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7" r:id="rId4"/>
    <p:sldId id="256" r:id="rId5"/>
    <p:sldId id="259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5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7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5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1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4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2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2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6D778-7A98-46A2-B588-68F898F1EE57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B316-1486-424F-92F3-3030C3DF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7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purva\Traffic_Modeling\Google_map_mark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6" b="34941"/>
          <a:stretch/>
        </p:blipFill>
        <p:spPr bwMode="auto">
          <a:xfrm>
            <a:off x="93062" y="4724400"/>
            <a:ext cx="8987630" cy="96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urva\Traffic_Modeling\img1_mark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9" b="31602"/>
          <a:stretch/>
        </p:blipFill>
        <p:spPr bwMode="auto">
          <a:xfrm>
            <a:off x="103948" y="1714500"/>
            <a:ext cx="894007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Transformation using static markers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polynomials</a:t>
            </a:r>
            <a:endParaRPr lang="en-US" dirty="0"/>
          </a:p>
        </p:txBody>
      </p:sp>
      <p:pic>
        <p:nvPicPr>
          <p:cNvPr id="5122" name="Picture 2" descr="D:\Apurva\Traffic_Modeling\Simulations\Mapping polynomia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18313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6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Apurva\Traffic_Modeling\Simulations\0030\Actual_data\Output\Cropped_touchup\Rotated\Rot_Mapped_data_00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8146850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Apurva\Traffic_Modeling\Simulations\0030\Actual_data\Image_stack\Circled\Actual_data_00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5" y="896356"/>
            <a:ext cx="7772400" cy="43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camera image to satellite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Apurva\Traffic_Modeling\Simulations\0030\Actual_data\Output\Cropped_touchup\Mapped_data_00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370"/>
            <a:ext cx="956933" cy="67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Apurva\Traffic_Modeling\Simulations\Laplaci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4" y="2895600"/>
            <a:ext cx="3553196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Apurva\Traffic_Modeling\Simulations\0030\Simulation\Run2\Image_stack\Simulation_003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48" y="59879"/>
            <a:ext cx="1623652" cy="672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05596" cy="2316162"/>
          </a:xfrm>
        </p:spPr>
        <p:txBody>
          <a:bodyPr/>
          <a:lstStyle/>
          <a:p>
            <a:r>
              <a:rPr lang="en-US" dirty="0" smtClean="0"/>
              <a:t>Actual </a:t>
            </a:r>
            <a:r>
              <a:rPr lang="en-US" dirty="0" smtClean="0"/>
              <a:t>v/s simulation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9606" y="6009305"/>
            <a:ext cx="24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Corresponding Laplacian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8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Apurva\Traffic_Modeling\Simulations\0030\Simulation\Run2\Error_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5" y="905064"/>
            <a:ext cx="8555485" cy="465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Apurva\Traffic_Modeling\Simulations\0030\Simulation\Run2\Error_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67831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purva\Traffic_Modeling\Simulations\0036\Actual_data\Output\Cropped_touchup\Mapped_data_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392"/>
            <a:ext cx="886027" cy="67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Apurva\Traffic_Modeling\Simulations\0036\Simulation\Image_stack\Simulation_00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392"/>
            <a:ext cx="167268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256804" y="288019"/>
            <a:ext cx="3705596" cy="2316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Actual v/s simulation: overtaking</a:t>
            </a:r>
          </a:p>
        </p:txBody>
      </p:sp>
    </p:spTree>
    <p:extLst>
      <p:ext uri="{BB962C8B-B14F-4D97-AF65-F5344CB8AC3E}">
        <p14:creationId xmlns:p14="http://schemas.microsoft.com/office/powerpoint/2010/main" val="22293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purva\Traffic_Modeling\Simulations\0220\Actual_data\Output\Cropped_touchup\Simulation_02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73" y="-15285"/>
            <a:ext cx="697626" cy="68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Apurva\Traffic_Modeling\Simulations\0220\Simulations\Image_stack\Simulation_022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73" y="76200"/>
            <a:ext cx="161692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274638"/>
            <a:ext cx="3705596" cy="2316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Actual v/s simulation: overtaking + lane changing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30</Words>
  <Application>Microsoft Office PowerPoint</Application>
  <PresentationFormat>On-screen Show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Transformation using static markers</vt:lpstr>
      <vt:lpstr>Mapping polynomials</vt:lpstr>
      <vt:lpstr>From camera image to satellite image</vt:lpstr>
      <vt:lpstr>Actual v/s simulation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SUBHADIP_LAB</dc:creator>
  <cp:lastModifiedBy>SUBHADIP_LAB</cp:lastModifiedBy>
  <cp:revision>12</cp:revision>
  <dcterms:created xsi:type="dcterms:W3CDTF">2016-10-24T14:07:38Z</dcterms:created>
  <dcterms:modified xsi:type="dcterms:W3CDTF">2016-10-25T06:03:46Z</dcterms:modified>
</cp:coreProperties>
</file>