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9" r:id="rId1"/>
  </p:sldMasterIdLst>
  <p:notesMasterIdLst>
    <p:notesMasterId r:id="rId24"/>
  </p:notesMasterIdLst>
  <p:handoutMasterIdLst>
    <p:handoutMasterId r:id="rId25"/>
  </p:handoutMasterIdLst>
  <p:sldIdLst>
    <p:sldId id="458" r:id="rId2"/>
    <p:sldId id="505" r:id="rId3"/>
    <p:sldId id="482" r:id="rId4"/>
    <p:sldId id="481" r:id="rId5"/>
    <p:sldId id="485" r:id="rId6"/>
    <p:sldId id="506" r:id="rId7"/>
    <p:sldId id="611" r:id="rId8"/>
    <p:sldId id="497" r:id="rId9"/>
    <p:sldId id="513" r:id="rId10"/>
    <p:sldId id="514" r:id="rId11"/>
    <p:sldId id="515" r:id="rId12"/>
    <p:sldId id="516" r:id="rId13"/>
    <p:sldId id="517" r:id="rId14"/>
    <p:sldId id="502" r:id="rId15"/>
    <p:sldId id="532" r:id="rId16"/>
    <p:sldId id="610" r:id="rId17"/>
    <p:sldId id="534" r:id="rId18"/>
    <p:sldId id="533" r:id="rId19"/>
    <p:sldId id="535" r:id="rId20"/>
    <p:sldId id="536" r:id="rId21"/>
    <p:sldId id="541" r:id="rId22"/>
    <p:sldId id="538" r:id="rId2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Catamaran Light" panose="020B0604020202020204" charset="0"/>
      <p:regular r:id="rId27"/>
      <p:bold r:id="rId28"/>
    </p:embeddedFont>
    <p:embeddedFont>
      <p:font typeface="Fira Sans Extra Condensed Medium" panose="020B0604020202020204" charset="0"/>
      <p:regular r:id="rId29"/>
      <p:bold r:id="rId30"/>
      <p:italic r:id="rId31"/>
      <p:boldItalic r:id="rId32"/>
    </p:embeddedFont>
    <p:embeddedFont>
      <p:font typeface="Livvic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ip Mondal" initials="SM" lastIdx="1" clrIdx="0">
    <p:extLst>
      <p:ext uri="{19B8F6BF-5375-455C-9EA6-DF929625EA0E}">
        <p15:presenceInfo xmlns:p15="http://schemas.microsoft.com/office/powerpoint/2012/main" userId="f8b19755f9841b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0082B0"/>
    <a:srgbClr val="3F7141"/>
    <a:srgbClr val="FF9900"/>
    <a:srgbClr val="080808"/>
    <a:srgbClr val="0099CC"/>
    <a:srgbClr val="FFFF00"/>
    <a:srgbClr val="B7B7B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7FB2E1-8F5E-41A7-852D-FAE428C20E7A}" v="1" dt="2023-08-15T16:44:24.940"/>
  </p1510:revLst>
</p1510:revInfo>
</file>

<file path=ppt/tableStyles.xml><?xml version="1.0" encoding="utf-8"?>
<a:tblStyleLst xmlns:a="http://schemas.openxmlformats.org/drawingml/2006/main" def="{CDE2CD75-23FF-462D-8FA4-09480D1D9082}">
  <a:tblStyle styleId="{CDE2CD75-23FF-462D-8FA4-09480D1D90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90" d="100"/>
          <a:sy n="90" d="100"/>
        </p:scale>
        <p:origin x="624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ul sachan" userId="37bcddfddd5dda7c" providerId="LiveId" clId="{E57FB2E1-8F5E-41A7-852D-FAE428C20E7A}"/>
    <pc:docChg chg="undo custSel addSld delSld modSld">
      <pc:chgData name="atul sachan" userId="37bcddfddd5dda7c" providerId="LiveId" clId="{E57FB2E1-8F5E-41A7-852D-FAE428C20E7A}" dt="2023-08-15T16:44:24.940" v="53"/>
      <pc:docMkLst>
        <pc:docMk/>
      </pc:docMkLst>
      <pc:sldChg chg="del">
        <pc:chgData name="atul sachan" userId="37bcddfddd5dda7c" providerId="LiveId" clId="{E57FB2E1-8F5E-41A7-852D-FAE428C20E7A}" dt="2023-08-11T07:45:33.594" v="38" actId="47"/>
        <pc:sldMkLst>
          <pc:docMk/>
          <pc:sldMk cId="0" sldId="257"/>
        </pc:sldMkLst>
      </pc:sldChg>
      <pc:sldChg chg="del">
        <pc:chgData name="atul sachan" userId="37bcddfddd5dda7c" providerId="LiveId" clId="{E57FB2E1-8F5E-41A7-852D-FAE428C20E7A}" dt="2023-08-11T07:45:34.426" v="39" actId="47"/>
        <pc:sldMkLst>
          <pc:docMk/>
          <pc:sldMk cId="0" sldId="259"/>
        </pc:sldMkLst>
      </pc:sldChg>
      <pc:sldChg chg="del">
        <pc:chgData name="atul sachan" userId="37bcddfddd5dda7c" providerId="LiveId" clId="{E57FB2E1-8F5E-41A7-852D-FAE428C20E7A}" dt="2023-08-11T07:45:35.352" v="40" actId="47"/>
        <pc:sldMkLst>
          <pc:docMk/>
          <pc:sldMk cId="0" sldId="261"/>
        </pc:sldMkLst>
      </pc:sldChg>
      <pc:sldChg chg="add del">
        <pc:chgData name="atul sachan" userId="37bcddfddd5dda7c" providerId="LiveId" clId="{E57FB2E1-8F5E-41A7-852D-FAE428C20E7A}" dt="2023-08-15T16:44:24.940" v="53"/>
        <pc:sldMkLst>
          <pc:docMk/>
          <pc:sldMk cId="1460310171" sldId="470"/>
        </pc:sldMkLst>
      </pc:sldChg>
      <pc:sldChg chg="del">
        <pc:chgData name="atul sachan" userId="37bcddfddd5dda7c" providerId="LiveId" clId="{E57FB2E1-8F5E-41A7-852D-FAE428C20E7A}" dt="2023-08-11T07:45:23.534" v="16" actId="47"/>
        <pc:sldMkLst>
          <pc:docMk/>
          <pc:sldMk cId="1074267681" sldId="498"/>
        </pc:sldMkLst>
      </pc:sldChg>
      <pc:sldChg chg="del">
        <pc:chgData name="atul sachan" userId="37bcddfddd5dda7c" providerId="LiveId" clId="{E57FB2E1-8F5E-41A7-852D-FAE428C20E7A}" dt="2023-08-11T07:45:24.130" v="18" actId="47"/>
        <pc:sldMkLst>
          <pc:docMk/>
          <pc:sldMk cId="3551319284" sldId="501"/>
        </pc:sldMkLst>
      </pc:sldChg>
      <pc:sldChg chg="del">
        <pc:chgData name="atul sachan" userId="37bcddfddd5dda7c" providerId="LiveId" clId="{E57FB2E1-8F5E-41A7-852D-FAE428C20E7A}" dt="2023-08-11T07:44:03.102" v="2" actId="47"/>
        <pc:sldMkLst>
          <pc:docMk/>
          <pc:sldMk cId="1577858440" sldId="503"/>
        </pc:sldMkLst>
      </pc:sldChg>
      <pc:sldChg chg="add del">
        <pc:chgData name="atul sachan" userId="37bcddfddd5dda7c" providerId="LiveId" clId="{E57FB2E1-8F5E-41A7-852D-FAE428C20E7A}" dt="2023-08-11T07:44:11.607" v="5" actId="47"/>
        <pc:sldMkLst>
          <pc:docMk/>
          <pc:sldMk cId="3298610143" sldId="504"/>
        </pc:sldMkLst>
      </pc:sldChg>
      <pc:sldChg chg="del">
        <pc:chgData name="atul sachan" userId="37bcddfddd5dda7c" providerId="LiveId" clId="{E57FB2E1-8F5E-41A7-852D-FAE428C20E7A}" dt="2023-08-11T07:44:17.406" v="6" actId="47"/>
        <pc:sldMkLst>
          <pc:docMk/>
          <pc:sldMk cId="3569242719" sldId="507"/>
        </pc:sldMkLst>
      </pc:sldChg>
      <pc:sldChg chg="del">
        <pc:chgData name="atul sachan" userId="37bcddfddd5dda7c" providerId="LiveId" clId="{E57FB2E1-8F5E-41A7-852D-FAE428C20E7A}" dt="2023-08-11T07:44:18.819" v="7" actId="47"/>
        <pc:sldMkLst>
          <pc:docMk/>
          <pc:sldMk cId="2017526860" sldId="508"/>
        </pc:sldMkLst>
      </pc:sldChg>
      <pc:sldChg chg="del">
        <pc:chgData name="atul sachan" userId="37bcddfddd5dda7c" providerId="LiveId" clId="{E57FB2E1-8F5E-41A7-852D-FAE428C20E7A}" dt="2023-08-11T07:44:20.484" v="8" actId="47"/>
        <pc:sldMkLst>
          <pc:docMk/>
          <pc:sldMk cId="2057174570" sldId="509"/>
        </pc:sldMkLst>
      </pc:sldChg>
      <pc:sldChg chg="del">
        <pc:chgData name="atul sachan" userId="37bcddfddd5dda7c" providerId="LiveId" clId="{E57FB2E1-8F5E-41A7-852D-FAE428C20E7A}" dt="2023-08-11T07:44:21.613" v="9" actId="47"/>
        <pc:sldMkLst>
          <pc:docMk/>
          <pc:sldMk cId="3625585330" sldId="510"/>
        </pc:sldMkLst>
      </pc:sldChg>
      <pc:sldChg chg="del">
        <pc:chgData name="atul sachan" userId="37bcddfddd5dda7c" providerId="LiveId" clId="{E57FB2E1-8F5E-41A7-852D-FAE428C20E7A}" dt="2023-08-11T07:44:22.847" v="10" actId="47"/>
        <pc:sldMkLst>
          <pc:docMk/>
          <pc:sldMk cId="712306978" sldId="511"/>
        </pc:sldMkLst>
      </pc:sldChg>
      <pc:sldChg chg="del">
        <pc:chgData name="atul sachan" userId="37bcddfddd5dda7c" providerId="LiveId" clId="{E57FB2E1-8F5E-41A7-852D-FAE428C20E7A}" dt="2023-08-11T07:45:25.495" v="22" actId="47"/>
        <pc:sldMkLst>
          <pc:docMk/>
          <pc:sldMk cId="2512407468" sldId="518"/>
        </pc:sldMkLst>
      </pc:sldChg>
      <pc:sldChg chg="del">
        <pc:chgData name="atul sachan" userId="37bcddfddd5dda7c" providerId="LiveId" clId="{E57FB2E1-8F5E-41A7-852D-FAE428C20E7A}" dt="2023-08-11T07:45:25.668" v="23" actId="47"/>
        <pc:sldMkLst>
          <pc:docMk/>
          <pc:sldMk cId="1924771920" sldId="519"/>
        </pc:sldMkLst>
      </pc:sldChg>
      <pc:sldChg chg="del">
        <pc:chgData name="atul sachan" userId="37bcddfddd5dda7c" providerId="LiveId" clId="{E57FB2E1-8F5E-41A7-852D-FAE428C20E7A}" dt="2023-08-11T07:45:25.889" v="24" actId="47"/>
        <pc:sldMkLst>
          <pc:docMk/>
          <pc:sldMk cId="2659091323" sldId="520"/>
        </pc:sldMkLst>
      </pc:sldChg>
      <pc:sldChg chg="del">
        <pc:chgData name="atul sachan" userId="37bcddfddd5dda7c" providerId="LiveId" clId="{E57FB2E1-8F5E-41A7-852D-FAE428C20E7A}" dt="2023-08-11T07:45:26.092" v="25" actId="47"/>
        <pc:sldMkLst>
          <pc:docMk/>
          <pc:sldMk cId="1455626903" sldId="521"/>
        </pc:sldMkLst>
      </pc:sldChg>
      <pc:sldChg chg="del">
        <pc:chgData name="atul sachan" userId="37bcddfddd5dda7c" providerId="LiveId" clId="{E57FB2E1-8F5E-41A7-852D-FAE428C20E7A}" dt="2023-08-11T07:45:27.334" v="26" actId="47"/>
        <pc:sldMkLst>
          <pc:docMk/>
          <pc:sldMk cId="2728285791" sldId="522"/>
        </pc:sldMkLst>
      </pc:sldChg>
      <pc:sldChg chg="del">
        <pc:chgData name="atul sachan" userId="37bcddfddd5dda7c" providerId="LiveId" clId="{E57FB2E1-8F5E-41A7-852D-FAE428C20E7A}" dt="2023-08-11T07:45:28.802" v="29" actId="47"/>
        <pc:sldMkLst>
          <pc:docMk/>
          <pc:sldMk cId="3052737779" sldId="523"/>
        </pc:sldMkLst>
      </pc:sldChg>
      <pc:sldChg chg="del">
        <pc:chgData name="atul sachan" userId="37bcddfddd5dda7c" providerId="LiveId" clId="{E57FB2E1-8F5E-41A7-852D-FAE428C20E7A}" dt="2023-08-11T07:45:30.421" v="30" actId="47"/>
        <pc:sldMkLst>
          <pc:docMk/>
          <pc:sldMk cId="368889081" sldId="524"/>
        </pc:sldMkLst>
      </pc:sldChg>
      <pc:sldChg chg="del">
        <pc:chgData name="atul sachan" userId="37bcddfddd5dda7c" providerId="LiveId" clId="{E57FB2E1-8F5E-41A7-852D-FAE428C20E7A}" dt="2023-08-11T07:45:30.735" v="31" actId="47"/>
        <pc:sldMkLst>
          <pc:docMk/>
          <pc:sldMk cId="2154654853" sldId="525"/>
        </pc:sldMkLst>
      </pc:sldChg>
      <pc:sldChg chg="del">
        <pc:chgData name="atul sachan" userId="37bcddfddd5dda7c" providerId="LiveId" clId="{E57FB2E1-8F5E-41A7-852D-FAE428C20E7A}" dt="2023-08-11T07:45:30.970" v="32" actId="47"/>
        <pc:sldMkLst>
          <pc:docMk/>
          <pc:sldMk cId="2993698647" sldId="526"/>
        </pc:sldMkLst>
      </pc:sldChg>
      <pc:sldChg chg="del">
        <pc:chgData name="atul sachan" userId="37bcddfddd5dda7c" providerId="LiveId" clId="{E57FB2E1-8F5E-41A7-852D-FAE428C20E7A}" dt="2023-08-11T07:45:31.221" v="33" actId="47"/>
        <pc:sldMkLst>
          <pc:docMk/>
          <pc:sldMk cId="1155666190" sldId="527"/>
        </pc:sldMkLst>
      </pc:sldChg>
      <pc:sldChg chg="del">
        <pc:chgData name="atul sachan" userId="37bcddfddd5dda7c" providerId="LiveId" clId="{E57FB2E1-8F5E-41A7-852D-FAE428C20E7A}" dt="2023-08-11T07:45:22.841" v="13" actId="47"/>
        <pc:sldMkLst>
          <pc:docMk/>
          <pc:sldMk cId="680123719" sldId="528"/>
        </pc:sldMkLst>
      </pc:sldChg>
      <pc:sldChg chg="del">
        <pc:chgData name="atul sachan" userId="37bcddfddd5dda7c" providerId="LiveId" clId="{E57FB2E1-8F5E-41A7-852D-FAE428C20E7A}" dt="2023-08-11T07:45:22.606" v="12" actId="47"/>
        <pc:sldMkLst>
          <pc:docMk/>
          <pc:sldMk cId="3948480701" sldId="529"/>
        </pc:sldMkLst>
      </pc:sldChg>
      <pc:sldChg chg="del">
        <pc:chgData name="atul sachan" userId="37bcddfddd5dda7c" providerId="LiveId" clId="{E57FB2E1-8F5E-41A7-852D-FAE428C20E7A}" dt="2023-08-11T07:45:23.031" v="14" actId="47"/>
        <pc:sldMkLst>
          <pc:docMk/>
          <pc:sldMk cId="4122734831" sldId="530"/>
        </pc:sldMkLst>
      </pc:sldChg>
      <pc:sldChg chg="del">
        <pc:chgData name="atul sachan" userId="37bcddfddd5dda7c" providerId="LiveId" clId="{E57FB2E1-8F5E-41A7-852D-FAE428C20E7A}" dt="2023-08-11T07:45:23.330" v="15" actId="47"/>
        <pc:sldMkLst>
          <pc:docMk/>
          <pc:sldMk cId="2346007085" sldId="531"/>
        </pc:sldMkLst>
      </pc:sldChg>
      <pc:sldChg chg="del">
        <pc:chgData name="atul sachan" userId="37bcddfddd5dda7c" providerId="LiveId" clId="{E57FB2E1-8F5E-41A7-852D-FAE428C20E7A}" dt="2023-08-11T07:45:33.468" v="37" actId="47"/>
        <pc:sldMkLst>
          <pc:docMk/>
          <pc:sldMk cId="305703456" sldId="537"/>
        </pc:sldMkLst>
      </pc:sldChg>
      <pc:sldChg chg="del">
        <pc:chgData name="atul sachan" userId="37bcddfddd5dda7c" providerId="LiveId" clId="{E57FB2E1-8F5E-41A7-852D-FAE428C20E7A}" dt="2023-08-11T07:45:37.391" v="42" actId="47"/>
        <pc:sldMkLst>
          <pc:docMk/>
          <pc:sldMk cId="3811548324" sldId="539"/>
        </pc:sldMkLst>
      </pc:sldChg>
      <pc:sldChg chg="del">
        <pc:chgData name="atul sachan" userId="37bcddfddd5dda7c" providerId="LiveId" clId="{E57FB2E1-8F5E-41A7-852D-FAE428C20E7A}" dt="2023-08-11T07:45:42.397" v="47" actId="47"/>
        <pc:sldMkLst>
          <pc:docMk/>
          <pc:sldMk cId="1618442830" sldId="545"/>
        </pc:sldMkLst>
      </pc:sldChg>
      <pc:sldChg chg="del">
        <pc:chgData name="atul sachan" userId="37bcddfddd5dda7c" providerId="LiveId" clId="{E57FB2E1-8F5E-41A7-852D-FAE428C20E7A}" dt="2023-08-11T07:45:45.539" v="51" actId="47"/>
        <pc:sldMkLst>
          <pc:docMk/>
          <pc:sldMk cId="2011732110" sldId="548"/>
        </pc:sldMkLst>
      </pc:sldChg>
      <pc:sldChg chg="del">
        <pc:chgData name="atul sachan" userId="37bcddfddd5dda7c" providerId="LiveId" clId="{E57FB2E1-8F5E-41A7-852D-FAE428C20E7A}" dt="2023-08-11T07:44:01.001" v="0" actId="47"/>
        <pc:sldMkLst>
          <pc:docMk/>
          <pc:sldMk cId="2885476967" sldId="601"/>
        </pc:sldMkLst>
      </pc:sldChg>
      <pc:sldChg chg="del">
        <pc:chgData name="atul sachan" userId="37bcddfddd5dda7c" providerId="LiveId" clId="{E57FB2E1-8F5E-41A7-852D-FAE428C20E7A}" dt="2023-08-11T07:44:02.015" v="1" actId="47"/>
        <pc:sldMkLst>
          <pc:docMk/>
          <pc:sldMk cId="1773837299" sldId="609"/>
        </pc:sldMkLst>
      </pc:sldChg>
      <pc:sldChg chg="del">
        <pc:chgData name="atul sachan" userId="37bcddfddd5dda7c" providerId="LiveId" clId="{E57FB2E1-8F5E-41A7-852D-FAE428C20E7A}" dt="2023-08-11T07:45:23.659" v="17" actId="47"/>
        <pc:sldMkLst>
          <pc:docMk/>
          <pc:sldMk cId="1286954533" sldId="613"/>
        </pc:sldMkLst>
      </pc:sldChg>
      <pc:sldChg chg="del">
        <pc:chgData name="atul sachan" userId="37bcddfddd5dda7c" providerId="LiveId" clId="{E57FB2E1-8F5E-41A7-852D-FAE428C20E7A}" dt="2023-08-11T07:45:24.896" v="19" actId="47"/>
        <pc:sldMkLst>
          <pc:docMk/>
          <pc:sldMk cId="2713718332" sldId="614"/>
        </pc:sldMkLst>
      </pc:sldChg>
      <pc:sldChg chg="del">
        <pc:chgData name="atul sachan" userId="37bcddfddd5dda7c" providerId="LiveId" clId="{E57FB2E1-8F5E-41A7-852D-FAE428C20E7A}" dt="2023-08-11T07:45:21.148" v="11" actId="47"/>
        <pc:sldMkLst>
          <pc:docMk/>
          <pc:sldMk cId="3932698420" sldId="615"/>
        </pc:sldMkLst>
      </pc:sldChg>
      <pc:sldChg chg="del">
        <pc:chgData name="atul sachan" userId="37bcddfddd5dda7c" providerId="LiveId" clId="{E57FB2E1-8F5E-41A7-852D-FAE428C20E7A}" dt="2023-08-11T07:45:25.260" v="21" actId="47"/>
        <pc:sldMkLst>
          <pc:docMk/>
          <pc:sldMk cId="2918258350" sldId="616"/>
        </pc:sldMkLst>
      </pc:sldChg>
      <pc:sldChg chg="del">
        <pc:chgData name="atul sachan" userId="37bcddfddd5dda7c" providerId="LiveId" clId="{E57FB2E1-8F5E-41A7-852D-FAE428C20E7A}" dt="2023-08-11T07:45:28.049" v="27" actId="47"/>
        <pc:sldMkLst>
          <pc:docMk/>
          <pc:sldMk cId="1069872278" sldId="617"/>
        </pc:sldMkLst>
      </pc:sldChg>
      <pc:sldChg chg="del">
        <pc:chgData name="atul sachan" userId="37bcddfddd5dda7c" providerId="LiveId" clId="{E57FB2E1-8F5E-41A7-852D-FAE428C20E7A}" dt="2023-08-11T07:45:28.434" v="28" actId="47"/>
        <pc:sldMkLst>
          <pc:docMk/>
          <pc:sldMk cId="1574494707" sldId="618"/>
        </pc:sldMkLst>
      </pc:sldChg>
      <pc:sldChg chg="del">
        <pc:chgData name="atul sachan" userId="37bcddfddd5dda7c" providerId="LiveId" clId="{E57FB2E1-8F5E-41A7-852D-FAE428C20E7A}" dt="2023-08-11T07:45:32.117" v="34" actId="47"/>
        <pc:sldMkLst>
          <pc:docMk/>
          <pc:sldMk cId="209484564" sldId="619"/>
        </pc:sldMkLst>
      </pc:sldChg>
      <pc:sldChg chg="del">
        <pc:chgData name="atul sachan" userId="37bcddfddd5dda7c" providerId="LiveId" clId="{E57FB2E1-8F5E-41A7-852D-FAE428C20E7A}" dt="2023-08-11T07:45:32.747" v="35" actId="47"/>
        <pc:sldMkLst>
          <pc:docMk/>
          <pc:sldMk cId="2980246798" sldId="620"/>
        </pc:sldMkLst>
      </pc:sldChg>
      <pc:sldChg chg="del">
        <pc:chgData name="atul sachan" userId="37bcddfddd5dda7c" providerId="LiveId" clId="{E57FB2E1-8F5E-41A7-852D-FAE428C20E7A}" dt="2023-08-11T07:45:33.281" v="36" actId="47"/>
        <pc:sldMkLst>
          <pc:docMk/>
          <pc:sldMk cId="2557397429" sldId="621"/>
        </pc:sldMkLst>
      </pc:sldChg>
      <pc:sldChg chg="del">
        <pc:chgData name="atul sachan" userId="37bcddfddd5dda7c" providerId="LiveId" clId="{E57FB2E1-8F5E-41A7-852D-FAE428C20E7A}" dt="2023-08-11T07:45:36.214" v="41" actId="47"/>
        <pc:sldMkLst>
          <pc:docMk/>
          <pc:sldMk cId="2520367885" sldId="622"/>
        </pc:sldMkLst>
      </pc:sldChg>
      <pc:sldChg chg="del">
        <pc:chgData name="atul sachan" userId="37bcddfddd5dda7c" providerId="LiveId" clId="{E57FB2E1-8F5E-41A7-852D-FAE428C20E7A}" dt="2023-08-11T07:45:39.054" v="43" actId="47"/>
        <pc:sldMkLst>
          <pc:docMk/>
          <pc:sldMk cId="3623385256" sldId="623"/>
        </pc:sldMkLst>
      </pc:sldChg>
      <pc:sldChg chg="del">
        <pc:chgData name="atul sachan" userId="37bcddfddd5dda7c" providerId="LiveId" clId="{E57FB2E1-8F5E-41A7-852D-FAE428C20E7A}" dt="2023-08-11T07:45:40.200" v="44" actId="47"/>
        <pc:sldMkLst>
          <pc:docMk/>
          <pc:sldMk cId="2818877916" sldId="624"/>
        </pc:sldMkLst>
      </pc:sldChg>
      <pc:sldChg chg="del">
        <pc:chgData name="atul sachan" userId="37bcddfddd5dda7c" providerId="LiveId" clId="{E57FB2E1-8F5E-41A7-852D-FAE428C20E7A}" dt="2023-08-11T07:45:41.096" v="45" actId="47"/>
        <pc:sldMkLst>
          <pc:docMk/>
          <pc:sldMk cId="2961987527" sldId="625"/>
        </pc:sldMkLst>
      </pc:sldChg>
      <pc:sldChg chg="del">
        <pc:chgData name="atul sachan" userId="37bcddfddd5dda7c" providerId="LiveId" clId="{E57FB2E1-8F5E-41A7-852D-FAE428C20E7A}" dt="2023-08-11T07:45:41.755" v="46" actId="47"/>
        <pc:sldMkLst>
          <pc:docMk/>
          <pc:sldMk cId="1388516284" sldId="626"/>
        </pc:sldMkLst>
      </pc:sldChg>
      <pc:sldChg chg="del">
        <pc:chgData name="atul sachan" userId="37bcddfddd5dda7c" providerId="LiveId" clId="{E57FB2E1-8F5E-41A7-852D-FAE428C20E7A}" dt="2023-08-11T07:45:43.827" v="48" actId="47"/>
        <pc:sldMkLst>
          <pc:docMk/>
          <pc:sldMk cId="1265298693" sldId="627"/>
        </pc:sldMkLst>
      </pc:sldChg>
      <pc:sldChg chg="del">
        <pc:chgData name="atul sachan" userId="37bcddfddd5dda7c" providerId="LiveId" clId="{E57FB2E1-8F5E-41A7-852D-FAE428C20E7A}" dt="2023-08-11T07:45:44.473" v="49" actId="47"/>
        <pc:sldMkLst>
          <pc:docMk/>
          <pc:sldMk cId="3200482695" sldId="628"/>
        </pc:sldMkLst>
      </pc:sldChg>
      <pc:sldChg chg="del">
        <pc:chgData name="atul sachan" userId="37bcddfddd5dda7c" providerId="LiveId" clId="{E57FB2E1-8F5E-41A7-852D-FAE428C20E7A}" dt="2023-08-11T07:45:44.909" v="50" actId="47"/>
        <pc:sldMkLst>
          <pc:docMk/>
          <pc:sldMk cId="725009388" sldId="629"/>
        </pc:sldMkLst>
      </pc:sldChg>
      <pc:sldChg chg="del">
        <pc:chgData name="atul sachan" userId="37bcddfddd5dda7c" providerId="LiveId" clId="{E57FB2E1-8F5E-41A7-852D-FAE428C20E7A}" dt="2023-08-11T07:45:46.098" v="52" actId="47"/>
        <pc:sldMkLst>
          <pc:docMk/>
          <pc:sldMk cId="2786303924" sldId="630"/>
        </pc:sldMkLst>
      </pc:sldChg>
      <pc:sldMasterChg chg="delSldLayout">
        <pc:chgData name="atul sachan" userId="37bcddfddd5dda7c" providerId="LiveId" clId="{E57FB2E1-8F5E-41A7-852D-FAE428C20E7A}" dt="2023-08-11T07:45:35.352" v="40" actId="47"/>
        <pc:sldMasterMkLst>
          <pc:docMk/>
          <pc:sldMasterMk cId="0" sldId="2147483669"/>
        </pc:sldMasterMkLst>
        <pc:sldLayoutChg chg="del">
          <pc:chgData name="atul sachan" userId="37bcddfddd5dda7c" providerId="LiveId" clId="{E57FB2E1-8F5E-41A7-852D-FAE428C20E7A}" dt="2023-08-11T07:45:35.352" v="40" actId="47"/>
          <pc:sldLayoutMkLst>
            <pc:docMk/>
            <pc:sldMasterMk cId="0" sldId="2147483669"/>
            <pc:sldLayoutMk cId="1147246054" sldId="214748367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905C396-FCBF-4FB4-A5D9-E2CEC2B417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DD8B70-0612-43DC-81A4-3F5B33F367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5D112-AFDF-4EB7-A586-41878A3FA19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33AA10-13A0-44FB-B962-C01EAA69D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F68A77-867D-4244-A406-9F8E059A6E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08BBD-B26A-4E8E-B1A8-28CEA5335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49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727074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851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86544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82568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5695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64604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75019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75341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83535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83535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80427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2799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31934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90279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91199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92244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4459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51383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51026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13416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99079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27395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8754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92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7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2.png"/><Relationship Id="rId4" Type="http://schemas.openxmlformats.org/officeDocument/2006/relationships/image" Target="../media/image50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2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0.png"/><Relationship Id="rId10" Type="http://schemas.openxmlformats.org/officeDocument/2006/relationships/image" Target="../media/image710.png"/><Relationship Id="rId4" Type="http://schemas.openxmlformats.org/officeDocument/2006/relationships/image" Target="../media/image310.png"/><Relationship Id="rId9" Type="http://schemas.openxmlformats.org/officeDocument/2006/relationships/image" Target="../media/image6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2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png"/><Relationship Id="rId5" Type="http://schemas.openxmlformats.org/officeDocument/2006/relationships/image" Target="../media/image140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2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3" Type="http://schemas.openxmlformats.org/officeDocument/2006/relationships/image" Target="../media/image2.png"/><Relationship Id="rId21" Type="http://schemas.openxmlformats.org/officeDocument/2006/relationships/image" Target="../media/image169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17" Type="http://schemas.openxmlformats.org/officeDocument/2006/relationships/image" Target="../media/image166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65.png"/><Relationship Id="rId20" Type="http://schemas.openxmlformats.org/officeDocument/2006/relationships/image" Target="../media/image1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24" Type="http://schemas.openxmlformats.org/officeDocument/2006/relationships/image" Target="../media/image172.png"/><Relationship Id="rId5" Type="http://schemas.openxmlformats.org/officeDocument/2006/relationships/image" Target="../media/image154.png"/><Relationship Id="rId15" Type="http://schemas.openxmlformats.org/officeDocument/2006/relationships/image" Target="../media/image164.png"/><Relationship Id="rId23" Type="http://schemas.openxmlformats.org/officeDocument/2006/relationships/image" Target="../media/image171.png"/><Relationship Id="rId10" Type="http://schemas.openxmlformats.org/officeDocument/2006/relationships/image" Target="../media/image159.png"/><Relationship Id="rId19" Type="http://schemas.openxmlformats.org/officeDocument/2006/relationships/image" Target="../media/image148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Relationship Id="rId22" Type="http://schemas.openxmlformats.org/officeDocument/2006/relationships/image" Target="../media/image1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2.png"/><Relationship Id="rId7" Type="http://schemas.openxmlformats.org/officeDocument/2006/relationships/image" Target="../media/image1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10" Type="http://schemas.openxmlformats.org/officeDocument/2006/relationships/image" Target="../media/image179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2.png"/><Relationship Id="rId7" Type="http://schemas.openxmlformats.org/officeDocument/2006/relationships/image" Target="../media/image18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10" Type="http://schemas.openxmlformats.org/officeDocument/2006/relationships/image" Target="../media/image186.png"/><Relationship Id="rId4" Type="http://schemas.openxmlformats.org/officeDocument/2006/relationships/image" Target="../media/image1800.png"/><Relationship Id="rId9" Type="http://schemas.openxmlformats.org/officeDocument/2006/relationships/image" Target="../media/image1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2357806" y="3954077"/>
            <a:ext cx="4223855" cy="1071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9900"/>
                </a:solidFill>
              </a:rPr>
              <a:t>Sandip Mondal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</a:rPr>
              <a:t>Assistant Professor IIT Bombay</a:t>
            </a:r>
            <a:endParaRPr lang="en-US" sz="2600" b="1" dirty="0">
              <a:solidFill>
                <a:srgbClr val="00B0F0"/>
              </a:solidFill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65314" y="0"/>
            <a:ext cx="9144000" cy="830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fontAlgn="base"/>
            <a:r>
              <a:rPr lang="en-US" sz="5400" dirty="0">
                <a:solidFill>
                  <a:srgbClr val="7030A0"/>
                </a:solidFill>
              </a:rPr>
              <a:t>EE204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rgbClr val="0000FF"/>
                </a:solidFill>
              </a:rPr>
              <a:t> Analog Circuits</a:t>
            </a:r>
          </a:p>
        </p:txBody>
      </p:sp>
      <p:pic>
        <p:nvPicPr>
          <p:cNvPr id="1028" name="Picture 4" descr="IIT Bombay - Wikipedia">
            <a:extLst>
              <a:ext uri="{FF2B5EF4-FFF2-40B4-BE49-F238E27FC236}">
                <a16:creationId xmlns:a16="http://schemas.microsoft.com/office/drawing/2014/main" id="{FD24BBB9-B1EF-4996-A731-8EA96F07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60" y="2799012"/>
            <a:ext cx="1184655" cy="11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26;p24">
            <a:extLst>
              <a:ext uri="{FF2B5EF4-FFF2-40B4-BE49-F238E27FC236}">
                <a16:creationId xmlns:a16="http://schemas.microsoft.com/office/drawing/2014/main" id="{06790F0A-E24C-487A-87E4-857C327A31FE}"/>
              </a:ext>
            </a:extLst>
          </p:cNvPr>
          <p:cNvSpPr txBox="1">
            <a:spLocks/>
          </p:cNvSpPr>
          <p:nvPr/>
        </p:nvSpPr>
        <p:spPr>
          <a:xfrm>
            <a:off x="333828" y="1727194"/>
            <a:ext cx="8708572" cy="81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 fontAlgn="base"/>
            <a:r>
              <a:rPr lang="en-US" sz="5400" dirty="0">
                <a:solidFill>
                  <a:srgbClr val="FF0000"/>
                </a:solidFill>
              </a:rPr>
              <a:t>Lecture-1</a:t>
            </a:r>
          </a:p>
        </p:txBody>
      </p:sp>
    </p:spTree>
    <p:extLst>
      <p:ext uri="{BB962C8B-B14F-4D97-AF65-F5344CB8AC3E}">
        <p14:creationId xmlns:p14="http://schemas.microsoft.com/office/powerpoint/2010/main" val="404634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10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p-n Semiconductor (Diode)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6A8779F-2F85-170B-40A7-B3DF0144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40" y="3877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C545C0-43EF-F13F-A033-CCF80F9DA006}"/>
              </a:ext>
            </a:extLst>
          </p:cNvPr>
          <p:cNvSpPr txBox="1"/>
          <p:nvPr/>
        </p:nvSpPr>
        <p:spPr>
          <a:xfrm>
            <a:off x="5753740" y="958171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n-Silicon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042AD3-DE5D-AF66-4B19-6D6617F5058F}"/>
              </a:ext>
            </a:extLst>
          </p:cNvPr>
          <p:cNvSpPr txBox="1"/>
          <p:nvPr/>
        </p:nvSpPr>
        <p:spPr>
          <a:xfrm>
            <a:off x="2406195" y="958171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p-Silicon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DB4FB3-AFC0-D1CE-3D94-220657B1C39C}"/>
              </a:ext>
            </a:extLst>
          </p:cNvPr>
          <p:cNvSpPr/>
          <p:nvPr/>
        </p:nvSpPr>
        <p:spPr>
          <a:xfrm>
            <a:off x="1830773" y="1485766"/>
            <a:ext cx="2585998" cy="3054700"/>
          </a:xfrm>
          <a:prstGeom prst="rect">
            <a:avLst/>
          </a:prstGeom>
          <a:solidFill>
            <a:srgbClr val="00CC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AAFF08-AE2E-C68E-5611-0159CB2F5A0D}"/>
              </a:ext>
            </a:extLst>
          </p:cNvPr>
          <p:cNvSpPr/>
          <p:nvPr/>
        </p:nvSpPr>
        <p:spPr>
          <a:xfrm>
            <a:off x="5360277" y="1485766"/>
            <a:ext cx="2585998" cy="3054700"/>
          </a:xfrm>
          <a:prstGeom prst="rect">
            <a:avLst/>
          </a:prstGeom>
          <a:solidFill>
            <a:srgbClr val="FF99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C34192-B4E9-F9D8-F7BA-576310231EED}"/>
              </a:ext>
            </a:extLst>
          </p:cNvPr>
          <p:cNvSpPr/>
          <p:nvPr/>
        </p:nvSpPr>
        <p:spPr>
          <a:xfrm>
            <a:off x="4416771" y="1485766"/>
            <a:ext cx="943506" cy="3054700"/>
          </a:xfrm>
          <a:prstGeom prst="rect">
            <a:avLst/>
          </a:prstGeom>
          <a:solidFill>
            <a:srgbClr val="00CC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AE41F6-7D33-EC8A-B3B2-A03070FE19C9}"/>
              </a:ext>
            </a:extLst>
          </p:cNvPr>
          <p:cNvSpPr/>
          <p:nvPr/>
        </p:nvSpPr>
        <p:spPr>
          <a:xfrm>
            <a:off x="5753740" y="1572479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93C95F-D4AF-31B8-162E-919FE878CFC2}"/>
              </a:ext>
            </a:extLst>
          </p:cNvPr>
          <p:cNvSpPr/>
          <p:nvPr/>
        </p:nvSpPr>
        <p:spPr>
          <a:xfrm>
            <a:off x="6831253" y="1572479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423CE4-68D1-FDF7-72E8-844E25C1FFF3}"/>
              </a:ext>
            </a:extLst>
          </p:cNvPr>
          <p:cNvSpPr/>
          <p:nvPr/>
        </p:nvSpPr>
        <p:spPr>
          <a:xfrm>
            <a:off x="5753740" y="2130453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DCCF27-0B89-1D95-47E6-20126825A7F8}"/>
              </a:ext>
            </a:extLst>
          </p:cNvPr>
          <p:cNvSpPr/>
          <p:nvPr/>
        </p:nvSpPr>
        <p:spPr>
          <a:xfrm>
            <a:off x="6831253" y="2130453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8781F02-4A6C-3FBE-936C-A7D5C99EDBDA}"/>
              </a:ext>
            </a:extLst>
          </p:cNvPr>
          <p:cNvSpPr/>
          <p:nvPr/>
        </p:nvSpPr>
        <p:spPr>
          <a:xfrm>
            <a:off x="5753740" y="2725015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22DFC5-C783-56CB-8C4D-964527969F26}"/>
              </a:ext>
            </a:extLst>
          </p:cNvPr>
          <p:cNvSpPr/>
          <p:nvPr/>
        </p:nvSpPr>
        <p:spPr>
          <a:xfrm>
            <a:off x="6831253" y="2725015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EE7B0B-9017-677C-539A-4FF5B3270D81}"/>
              </a:ext>
            </a:extLst>
          </p:cNvPr>
          <p:cNvSpPr/>
          <p:nvPr/>
        </p:nvSpPr>
        <p:spPr>
          <a:xfrm>
            <a:off x="5753740" y="3399274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F9AE4A-B3F6-17D1-708A-5CAC837ECA4C}"/>
              </a:ext>
            </a:extLst>
          </p:cNvPr>
          <p:cNvSpPr/>
          <p:nvPr/>
        </p:nvSpPr>
        <p:spPr>
          <a:xfrm>
            <a:off x="6831253" y="3399274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A71582D-1379-0EE9-ADEA-AED75F9DC719}"/>
              </a:ext>
            </a:extLst>
          </p:cNvPr>
          <p:cNvSpPr/>
          <p:nvPr/>
        </p:nvSpPr>
        <p:spPr>
          <a:xfrm>
            <a:off x="5753740" y="4057612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432CF60-CFF3-0F6E-7398-498257E16908}"/>
              </a:ext>
            </a:extLst>
          </p:cNvPr>
          <p:cNvSpPr/>
          <p:nvPr/>
        </p:nvSpPr>
        <p:spPr>
          <a:xfrm>
            <a:off x="6831253" y="4057612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117B195-B31F-FDB8-FB39-317FD9EE5BD2}"/>
              </a:ext>
            </a:extLst>
          </p:cNvPr>
          <p:cNvSpPr/>
          <p:nvPr/>
        </p:nvSpPr>
        <p:spPr>
          <a:xfrm>
            <a:off x="2538392" y="1572479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9EC860-2F78-20BD-8865-21C1B178B8D2}"/>
              </a:ext>
            </a:extLst>
          </p:cNvPr>
          <p:cNvSpPr/>
          <p:nvPr/>
        </p:nvSpPr>
        <p:spPr>
          <a:xfrm>
            <a:off x="3615905" y="1572479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4519E5F-3838-8CAB-1104-7F9C2788E813}"/>
              </a:ext>
            </a:extLst>
          </p:cNvPr>
          <p:cNvSpPr/>
          <p:nvPr/>
        </p:nvSpPr>
        <p:spPr>
          <a:xfrm>
            <a:off x="2538392" y="2130453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6C170C-831A-2C80-74F0-7DC1C0EF2EF0}"/>
              </a:ext>
            </a:extLst>
          </p:cNvPr>
          <p:cNvSpPr/>
          <p:nvPr/>
        </p:nvSpPr>
        <p:spPr>
          <a:xfrm>
            <a:off x="3615905" y="2130453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EE162D0-1BAE-84D6-8008-046E6C983ECD}"/>
              </a:ext>
            </a:extLst>
          </p:cNvPr>
          <p:cNvSpPr/>
          <p:nvPr/>
        </p:nvSpPr>
        <p:spPr>
          <a:xfrm>
            <a:off x="2538392" y="2725015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176E547-A9D3-8D15-3A00-B77CFC2EF5AB}"/>
              </a:ext>
            </a:extLst>
          </p:cNvPr>
          <p:cNvSpPr/>
          <p:nvPr/>
        </p:nvSpPr>
        <p:spPr>
          <a:xfrm>
            <a:off x="3615905" y="2725015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F22F230-9FCB-2179-ACFB-969F5F9CA149}"/>
              </a:ext>
            </a:extLst>
          </p:cNvPr>
          <p:cNvSpPr/>
          <p:nvPr/>
        </p:nvSpPr>
        <p:spPr>
          <a:xfrm>
            <a:off x="2538392" y="3399274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C2DE103-0216-14A7-0FFD-4373A395718A}"/>
              </a:ext>
            </a:extLst>
          </p:cNvPr>
          <p:cNvSpPr/>
          <p:nvPr/>
        </p:nvSpPr>
        <p:spPr>
          <a:xfrm>
            <a:off x="3615905" y="3399274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86E45B4-BCA1-65BF-F6A2-138E1AA27004}"/>
              </a:ext>
            </a:extLst>
          </p:cNvPr>
          <p:cNvSpPr/>
          <p:nvPr/>
        </p:nvSpPr>
        <p:spPr>
          <a:xfrm>
            <a:off x="2538392" y="4057612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25DDE31-3F41-986C-3B50-6A24D440372C}"/>
              </a:ext>
            </a:extLst>
          </p:cNvPr>
          <p:cNvSpPr/>
          <p:nvPr/>
        </p:nvSpPr>
        <p:spPr>
          <a:xfrm>
            <a:off x="3615905" y="4057612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E0A22C-6C26-CDED-1861-F4E626C419F5}"/>
              </a:ext>
            </a:extLst>
          </p:cNvPr>
          <p:cNvSpPr txBox="1"/>
          <p:nvPr/>
        </p:nvSpPr>
        <p:spPr>
          <a:xfrm>
            <a:off x="2005540" y="1501158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329954-907F-AD9F-0544-9548CBBF99BA}"/>
              </a:ext>
            </a:extLst>
          </p:cNvPr>
          <p:cNvSpPr txBox="1"/>
          <p:nvPr/>
        </p:nvSpPr>
        <p:spPr>
          <a:xfrm>
            <a:off x="3103901" y="1515318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759384-76EA-2A05-0881-05190031DC99}"/>
              </a:ext>
            </a:extLst>
          </p:cNvPr>
          <p:cNvSpPr txBox="1"/>
          <p:nvPr/>
        </p:nvSpPr>
        <p:spPr>
          <a:xfrm>
            <a:off x="2005540" y="2016148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DEB04A-356A-A328-CADB-BBE3224EB862}"/>
              </a:ext>
            </a:extLst>
          </p:cNvPr>
          <p:cNvSpPr txBox="1"/>
          <p:nvPr/>
        </p:nvSpPr>
        <p:spPr>
          <a:xfrm>
            <a:off x="3103901" y="2030308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11EA9D-E908-EA70-4FF6-67A7077A8549}"/>
              </a:ext>
            </a:extLst>
          </p:cNvPr>
          <p:cNvSpPr txBox="1"/>
          <p:nvPr/>
        </p:nvSpPr>
        <p:spPr>
          <a:xfrm>
            <a:off x="2000498" y="263907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DB16FBE-4CD9-3B3D-F97D-6CD1FC3BD698}"/>
              </a:ext>
            </a:extLst>
          </p:cNvPr>
          <p:cNvSpPr txBox="1"/>
          <p:nvPr/>
        </p:nvSpPr>
        <p:spPr>
          <a:xfrm>
            <a:off x="3098859" y="265323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B4A358-369C-2D63-7D73-3B8ADAFDBA36}"/>
              </a:ext>
            </a:extLst>
          </p:cNvPr>
          <p:cNvSpPr txBox="1"/>
          <p:nvPr/>
        </p:nvSpPr>
        <p:spPr>
          <a:xfrm>
            <a:off x="2000498" y="332334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4715DC-9277-3C09-D0E3-66541E8131B9}"/>
              </a:ext>
            </a:extLst>
          </p:cNvPr>
          <p:cNvSpPr txBox="1"/>
          <p:nvPr/>
        </p:nvSpPr>
        <p:spPr>
          <a:xfrm>
            <a:off x="3098859" y="333750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CD0AAE0-B6E1-E5D2-3393-DE58CB41632B}"/>
              </a:ext>
            </a:extLst>
          </p:cNvPr>
          <p:cNvSpPr txBox="1"/>
          <p:nvPr/>
        </p:nvSpPr>
        <p:spPr>
          <a:xfrm>
            <a:off x="2000498" y="39559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BA0B55-B48E-8EE2-4232-3E6540324DE6}"/>
              </a:ext>
            </a:extLst>
          </p:cNvPr>
          <p:cNvSpPr txBox="1"/>
          <p:nvPr/>
        </p:nvSpPr>
        <p:spPr>
          <a:xfrm>
            <a:off x="3098859" y="397009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5B66CF-8931-C88D-082F-CA076377CE9E}"/>
              </a:ext>
            </a:extLst>
          </p:cNvPr>
          <p:cNvSpPr txBox="1"/>
          <p:nvPr/>
        </p:nvSpPr>
        <p:spPr>
          <a:xfrm>
            <a:off x="4064289" y="152924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83FDFD-EB4A-0F32-0EF8-2AABDB9F6659}"/>
              </a:ext>
            </a:extLst>
          </p:cNvPr>
          <p:cNvSpPr txBox="1"/>
          <p:nvPr/>
        </p:nvSpPr>
        <p:spPr>
          <a:xfrm>
            <a:off x="4064289" y="204423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7ACBD8E-D01A-315C-E939-A6401C54304E}"/>
              </a:ext>
            </a:extLst>
          </p:cNvPr>
          <p:cNvSpPr txBox="1"/>
          <p:nvPr/>
        </p:nvSpPr>
        <p:spPr>
          <a:xfrm>
            <a:off x="4059247" y="2667159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E2225B5-E147-85D8-B412-B6ABE6563E79}"/>
              </a:ext>
            </a:extLst>
          </p:cNvPr>
          <p:cNvSpPr txBox="1"/>
          <p:nvPr/>
        </p:nvSpPr>
        <p:spPr>
          <a:xfrm>
            <a:off x="4059247" y="3351429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4ECFE02-AC11-B547-7C0F-C386C2E360B0}"/>
              </a:ext>
            </a:extLst>
          </p:cNvPr>
          <p:cNvSpPr txBox="1"/>
          <p:nvPr/>
        </p:nvSpPr>
        <p:spPr>
          <a:xfrm>
            <a:off x="4059247" y="398402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E190C6F-966C-04AC-A127-6C699C9FE5FF}"/>
              </a:ext>
            </a:extLst>
          </p:cNvPr>
          <p:cNvSpPr/>
          <p:nvPr/>
        </p:nvSpPr>
        <p:spPr>
          <a:xfrm>
            <a:off x="4454136" y="1502904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50E00F4-FCFF-3753-CE21-8D930DE8D396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4888524" y="1485766"/>
            <a:ext cx="0" cy="3054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FBE01055-07D0-5C16-4268-2EED1C1811B0}"/>
              </a:ext>
            </a:extLst>
          </p:cNvPr>
          <p:cNvSpPr/>
          <p:nvPr/>
        </p:nvSpPr>
        <p:spPr>
          <a:xfrm>
            <a:off x="4457531" y="2115196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6DD4921-441F-CA88-7697-56514F2C6493}"/>
              </a:ext>
            </a:extLst>
          </p:cNvPr>
          <p:cNvSpPr/>
          <p:nvPr/>
        </p:nvSpPr>
        <p:spPr>
          <a:xfrm>
            <a:off x="4443289" y="2725015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A4AF89A-E08E-CD5B-E69C-FF68DD70D6C3}"/>
              </a:ext>
            </a:extLst>
          </p:cNvPr>
          <p:cNvSpPr/>
          <p:nvPr/>
        </p:nvSpPr>
        <p:spPr>
          <a:xfrm>
            <a:off x="4459985" y="3401957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A1E800A-9F84-7B56-55A8-6D1061199885}"/>
              </a:ext>
            </a:extLst>
          </p:cNvPr>
          <p:cNvSpPr/>
          <p:nvPr/>
        </p:nvSpPr>
        <p:spPr>
          <a:xfrm>
            <a:off x="4473936" y="4041416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91860CE-3130-D0A4-946E-92DA1D34EB94}"/>
              </a:ext>
            </a:extLst>
          </p:cNvPr>
          <p:cNvSpPr txBox="1"/>
          <p:nvPr/>
        </p:nvSpPr>
        <p:spPr>
          <a:xfrm>
            <a:off x="5373433" y="1511912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815E790-DCF6-4F34-67EF-4788EF761498}"/>
              </a:ext>
            </a:extLst>
          </p:cNvPr>
          <p:cNvSpPr txBox="1"/>
          <p:nvPr/>
        </p:nvSpPr>
        <p:spPr>
          <a:xfrm>
            <a:off x="6333613" y="1529244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AF3FEE-7672-2DAA-0C4F-D95DDC969C46}"/>
              </a:ext>
            </a:extLst>
          </p:cNvPr>
          <p:cNvSpPr txBox="1"/>
          <p:nvPr/>
        </p:nvSpPr>
        <p:spPr>
          <a:xfrm>
            <a:off x="7391212" y="1499943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0637EFE-2C3B-157A-0788-2FA833CAB27B}"/>
              </a:ext>
            </a:extLst>
          </p:cNvPr>
          <p:cNvSpPr txBox="1"/>
          <p:nvPr/>
        </p:nvSpPr>
        <p:spPr>
          <a:xfrm>
            <a:off x="5373433" y="2090668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C98438-6CE4-9790-B0CD-E350CE27FDCA}"/>
              </a:ext>
            </a:extLst>
          </p:cNvPr>
          <p:cNvSpPr txBox="1"/>
          <p:nvPr/>
        </p:nvSpPr>
        <p:spPr>
          <a:xfrm>
            <a:off x="6333613" y="2108000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22BB916-977B-FE51-C232-5B38EB8AB7D2}"/>
              </a:ext>
            </a:extLst>
          </p:cNvPr>
          <p:cNvSpPr txBox="1"/>
          <p:nvPr/>
        </p:nvSpPr>
        <p:spPr>
          <a:xfrm>
            <a:off x="7391212" y="2078699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D82DE98-F86C-5A71-037D-9086DE374B55}"/>
              </a:ext>
            </a:extLst>
          </p:cNvPr>
          <p:cNvSpPr txBox="1"/>
          <p:nvPr/>
        </p:nvSpPr>
        <p:spPr>
          <a:xfrm>
            <a:off x="5378113" y="2673651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CD5FC1-E0E2-7DA2-238A-128CC95F53D6}"/>
              </a:ext>
            </a:extLst>
          </p:cNvPr>
          <p:cNvSpPr txBox="1"/>
          <p:nvPr/>
        </p:nvSpPr>
        <p:spPr>
          <a:xfrm>
            <a:off x="6338293" y="2690983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6D78293-3FB1-F950-07BD-44E63121EC30}"/>
              </a:ext>
            </a:extLst>
          </p:cNvPr>
          <p:cNvSpPr txBox="1"/>
          <p:nvPr/>
        </p:nvSpPr>
        <p:spPr>
          <a:xfrm>
            <a:off x="7395892" y="2661682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EA0E47F-01DB-E427-44AA-B12F7D1A0FE9}"/>
              </a:ext>
            </a:extLst>
          </p:cNvPr>
          <p:cNvSpPr txBox="1"/>
          <p:nvPr/>
        </p:nvSpPr>
        <p:spPr>
          <a:xfrm>
            <a:off x="5397046" y="3304032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3C5810C-A808-9288-C02D-F825C7E2112F}"/>
              </a:ext>
            </a:extLst>
          </p:cNvPr>
          <p:cNvSpPr txBox="1"/>
          <p:nvPr/>
        </p:nvSpPr>
        <p:spPr>
          <a:xfrm>
            <a:off x="6357226" y="3321364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E037EEE-68A5-A6DC-04BF-D5CED4EDD336}"/>
              </a:ext>
            </a:extLst>
          </p:cNvPr>
          <p:cNvSpPr txBox="1"/>
          <p:nvPr/>
        </p:nvSpPr>
        <p:spPr>
          <a:xfrm>
            <a:off x="7414825" y="3292063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A60477B-8EFD-4A9F-31DD-1A889A51F32D}"/>
              </a:ext>
            </a:extLst>
          </p:cNvPr>
          <p:cNvSpPr txBox="1"/>
          <p:nvPr/>
        </p:nvSpPr>
        <p:spPr>
          <a:xfrm>
            <a:off x="5378113" y="3973634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73F01BA-813F-5883-63A5-706AE92DE0CA}"/>
              </a:ext>
            </a:extLst>
          </p:cNvPr>
          <p:cNvSpPr txBox="1"/>
          <p:nvPr/>
        </p:nvSpPr>
        <p:spPr>
          <a:xfrm>
            <a:off x="6338293" y="3990966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34C7C4B-F7BC-2D8C-386A-71C009F6AD46}"/>
              </a:ext>
            </a:extLst>
          </p:cNvPr>
          <p:cNvSpPr txBox="1"/>
          <p:nvPr/>
        </p:nvSpPr>
        <p:spPr>
          <a:xfrm>
            <a:off x="7395892" y="3961665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D8965A2-C1A9-4A81-5B03-DD7203C68822}"/>
              </a:ext>
            </a:extLst>
          </p:cNvPr>
          <p:cNvSpPr/>
          <p:nvPr/>
        </p:nvSpPr>
        <p:spPr>
          <a:xfrm>
            <a:off x="5040293" y="1529244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03E0FB3-E5BD-6E6E-3506-D9BB9A4F06AC}"/>
              </a:ext>
            </a:extLst>
          </p:cNvPr>
          <p:cNvSpPr/>
          <p:nvPr/>
        </p:nvSpPr>
        <p:spPr>
          <a:xfrm>
            <a:off x="5043688" y="2141536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22FBF3A-877F-BC08-287F-43C96186CE93}"/>
              </a:ext>
            </a:extLst>
          </p:cNvPr>
          <p:cNvSpPr/>
          <p:nvPr/>
        </p:nvSpPr>
        <p:spPr>
          <a:xfrm>
            <a:off x="5029446" y="2751355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FDC0923-D789-889A-2CCF-E646B15AB7E9}"/>
              </a:ext>
            </a:extLst>
          </p:cNvPr>
          <p:cNvSpPr/>
          <p:nvPr/>
        </p:nvSpPr>
        <p:spPr>
          <a:xfrm>
            <a:off x="5046142" y="3428297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AC5447C-6399-AAC1-CD8C-27A09325C2A0}"/>
              </a:ext>
            </a:extLst>
          </p:cNvPr>
          <p:cNvSpPr/>
          <p:nvPr/>
        </p:nvSpPr>
        <p:spPr>
          <a:xfrm>
            <a:off x="5060093" y="4067756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C653787-70B6-FCA8-EE1D-603F98D270B5}"/>
              </a:ext>
            </a:extLst>
          </p:cNvPr>
          <p:cNvCxnSpPr>
            <a:cxnSpLocks/>
            <a:stCxn id="78" idx="2"/>
          </p:cNvCxnSpPr>
          <p:nvPr/>
        </p:nvCxnSpPr>
        <p:spPr>
          <a:xfrm>
            <a:off x="1065541" y="1070698"/>
            <a:ext cx="1472851" cy="501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A99B30D7-9976-B30D-430B-836D86A2B792}"/>
              </a:ext>
            </a:extLst>
          </p:cNvPr>
          <p:cNvSpPr txBox="1"/>
          <p:nvPr/>
        </p:nvSpPr>
        <p:spPr>
          <a:xfrm>
            <a:off x="412641" y="762921"/>
            <a:ext cx="130580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Acceptor ion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E57414E-592B-6C6F-D230-418B1C25A8DB}"/>
              </a:ext>
            </a:extLst>
          </p:cNvPr>
          <p:cNvSpPr txBox="1"/>
          <p:nvPr/>
        </p:nvSpPr>
        <p:spPr>
          <a:xfrm>
            <a:off x="4411243" y="953783"/>
            <a:ext cx="94350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Junction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BD30A88-8C00-BA6D-78EC-080738E4FB17}"/>
              </a:ext>
            </a:extLst>
          </p:cNvPr>
          <p:cNvCxnSpPr>
            <a:cxnSpLocks/>
            <a:stCxn id="82" idx="2"/>
            <a:endCxn id="38" idx="1"/>
          </p:cNvCxnSpPr>
          <p:nvPr/>
        </p:nvCxnSpPr>
        <p:spPr>
          <a:xfrm>
            <a:off x="737669" y="2268613"/>
            <a:ext cx="1262829" cy="524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7C891ED2-80EB-0DB0-7307-660D2A1B98AB}"/>
              </a:ext>
            </a:extLst>
          </p:cNvPr>
          <p:cNvSpPr txBox="1"/>
          <p:nvPr/>
        </p:nvSpPr>
        <p:spPr>
          <a:xfrm>
            <a:off x="409797" y="1960836"/>
            <a:ext cx="65574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Hole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24E8058-4822-94B7-AB99-1A55BF1E0A29}"/>
              </a:ext>
            </a:extLst>
          </p:cNvPr>
          <p:cNvCxnSpPr>
            <a:cxnSpLocks/>
            <a:stCxn id="86" idx="2"/>
            <a:endCxn id="64" idx="3"/>
          </p:cNvCxnSpPr>
          <p:nvPr/>
        </p:nvCxnSpPr>
        <p:spPr>
          <a:xfrm flipH="1">
            <a:off x="7639870" y="2239716"/>
            <a:ext cx="840663" cy="575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5C12F8A2-1EF2-1891-8F0D-0373D61C4DFF}"/>
              </a:ext>
            </a:extLst>
          </p:cNvPr>
          <p:cNvSpPr txBox="1"/>
          <p:nvPr/>
        </p:nvSpPr>
        <p:spPr>
          <a:xfrm>
            <a:off x="8041455" y="1931939"/>
            <a:ext cx="87815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Electron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DB581B2-A14D-324F-961E-A4539ABBA469}"/>
              </a:ext>
            </a:extLst>
          </p:cNvPr>
          <p:cNvCxnSpPr>
            <a:cxnSpLocks/>
            <a:stCxn id="90" idx="2"/>
          </p:cNvCxnSpPr>
          <p:nvPr/>
        </p:nvCxnSpPr>
        <p:spPr>
          <a:xfrm flipH="1">
            <a:off x="7138460" y="1427332"/>
            <a:ext cx="1372968" cy="714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86F05682-C3C3-AAAC-107A-CEE1C6BF51F1}"/>
              </a:ext>
            </a:extLst>
          </p:cNvPr>
          <p:cNvSpPr txBox="1"/>
          <p:nvPr/>
        </p:nvSpPr>
        <p:spPr>
          <a:xfrm>
            <a:off x="7985847" y="1119555"/>
            <a:ext cx="1051161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Donner ion</a:t>
            </a:r>
          </a:p>
        </p:txBody>
      </p:sp>
    </p:spTree>
    <p:extLst>
      <p:ext uri="{BB962C8B-B14F-4D97-AF65-F5344CB8AC3E}">
        <p14:creationId xmlns:p14="http://schemas.microsoft.com/office/powerpoint/2010/main" val="4235888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11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p-n Semiconductor (Diode)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DB4FB3-AFC0-D1CE-3D94-220657B1C39C}"/>
              </a:ext>
            </a:extLst>
          </p:cNvPr>
          <p:cNvSpPr/>
          <p:nvPr/>
        </p:nvSpPr>
        <p:spPr>
          <a:xfrm>
            <a:off x="1783477" y="867260"/>
            <a:ext cx="2585998" cy="930008"/>
          </a:xfrm>
          <a:prstGeom prst="rect">
            <a:avLst/>
          </a:prstGeom>
          <a:solidFill>
            <a:srgbClr val="00CC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AAFF08-AE2E-C68E-5611-0159CB2F5A0D}"/>
              </a:ext>
            </a:extLst>
          </p:cNvPr>
          <p:cNvSpPr/>
          <p:nvPr/>
        </p:nvSpPr>
        <p:spPr>
          <a:xfrm>
            <a:off x="5312981" y="867260"/>
            <a:ext cx="2585998" cy="930010"/>
          </a:xfrm>
          <a:prstGeom prst="rect">
            <a:avLst/>
          </a:prstGeom>
          <a:solidFill>
            <a:srgbClr val="FF99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C34192-B4E9-F9D8-F7BA-576310231EED}"/>
              </a:ext>
            </a:extLst>
          </p:cNvPr>
          <p:cNvSpPr/>
          <p:nvPr/>
        </p:nvSpPr>
        <p:spPr>
          <a:xfrm>
            <a:off x="4369475" y="867260"/>
            <a:ext cx="943506" cy="930008"/>
          </a:xfrm>
          <a:prstGeom prst="rect">
            <a:avLst/>
          </a:prstGeom>
          <a:solidFill>
            <a:srgbClr val="00CC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AE41F6-7D33-EC8A-B3B2-A03070FE19C9}"/>
              </a:ext>
            </a:extLst>
          </p:cNvPr>
          <p:cNvSpPr/>
          <p:nvPr/>
        </p:nvSpPr>
        <p:spPr>
          <a:xfrm>
            <a:off x="5706444" y="953973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93C95F-D4AF-31B8-162E-919FE878CFC2}"/>
              </a:ext>
            </a:extLst>
          </p:cNvPr>
          <p:cNvSpPr/>
          <p:nvPr/>
        </p:nvSpPr>
        <p:spPr>
          <a:xfrm>
            <a:off x="6783957" y="953973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423CE4-68D1-FDF7-72E8-844E25C1FFF3}"/>
              </a:ext>
            </a:extLst>
          </p:cNvPr>
          <p:cNvSpPr/>
          <p:nvPr/>
        </p:nvSpPr>
        <p:spPr>
          <a:xfrm>
            <a:off x="5706444" y="1511947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DCCF27-0B89-1D95-47E6-20126825A7F8}"/>
              </a:ext>
            </a:extLst>
          </p:cNvPr>
          <p:cNvSpPr/>
          <p:nvPr/>
        </p:nvSpPr>
        <p:spPr>
          <a:xfrm>
            <a:off x="6783957" y="1511947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117B195-B31F-FDB8-FB39-317FD9EE5BD2}"/>
              </a:ext>
            </a:extLst>
          </p:cNvPr>
          <p:cNvSpPr/>
          <p:nvPr/>
        </p:nvSpPr>
        <p:spPr>
          <a:xfrm>
            <a:off x="2491096" y="953973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9EC860-2F78-20BD-8865-21C1B178B8D2}"/>
              </a:ext>
            </a:extLst>
          </p:cNvPr>
          <p:cNvSpPr/>
          <p:nvPr/>
        </p:nvSpPr>
        <p:spPr>
          <a:xfrm>
            <a:off x="3568609" y="953973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4519E5F-3838-8CAB-1104-7F9C2788E813}"/>
              </a:ext>
            </a:extLst>
          </p:cNvPr>
          <p:cNvSpPr/>
          <p:nvPr/>
        </p:nvSpPr>
        <p:spPr>
          <a:xfrm>
            <a:off x="2491096" y="1511947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6C170C-831A-2C80-74F0-7DC1C0EF2EF0}"/>
              </a:ext>
            </a:extLst>
          </p:cNvPr>
          <p:cNvSpPr/>
          <p:nvPr/>
        </p:nvSpPr>
        <p:spPr>
          <a:xfrm>
            <a:off x="3568609" y="1511947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E0A22C-6C26-CDED-1861-F4E626C419F5}"/>
              </a:ext>
            </a:extLst>
          </p:cNvPr>
          <p:cNvSpPr txBox="1"/>
          <p:nvPr/>
        </p:nvSpPr>
        <p:spPr>
          <a:xfrm>
            <a:off x="1958244" y="882652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329954-907F-AD9F-0544-9548CBBF99BA}"/>
              </a:ext>
            </a:extLst>
          </p:cNvPr>
          <p:cNvSpPr txBox="1"/>
          <p:nvPr/>
        </p:nvSpPr>
        <p:spPr>
          <a:xfrm>
            <a:off x="3056605" y="896812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759384-76EA-2A05-0881-05190031DC99}"/>
              </a:ext>
            </a:extLst>
          </p:cNvPr>
          <p:cNvSpPr txBox="1"/>
          <p:nvPr/>
        </p:nvSpPr>
        <p:spPr>
          <a:xfrm>
            <a:off x="1958244" y="1397642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DEB04A-356A-A328-CADB-BBE3224EB862}"/>
              </a:ext>
            </a:extLst>
          </p:cNvPr>
          <p:cNvSpPr txBox="1"/>
          <p:nvPr/>
        </p:nvSpPr>
        <p:spPr>
          <a:xfrm>
            <a:off x="3056605" y="1411802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5B66CF-8931-C88D-082F-CA076377CE9E}"/>
              </a:ext>
            </a:extLst>
          </p:cNvPr>
          <p:cNvSpPr txBox="1"/>
          <p:nvPr/>
        </p:nvSpPr>
        <p:spPr>
          <a:xfrm>
            <a:off x="4016993" y="910739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83FDFD-EB4A-0F32-0EF8-2AABDB9F6659}"/>
              </a:ext>
            </a:extLst>
          </p:cNvPr>
          <p:cNvSpPr txBox="1"/>
          <p:nvPr/>
        </p:nvSpPr>
        <p:spPr>
          <a:xfrm>
            <a:off x="4016993" y="1425729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E190C6F-966C-04AC-A127-6C699C9FE5FF}"/>
              </a:ext>
            </a:extLst>
          </p:cNvPr>
          <p:cNvSpPr/>
          <p:nvPr/>
        </p:nvSpPr>
        <p:spPr>
          <a:xfrm>
            <a:off x="4406840" y="884398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50E00F4-FCFF-3753-CE21-8D930DE8D396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841228" y="867260"/>
            <a:ext cx="0" cy="930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FBE01055-07D0-5C16-4268-2EED1C1811B0}"/>
              </a:ext>
            </a:extLst>
          </p:cNvPr>
          <p:cNvSpPr/>
          <p:nvPr/>
        </p:nvSpPr>
        <p:spPr>
          <a:xfrm>
            <a:off x="4410235" y="1496690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91860CE-3130-D0A4-946E-92DA1D34EB94}"/>
              </a:ext>
            </a:extLst>
          </p:cNvPr>
          <p:cNvSpPr txBox="1"/>
          <p:nvPr/>
        </p:nvSpPr>
        <p:spPr>
          <a:xfrm>
            <a:off x="5326137" y="893406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815E790-DCF6-4F34-67EF-4788EF761498}"/>
              </a:ext>
            </a:extLst>
          </p:cNvPr>
          <p:cNvSpPr txBox="1"/>
          <p:nvPr/>
        </p:nvSpPr>
        <p:spPr>
          <a:xfrm>
            <a:off x="6286317" y="910738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AF3FEE-7672-2DAA-0C4F-D95DDC969C46}"/>
              </a:ext>
            </a:extLst>
          </p:cNvPr>
          <p:cNvSpPr txBox="1"/>
          <p:nvPr/>
        </p:nvSpPr>
        <p:spPr>
          <a:xfrm>
            <a:off x="7343916" y="881437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0637EFE-2C3B-157A-0788-2FA833CAB27B}"/>
              </a:ext>
            </a:extLst>
          </p:cNvPr>
          <p:cNvSpPr txBox="1"/>
          <p:nvPr/>
        </p:nvSpPr>
        <p:spPr>
          <a:xfrm>
            <a:off x="5326137" y="1472162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C98438-6CE4-9790-B0CD-E350CE27FDCA}"/>
              </a:ext>
            </a:extLst>
          </p:cNvPr>
          <p:cNvSpPr txBox="1"/>
          <p:nvPr/>
        </p:nvSpPr>
        <p:spPr>
          <a:xfrm>
            <a:off x="6286317" y="1489494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22BB916-977B-FE51-C232-5B38EB8AB7D2}"/>
              </a:ext>
            </a:extLst>
          </p:cNvPr>
          <p:cNvSpPr txBox="1"/>
          <p:nvPr/>
        </p:nvSpPr>
        <p:spPr>
          <a:xfrm>
            <a:off x="7343916" y="1460193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D8965A2-C1A9-4A81-5B03-DD7203C68822}"/>
              </a:ext>
            </a:extLst>
          </p:cNvPr>
          <p:cNvSpPr/>
          <p:nvPr/>
        </p:nvSpPr>
        <p:spPr>
          <a:xfrm>
            <a:off x="4992997" y="910738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03E0FB3-E5BD-6E6E-3506-D9BB9A4F06AC}"/>
              </a:ext>
            </a:extLst>
          </p:cNvPr>
          <p:cNvSpPr/>
          <p:nvPr/>
        </p:nvSpPr>
        <p:spPr>
          <a:xfrm>
            <a:off x="4996392" y="1523030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42734F5-B369-50C5-A920-CC056136B686}"/>
              </a:ext>
            </a:extLst>
          </p:cNvPr>
          <p:cNvCxnSpPr/>
          <p:nvPr/>
        </p:nvCxnSpPr>
        <p:spPr>
          <a:xfrm>
            <a:off x="4369475" y="1797268"/>
            <a:ext cx="0" cy="330571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3F9E3D8-5667-9720-ED3E-A125244CEAEC}"/>
              </a:ext>
            </a:extLst>
          </p:cNvPr>
          <p:cNvCxnSpPr/>
          <p:nvPr/>
        </p:nvCxnSpPr>
        <p:spPr>
          <a:xfrm>
            <a:off x="5312981" y="1797268"/>
            <a:ext cx="0" cy="330571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02D5207-C9A4-7E2F-6CFA-CF70AEACC650}"/>
              </a:ext>
            </a:extLst>
          </p:cNvPr>
          <p:cNvCxnSpPr>
            <a:cxnSpLocks/>
          </p:cNvCxnSpPr>
          <p:nvPr/>
        </p:nvCxnSpPr>
        <p:spPr>
          <a:xfrm>
            <a:off x="5300203" y="2539916"/>
            <a:ext cx="258599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A055839-4FA4-B8DA-9361-A929BA3C7E4E}"/>
              </a:ext>
            </a:extLst>
          </p:cNvPr>
          <p:cNvCxnSpPr>
            <a:cxnSpLocks/>
          </p:cNvCxnSpPr>
          <p:nvPr/>
        </p:nvCxnSpPr>
        <p:spPr>
          <a:xfrm>
            <a:off x="1770699" y="3047040"/>
            <a:ext cx="258599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1CF1087-9AB7-44D3-0FF3-4E8B3FEDC3EC}"/>
              </a:ext>
            </a:extLst>
          </p:cNvPr>
          <p:cNvCxnSpPr>
            <a:cxnSpLocks/>
          </p:cNvCxnSpPr>
          <p:nvPr/>
        </p:nvCxnSpPr>
        <p:spPr>
          <a:xfrm>
            <a:off x="1770699" y="2539916"/>
            <a:ext cx="2585998" cy="0"/>
          </a:xfrm>
          <a:prstGeom prst="line">
            <a:avLst/>
          </a:prstGeom>
          <a:ln w="254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3CB38DC-5A07-B28D-1058-839463B53008}"/>
              </a:ext>
            </a:extLst>
          </p:cNvPr>
          <p:cNvCxnSpPr>
            <a:cxnSpLocks/>
          </p:cNvCxnSpPr>
          <p:nvPr/>
        </p:nvCxnSpPr>
        <p:spPr>
          <a:xfrm>
            <a:off x="5300203" y="3047040"/>
            <a:ext cx="2585998" cy="0"/>
          </a:xfrm>
          <a:prstGeom prst="line">
            <a:avLst/>
          </a:prstGeom>
          <a:ln w="254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750EFA9-C64A-ECAA-FA90-2E5000F8C4CA}"/>
              </a:ext>
            </a:extLst>
          </p:cNvPr>
          <p:cNvCxnSpPr>
            <a:cxnSpLocks/>
          </p:cNvCxnSpPr>
          <p:nvPr/>
        </p:nvCxnSpPr>
        <p:spPr>
          <a:xfrm flipV="1">
            <a:off x="4356697" y="2539916"/>
            <a:ext cx="956662" cy="5071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EFD8BAC-A397-2DB1-C5CC-D28538DB68E4}"/>
              </a:ext>
            </a:extLst>
          </p:cNvPr>
          <p:cNvCxnSpPr>
            <a:cxnSpLocks/>
          </p:cNvCxnSpPr>
          <p:nvPr/>
        </p:nvCxnSpPr>
        <p:spPr>
          <a:xfrm>
            <a:off x="4343540" y="2546816"/>
            <a:ext cx="943507" cy="506954"/>
          </a:xfrm>
          <a:prstGeom prst="line">
            <a:avLst/>
          </a:prstGeom>
          <a:ln w="254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B84AAB25-E51F-D822-4720-D042D65620C8}"/>
              </a:ext>
            </a:extLst>
          </p:cNvPr>
          <p:cNvSpPr txBox="1"/>
          <p:nvPr/>
        </p:nvSpPr>
        <p:spPr>
          <a:xfrm>
            <a:off x="5557337" y="2248259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Concentration of Donner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3567593-209D-1DD9-8114-2AF57899B5F0}"/>
              </a:ext>
            </a:extLst>
          </p:cNvPr>
          <p:cNvSpPr txBox="1"/>
          <p:nvPr/>
        </p:nvSpPr>
        <p:spPr>
          <a:xfrm>
            <a:off x="1832264" y="2239039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Concentration of Acceptor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968C501-DD96-9500-73C8-E955C245865B}"/>
              </a:ext>
            </a:extLst>
          </p:cNvPr>
          <p:cNvCxnSpPr>
            <a:cxnSpLocks/>
          </p:cNvCxnSpPr>
          <p:nvPr/>
        </p:nvCxnSpPr>
        <p:spPr>
          <a:xfrm>
            <a:off x="5284322" y="4052241"/>
            <a:ext cx="258599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4BA77CC-4A07-CB4A-9813-7D760029EDCF}"/>
              </a:ext>
            </a:extLst>
          </p:cNvPr>
          <p:cNvCxnSpPr>
            <a:cxnSpLocks/>
          </p:cNvCxnSpPr>
          <p:nvPr/>
        </p:nvCxnSpPr>
        <p:spPr>
          <a:xfrm>
            <a:off x="1754818" y="4559365"/>
            <a:ext cx="6115502" cy="0"/>
          </a:xfrm>
          <a:prstGeom prst="line">
            <a:avLst/>
          </a:prstGeom>
          <a:ln w="25400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37619E4-E366-F387-292B-2905ABD026F4}"/>
              </a:ext>
            </a:extLst>
          </p:cNvPr>
          <p:cNvCxnSpPr>
            <a:cxnSpLocks/>
          </p:cNvCxnSpPr>
          <p:nvPr/>
        </p:nvCxnSpPr>
        <p:spPr>
          <a:xfrm>
            <a:off x="1754818" y="4052241"/>
            <a:ext cx="2585998" cy="0"/>
          </a:xfrm>
          <a:prstGeom prst="line">
            <a:avLst/>
          </a:prstGeom>
          <a:ln w="254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DCCC57F-763B-5CD7-B592-066E04E7825A}"/>
              </a:ext>
            </a:extLst>
          </p:cNvPr>
          <p:cNvCxnSpPr>
            <a:cxnSpLocks/>
          </p:cNvCxnSpPr>
          <p:nvPr/>
        </p:nvCxnSpPr>
        <p:spPr>
          <a:xfrm flipH="1" flipV="1">
            <a:off x="5297478" y="4052241"/>
            <a:ext cx="6715" cy="50712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13D6EFB-BF55-7C85-BE77-7247892166C4}"/>
              </a:ext>
            </a:extLst>
          </p:cNvPr>
          <p:cNvCxnSpPr>
            <a:cxnSpLocks/>
          </p:cNvCxnSpPr>
          <p:nvPr/>
        </p:nvCxnSpPr>
        <p:spPr>
          <a:xfrm>
            <a:off x="4327659" y="4059141"/>
            <a:ext cx="0" cy="500223"/>
          </a:xfrm>
          <a:prstGeom prst="line">
            <a:avLst/>
          </a:prstGeom>
          <a:ln w="254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B54514D2-CE74-FBC1-87CF-71BF45DCE56B}"/>
              </a:ext>
            </a:extLst>
          </p:cNvPr>
          <p:cNvSpPr txBox="1"/>
          <p:nvPr/>
        </p:nvSpPr>
        <p:spPr>
          <a:xfrm>
            <a:off x="5541456" y="3760584"/>
            <a:ext cx="2183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Concentration of electron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0BA72B0-14E7-9B0F-2717-630B32A5CF9A}"/>
              </a:ext>
            </a:extLst>
          </p:cNvPr>
          <p:cNvSpPr txBox="1"/>
          <p:nvPr/>
        </p:nvSpPr>
        <p:spPr>
          <a:xfrm>
            <a:off x="1816383" y="3751364"/>
            <a:ext cx="1885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Concentration of hole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6E2C1C9-3DEF-1278-D1C5-97F64D3821FD}"/>
              </a:ext>
            </a:extLst>
          </p:cNvPr>
          <p:cNvSpPr txBox="1"/>
          <p:nvPr/>
        </p:nvSpPr>
        <p:spPr>
          <a:xfrm>
            <a:off x="5706444" y="493335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n-Silicon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DA0F20D-962E-3592-FDB9-8B62AABCB713}"/>
              </a:ext>
            </a:extLst>
          </p:cNvPr>
          <p:cNvSpPr txBox="1"/>
          <p:nvPr/>
        </p:nvSpPr>
        <p:spPr>
          <a:xfrm>
            <a:off x="2358899" y="493335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p-Silicon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9095A9B-3EDF-C66F-BA38-9DED6B25D416}"/>
              </a:ext>
            </a:extLst>
          </p:cNvPr>
          <p:cNvSpPr txBox="1"/>
          <p:nvPr/>
        </p:nvSpPr>
        <p:spPr>
          <a:xfrm>
            <a:off x="4363947" y="488947"/>
            <a:ext cx="94350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Junction</a:t>
            </a:r>
          </a:p>
        </p:txBody>
      </p:sp>
    </p:spTree>
    <p:extLst>
      <p:ext uri="{BB962C8B-B14F-4D97-AF65-F5344CB8AC3E}">
        <p14:creationId xmlns:p14="http://schemas.microsoft.com/office/powerpoint/2010/main" val="3118643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p-n Semiconductor (Diode)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DB4FB3-AFC0-D1CE-3D94-220657B1C39C}"/>
              </a:ext>
            </a:extLst>
          </p:cNvPr>
          <p:cNvSpPr/>
          <p:nvPr/>
        </p:nvSpPr>
        <p:spPr>
          <a:xfrm>
            <a:off x="1807125" y="875143"/>
            <a:ext cx="2585998" cy="930008"/>
          </a:xfrm>
          <a:prstGeom prst="rect">
            <a:avLst/>
          </a:prstGeom>
          <a:solidFill>
            <a:srgbClr val="00CC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AAFF08-AE2E-C68E-5611-0159CB2F5A0D}"/>
              </a:ext>
            </a:extLst>
          </p:cNvPr>
          <p:cNvSpPr/>
          <p:nvPr/>
        </p:nvSpPr>
        <p:spPr>
          <a:xfrm>
            <a:off x="5336629" y="875143"/>
            <a:ext cx="2585998" cy="930010"/>
          </a:xfrm>
          <a:prstGeom prst="rect">
            <a:avLst/>
          </a:prstGeom>
          <a:solidFill>
            <a:srgbClr val="FF99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C34192-B4E9-F9D8-F7BA-576310231EED}"/>
              </a:ext>
            </a:extLst>
          </p:cNvPr>
          <p:cNvSpPr/>
          <p:nvPr/>
        </p:nvSpPr>
        <p:spPr>
          <a:xfrm>
            <a:off x="4393123" y="875143"/>
            <a:ext cx="943506" cy="930008"/>
          </a:xfrm>
          <a:prstGeom prst="rect">
            <a:avLst/>
          </a:prstGeom>
          <a:solidFill>
            <a:srgbClr val="00CC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AE41F6-7D33-EC8A-B3B2-A03070FE19C9}"/>
              </a:ext>
            </a:extLst>
          </p:cNvPr>
          <p:cNvSpPr/>
          <p:nvPr/>
        </p:nvSpPr>
        <p:spPr>
          <a:xfrm>
            <a:off x="5730092" y="961856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93C95F-D4AF-31B8-162E-919FE878CFC2}"/>
              </a:ext>
            </a:extLst>
          </p:cNvPr>
          <p:cNvSpPr/>
          <p:nvPr/>
        </p:nvSpPr>
        <p:spPr>
          <a:xfrm>
            <a:off x="6807605" y="961856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423CE4-68D1-FDF7-72E8-844E25C1FFF3}"/>
              </a:ext>
            </a:extLst>
          </p:cNvPr>
          <p:cNvSpPr/>
          <p:nvPr/>
        </p:nvSpPr>
        <p:spPr>
          <a:xfrm>
            <a:off x="5730092" y="1519830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DCCF27-0B89-1D95-47E6-20126825A7F8}"/>
              </a:ext>
            </a:extLst>
          </p:cNvPr>
          <p:cNvSpPr/>
          <p:nvPr/>
        </p:nvSpPr>
        <p:spPr>
          <a:xfrm>
            <a:off x="6807605" y="1519830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117B195-B31F-FDB8-FB39-317FD9EE5BD2}"/>
              </a:ext>
            </a:extLst>
          </p:cNvPr>
          <p:cNvSpPr/>
          <p:nvPr/>
        </p:nvSpPr>
        <p:spPr>
          <a:xfrm>
            <a:off x="2514744" y="961856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9EC860-2F78-20BD-8865-21C1B178B8D2}"/>
              </a:ext>
            </a:extLst>
          </p:cNvPr>
          <p:cNvSpPr/>
          <p:nvPr/>
        </p:nvSpPr>
        <p:spPr>
          <a:xfrm>
            <a:off x="3592257" y="961856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4519E5F-3838-8CAB-1104-7F9C2788E813}"/>
              </a:ext>
            </a:extLst>
          </p:cNvPr>
          <p:cNvSpPr/>
          <p:nvPr/>
        </p:nvSpPr>
        <p:spPr>
          <a:xfrm>
            <a:off x="2514744" y="1519830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6C170C-831A-2C80-74F0-7DC1C0EF2EF0}"/>
              </a:ext>
            </a:extLst>
          </p:cNvPr>
          <p:cNvSpPr/>
          <p:nvPr/>
        </p:nvSpPr>
        <p:spPr>
          <a:xfrm>
            <a:off x="3592257" y="1519830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E0A22C-6C26-CDED-1861-F4E626C419F5}"/>
              </a:ext>
            </a:extLst>
          </p:cNvPr>
          <p:cNvSpPr txBox="1"/>
          <p:nvPr/>
        </p:nvSpPr>
        <p:spPr>
          <a:xfrm>
            <a:off x="1981892" y="890535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329954-907F-AD9F-0544-9548CBBF99BA}"/>
              </a:ext>
            </a:extLst>
          </p:cNvPr>
          <p:cNvSpPr txBox="1"/>
          <p:nvPr/>
        </p:nvSpPr>
        <p:spPr>
          <a:xfrm>
            <a:off x="3080253" y="904695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759384-76EA-2A05-0881-05190031DC99}"/>
              </a:ext>
            </a:extLst>
          </p:cNvPr>
          <p:cNvSpPr txBox="1"/>
          <p:nvPr/>
        </p:nvSpPr>
        <p:spPr>
          <a:xfrm>
            <a:off x="1981892" y="1405525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DEB04A-356A-A328-CADB-BBE3224EB862}"/>
              </a:ext>
            </a:extLst>
          </p:cNvPr>
          <p:cNvSpPr txBox="1"/>
          <p:nvPr/>
        </p:nvSpPr>
        <p:spPr>
          <a:xfrm>
            <a:off x="3080253" y="1419685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5B66CF-8931-C88D-082F-CA076377CE9E}"/>
              </a:ext>
            </a:extLst>
          </p:cNvPr>
          <p:cNvSpPr txBox="1"/>
          <p:nvPr/>
        </p:nvSpPr>
        <p:spPr>
          <a:xfrm>
            <a:off x="4040641" y="918622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83FDFD-EB4A-0F32-0EF8-2AABDB9F6659}"/>
              </a:ext>
            </a:extLst>
          </p:cNvPr>
          <p:cNvSpPr txBox="1"/>
          <p:nvPr/>
        </p:nvSpPr>
        <p:spPr>
          <a:xfrm>
            <a:off x="4040641" y="1433612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E190C6F-966C-04AC-A127-6C699C9FE5FF}"/>
              </a:ext>
            </a:extLst>
          </p:cNvPr>
          <p:cNvSpPr/>
          <p:nvPr/>
        </p:nvSpPr>
        <p:spPr>
          <a:xfrm>
            <a:off x="4430488" y="892281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50E00F4-FCFF-3753-CE21-8D930DE8D396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864876" y="875143"/>
            <a:ext cx="0" cy="930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FBE01055-07D0-5C16-4268-2EED1C1811B0}"/>
              </a:ext>
            </a:extLst>
          </p:cNvPr>
          <p:cNvSpPr/>
          <p:nvPr/>
        </p:nvSpPr>
        <p:spPr>
          <a:xfrm>
            <a:off x="4433883" y="1504573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91860CE-3130-D0A4-946E-92DA1D34EB94}"/>
              </a:ext>
            </a:extLst>
          </p:cNvPr>
          <p:cNvSpPr txBox="1"/>
          <p:nvPr/>
        </p:nvSpPr>
        <p:spPr>
          <a:xfrm>
            <a:off x="5349785" y="901289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815E790-DCF6-4F34-67EF-4788EF761498}"/>
              </a:ext>
            </a:extLst>
          </p:cNvPr>
          <p:cNvSpPr txBox="1"/>
          <p:nvPr/>
        </p:nvSpPr>
        <p:spPr>
          <a:xfrm>
            <a:off x="6309965" y="918621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AF3FEE-7672-2DAA-0C4F-D95DDC969C46}"/>
              </a:ext>
            </a:extLst>
          </p:cNvPr>
          <p:cNvSpPr txBox="1"/>
          <p:nvPr/>
        </p:nvSpPr>
        <p:spPr>
          <a:xfrm>
            <a:off x="7367564" y="889320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0637EFE-2C3B-157A-0788-2FA833CAB27B}"/>
              </a:ext>
            </a:extLst>
          </p:cNvPr>
          <p:cNvSpPr txBox="1"/>
          <p:nvPr/>
        </p:nvSpPr>
        <p:spPr>
          <a:xfrm>
            <a:off x="5349785" y="1480045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C98438-6CE4-9790-B0CD-E350CE27FDCA}"/>
              </a:ext>
            </a:extLst>
          </p:cNvPr>
          <p:cNvSpPr txBox="1"/>
          <p:nvPr/>
        </p:nvSpPr>
        <p:spPr>
          <a:xfrm>
            <a:off x="6309965" y="1497377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22BB916-977B-FE51-C232-5B38EB8AB7D2}"/>
              </a:ext>
            </a:extLst>
          </p:cNvPr>
          <p:cNvSpPr txBox="1"/>
          <p:nvPr/>
        </p:nvSpPr>
        <p:spPr>
          <a:xfrm>
            <a:off x="7367564" y="1468076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D8965A2-C1A9-4A81-5B03-DD7203C68822}"/>
              </a:ext>
            </a:extLst>
          </p:cNvPr>
          <p:cNvSpPr/>
          <p:nvPr/>
        </p:nvSpPr>
        <p:spPr>
          <a:xfrm>
            <a:off x="5016645" y="918621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03E0FB3-E5BD-6E6E-3506-D9BB9A4F06AC}"/>
              </a:ext>
            </a:extLst>
          </p:cNvPr>
          <p:cNvSpPr/>
          <p:nvPr/>
        </p:nvSpPr>
        <p:spPr>
          <a:xfrm>
            <a:off x="5020040" y="1530913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42734F5-B369-50C5-A920-CC056136B686}"/>
              </a:ext>
            </a:extLst>
          </p:cNvPr>
          <p:cNvCxnSpPr/>
          <p:nvPr/>
        </p:nvCxnSpPr>
        <p:spPr>
          <a:xfrm>
            <a:off x="4393123" y="1805151"/>
            <a:ext cx="0" cy="330571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3F9E3D8-5667-9720-ED3E-A125244CEAEC}"/>
              </a:ext>
            </a:extLst>
          </p:cNvPr>
          <p:cNvCxnSpPr/>
          <p:nvPr/>
        </p:nvCxnSpPr>
        <p:spPr>
          <a:xfrm>
            <a:off x="5336629" y="1805151"/>
            <a:ext cx="0" cy="330571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968C501-DD96-9500-73C8-E955C245865B}"/>
              </a:ext>
            </a:extLst>
          </p:cNvPr>
          <p:cNvCxnSpPr>
            <a:cxnSpLocks/>
          </p:cNvCxnSpPr>
          <p:nvPr/>
        </p:nvCxnSpPr>
        <p:spPr>
          <a:xfrm>
            <a:off x="5316758" y="2712170"/>
            <a:ext cx="258599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4BA77CC-4A07-CB4A-9813-7D760029EDCF}"/>
              </a:ext>
            </a:extLst>
          </p:cNvPr>
          <p:cNvCxnSpPr>
            <a:cxnSpLocks/>
          </p:cNvCxnSpPr>
          <p:nvPr/>
        </p:nvCxnSpPr>
        <p:spPr>
          <a:xfrm>
            <a:off x="4373252" y="2714641"/>
            <a:ext cx="976533" cy="1"/>
          </a:xfrm>
          <a:prstGeom prst="line">
            <a:avLst/>
          </a:prstGeom>
          <a:ln w="25400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37619E4-E366-F387-292B-2905ABD026F4}"/>
              </a:ext>
            </a:extLst>
          </p:cNvPr>
          <p:cNvCxnSpPr>
            <a:cxnSpLocks/>
          </p:cNvCxnSpPr>
          <p:nvPr/>
        </p:nvCxnSpPr>
        <p:spPr>
          <a:xfrm>
            <a:off x="1787254" y="2712170"/>
            <a:ext cx="2585998" cy="0"/>
          </a:xfrm>
          <a:prstGeom prst="line">
            <a:avLst/>
          </a:prstGeom>
          <a:ln w="254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B54514D2-CE74-FBC1-87CF-71BF45DCE56B}"/>
              </a:ext>
            </a:extLst>
          </p:cNvPr>
          <p:cNvSpPr txBox="1"/>
          <p:nvPr/>
        </p:nvSpPr>
        <p:spPr>
          <a:xfrm>
            <a:off x="5715799" y="2104113"/>
            <a:ext cx="1936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 space charge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0BA72B0-14E7-9B0F-2717-630B32A5CF9A}"/>
              </a:ext>
            </a:extLst>
          </p:cNvPr>
          <p:cNvSpPr txBox="1"/>
          <p:nvPr/>
        </p:nvSpPr>
        <p:spPr>
          <a:xfrm>
            <a:off x="2014364" y="2060584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 space charge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BF70CD-BA24-4D12-3754-371FC6F80AB8}"/>
              </a:ext>
            </a:extLst>
          </p:cNvPr>
          <p:cNvSpPr/>
          <p:nvPr/>
        </p:nvSpPr>
        <p:spPr>
          <a:xfrm flipH="1">
            <a:off x="4400976" y="2404234"/>
            <a:ext cx="943506" cy="680755"/>
          </a:xfrm>
          <a:custGeom>
            <a:avLst/>
            <a:gdLst>
              <a:gd name="connsiteX0" fmla="*/ 0 w 922283"/>
              <a:gd name="connsiteY0" fmla="*/ 347993 h 680755"/>
              <a:gd name="connsiteX1" fmla="*/ 260131 w 922283"/>
              <a:gd name="connsiteY1" fmla="*/ 9034 h 680755"/>
              <a:gd name="connsiteX2" fmla="*/ 614855 w 922283"/>
              <a:gd name="connsiteY2" fmla="*/ 671186 h 680755"/>
              <a:gd name="connsiteX3" fmla="*/ 922283 w 922283"/>
              <a:gd name="connsiteY3" fmla="*/ 340110 h 68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283" h="680755">
                <a:moveTo>
                  <a:pt x="0" y="347993"/>
                </a:moveTo>
                <a:cubicBezTo>
                  <a:pt x="78827" y="151581"/>
                  <a:pt x="157655" y="-44831"/>
                  <a:pt x="260131" y="9034"/>
                </a:cubicBezTo>
                <a:cubicBezTo>
                  <a:pt x="362607" y="62899"/>
                  <a:pt x="504496" y="616007"/>
                  <a:pt x="614855" y="671186"/>
                </a:cubicBezTo>
                <a:cubicBezTo>
                  <a:pt x="725214" y="726365"/>
                  <a:pt x="823748" y="533237"/>
                  <a:pt x="922283" y="3401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5422FD-9C84-92EE-4DB2-978E724C5DBF}"/>
              </a:ext>
            </a:extLst>
          </p:cNvPr>
          <p:cNvSpPr txBox="1"/>
          <p:nvPr/>
        </p:nvSpPr>
        <p:spPr>
          <a:xfrm>
            <a:off x="4525331" y="2574401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DF3F4E-B4E2-9FFA-4D03-416003F8497F}"/>
              </a:ext>
            </a:extLst>
          </p:cNvPr>
          <p:cNvSpPr txBox="1"/>
          <p:nvPr/>
        </p:nvSpPr>
        <p:spPr>
          <a:xfrm>
            <a:off x="4939311" y="229486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189B02B-DB9E-E6D0-AA58-C8BC0F42EF60}"/>
              </a:ext>
            </a:extLst>
          </p:cNvPr>
          <p:cNvCxnSpPr>
            <a:stCxn id="107" idx="1"/>
          </p:cNvCxnSpPr>
          <p:nvPr/>
        </p:nvCxnSpPr>
        <p:spPr>
          <a:xfrm flipH="1">
            <a:off x="5218386" y="2258002"/>
            <a:ext cx="497413" cy="217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65948BC-D67A-21A8-16E3-9E76E4424F18}"/>
              </a:ext>
            </a:extLst>
          </p:cNvPr>
          <p:cNvCxnSpPr>
            <a:stCxn id="108" idx="3"/>
            <a:endCxn id="15" idx="1"/>
          </p:cNvCxnSpPr>
          <p:nvPr/>
        </p:nvCxnSpPr>
        <p:spPr>
          <a:xfrm>
            <a:off x="4029659" y="2214473"/>
            <a:ext cx="495672" cy="621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08EF27A-CE0E-3EE4-D985-9AFB90D91F43}"/>
              </a:ext>
            </a:extLst>
          </p:cNvPr>
          <p:cNvSpPr txBox="1"/>
          <p:nvPr/>
        </p:nvSpPr>
        <p:spPr>
          <a:xfrm>
            <a:off x="5706444" y="493335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n-Silicon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D66E29D-F660-444F-B0E5-51E2573E920D}"/>
              </a:ext>
            </a:extLst>
          </p:cNvPr>
          <p:cNvSpPr txBox="1"/>
          <p:nvPr/>
        </p:nvSpPr>
        <p:spPr>
          <a:xfrm>
            <a:off x="2358899" y="493335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p-Silicon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E7EC778-87E2-C707-F99D-21C5E1FAA1AC}"/>
              </a:ext>
            </a:extLst>
          </p:cNvPr>
          <p:cNvSpPr txBox="1"/>
          <p:nvPr/>
        </p:nvSpPr>
        <p:spPr>
          <a:xfrm>
            <a:off x="4363947" y="488947"/>
            <a:ext cx="94350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Junction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5953F25-E585-F4F9-899C-95535F84D682}"/>
              </a:ext>
            </a:extLst>
          </p:cNvPr>
          <p:cNvCxnSpPr>
            <a:cxnSpLocks/>
          </p:cNvCxnSpPr>
          <p:nvPr/>
        </p:nvCxnSpPr>
        <p:spPr>
          <a:xfrm>
            <a:off x="1787254" y="4064614"/>
            <a:ext cx="6115502" cy="0"/>
          </a:xfrm>
          <a:prstGeom prst="line">
            <a:avLst/>
          </a:prstGeom>
          <a:ln w="25400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F487F30-EFCB-6189-6713-E0116AAA4E05}"/>
              </a:ext>
            </a:extLst>
          </p:cNvPr>
          <p:cNvCxnSpPr>
            <a:cxnSpLocks/>
          </p:cNvCxnSpPr>
          <p:nvPr/>
        </p:nvCxnSpPr>
        <p:spPr>
          <a:xfrm>
            <a:off x="1772472" y="4866501"/>
            <a:ext cx="2620651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F5AF99B-3F59-73B7-BDD2-0414D9F99D12}"/>
              </a:ext>
            </a:extLst>
          </p:cNvPr>
          <p:cNvCxnSpPr>
            <a:cxnSpLocks/>
          </p:cNvCxnSpPr>
          <p:nvPr/>
        </p:nvCxnSpPr>
        <p:spPr>
          <a:xfrm>
            <a:off x="5344482" y="3245280"/>
            <a:ext cx="2620651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C7EBD64D-F610-2AFF-D4AE-AE653E386446}"/>
              </a:ext>
            </a:extLst>
          </p:cNvPr>
          <p:cNvSpPr/>
          <p:nvPr/>
        </p:nvSpPr>
        <p:spPr>
          <a:xfrm>
            <a:off x="4374931" y="3239814"/>
            <a:ext cx="961697" cy="1631731"/>
          </a:xfrm>
          <a:custGeom>
            <a:avLst/>
            <a:gdLst>
              <a:gd name="connsiteX0" fmla="*/ 0 w 961697"/>
              <a:gd name="connsiteY0" fmla="*/ 1631731 h 1631731"/>
              <a:gd name="connsiteX1" fmla="*/ 275897 w 961697"/>
              <a:gd name="connsiteY1" fmla="*/ 1442545 h 1631731"/>
              <a:gd name="connsiteX2" fmla="*/ 457200 w 961697"/>
              <a:gd name="connsiteY2" fmla="*/ 811924 h 1631731"/>
              <a:gd name="connsiteX3" fmla="*/ 606972 w 961697"/>
              <a:gd name="connsiteY3" fmla="*/ 204952 h 1631731"/>
              <a:gd name="connsiteX4" fmla="*/ 961697 w 961697"/>
              <a:gd name="connsiteY4" fmla="*/ 0 h 163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697" h="1631731">
                <a:moveTo>
                  <a:pt x="0" y="1631731"/>
                </a:moveTo>
                <a:cubicBezTo>
                  <a:pt x="99848" y="1605455"/>
                  <a:pt x="199697" y="1579179"/>
                  <a:pt x="275897" y="1442545"/>
                </a:cubicBezTo>
                <a:cubicBezTo>
                  <a:pt x="352097" y="1305910"/>
                  <a:pt x="402021" y="1018190"/>
                  <a:pt x="457200" y="811924"/>
                </a:cubicBezTo>
                <a:cubicBezTo>
                  <a:pt x="512379" y="605658"/>
                  <a:pt x="522889" y="340273"/>
                  <a:pt x="606972" y="204952"/>
                </a:cubicBezTo>
                <a:cubicBezTo>
                  <a:pt x="691055" y="69631"/>
                  <a:pt x="826376" y="34815"/>
                  <a:pt x="961697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CA0C95E-40EC-FF80-1BD3-5EC2448727F9}"/>
                  </a:ext>
                </a:extLst>
              </p:cNvPr>
              <p:cNvSpPr txBox="1"/>
              <p:nvPr/>
            </p:nvSpPr>
            <p:spPr>
              <a:xfrm>
                <a:off x="1924334" y="4198322"/>
                <a:ext cx="826298" cy="561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CA0C95E-40EC-FF80-1BD3-5EC244872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334" y="4198322"/>
                <a:ext cx="826298" cy="5618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F83A16D-D178-6ADD-3CFB-7BE6DAB812E6}"/>
              </a:ext>
            </a:extLst>
          </p:cNvPr>
          <p:cNvCxnSpPr/>
          <p:nvPr/>
        </p:nvCxnSpPr>
        <p:spPr>
          <a:xfrm flipV="1">
            <a:off x="2014364" y="4064614"/>
            <a:ext cx="0" cy="796844"/>
          </a:xfrm>
          <a:prstGeom prst="straightConnector1">
            <a:avLst/>
          </a:prstGeom>
          <a:ln w="25400"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CD9D9AC-F2D8-F80B-9749-8C8DCEEB731B}"/>
                  </a:ext>
                </a:extLst>
              </p:cNvPr>
              <p:cNvSpPr txBox="1"/>
              <p:nvPr/>
            </p:nvSpPr>
            <p:spPr>
              <a:xfrm>
                <a:off x="7428781" y="3391515"/>
                <a:ext cx="82629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CD9D9AC-F2D8-F80B-9749-8C8DCEEB7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781" y="3391515"/>
                <a:ext cx="82629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5826220-759D-EBF2-1147-B0CEF92070D5}"/>
              </a:ext>
            </a:extLst>
          </p:cNvPr>
          <p:cNvCxnSpPr/>
          <p:nvPr/>
        </p:nvCxnSpPr>
        <p:spPr>
          <a:xfrm flipV="1">
            <a:off x="7518811" y="3257807"/>
            <a:ext cx="0" cy="796844"/>
          </a:xfrm>
          <a:prstGeom prst="straightConnector1">
            <a:avLst/>
          </a:prstGeom>
          <a:ln w="25400"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5AFB41F-4860-A2E0-D031-97A52D78D728}"/>
                  </a:ext>
                </a:extLst>
              </p:cNvPr>
              <p:cNvSpPr txBox="1"/>
              <p:nvPr/>
            </p:nvSpPr>
            <p:spPr>
              <a:xfrm>
                <a:off x="7796915" y="2949155"/>
                <a:ext cx="82629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5AFB41F-4860-A2E0-D031-97A52D78D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915" y="2949155"/>
                <a:ext cx="82629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BE31326-A57A-B6D6-6ECF-A75E275EB528}"/>
                  </a:ext>
                </a:extLst>
              </p:cNvPr>
              <p:cNvSpPr txBox="1"/>
              <p:nvPr/>
            </p:nvSpPr>
            <p:spPr>
              <a:xfrm>
                <a:off x="938322" y="4571488"/>
                <a:ext cx="826298" cy="561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BE31326-A57A-B6D6-6ECF-A75E275EB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22" y="4571488"/>
                <a:ext cx="826298" cy="5618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5F067201-800F-F35C-23DA-ED06B8784213}"/>
              </a:ext>
            </a:extLst>
          </p:cNvPr>
          <p:cNvSpPr txBox="1"/>
          <p:nvPr/>
        </p:nvSpPr>
        <p:spPr>
          <a:xfrm>
            <a:off x="5417724" y="4551922"/>
            <a:ext cx="3060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Potential change across the junction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74ECA40-46A3-457C-C480-120AC1112700}"/>
                  </a:ext>
                </a:extLst>
              </p:cNvPr>
              <p:cNvSpPr txBox="1"/>
              <p:nvPr/>
            </p:nvSpPr>
            <p:spPr>
              <a:xfrm>
                <a:off x="3683678" y="3582686"/>
                <a:ext cx="826298" cy="561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74ECA40-46A3-457C-C480-120AC1112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678" y="3582686"/>
                <a:ext cx="826298" cy="5618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F895100-77D3-3DBA-51F1-968D0B7D77A3}"/>
                  </a:ext>
                </a:extLst>
              </p:cNvPr>
              <p:cNvSpPr txBox="1"/>
              <p:nvPr/>
            </p:nvSpPr>
            <p:spPr>
              <a:xfrm>
                <a:off x="5150652" y="3569105"/>
                <a:ext cx="82629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F895100-77D3-3DBA-51F1-968D0B7D7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652" y="3569105"/>
                <a:ext cx="82629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805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p-n Semiconductor (Diode)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DB4FB3-AFC0-D1CE-3D94-220657B1C39C}"/>
              </a:ext>
            </a:extLst>
          </p:cNvPr>
          <p:cNvSpPr/>
          <p:nvPr/>
        </p:nvSpPr>
        <p:spPr>
          <a:xfrm>
            <a:off x="1807125" y="875143"/>
            <a:ext cx="2585998" cy="930008"/>
          </a:xfrm>
          <a:prstGeom prst="rect">
            <a:avLst/>
          </a:prstGeom>
          <a:solidFill>
            <a:srgbClr val="00CC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AAFF08-AE2E-C68E-5611-0159CB2F5A0D}"/>
              </a:ext>
            </a:extLst>
          </p:cNvPr>
          <p:cNvSpPr/>
          <p:nvPr/>
        </p:nvSpPr>
        <p:spPr>
          <a:xfrm>
            <a:off x="5336629" y="875143"/>
            <a:ext cx="2585998" cy="930010"/>
          </a:xfrm>
          <a:prstGeom prst="rect">
            <a:avLst/>
          </a:prstGeom>
          <a:solidFill>
            <a:srgbClr val="FF99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C34192-B4E9-F9D8-F7BA-576310231EED}"/>
              </a:ext>
            </a:extLst>
          </p:cNvPr>
          <p:cNvSpPr/>
          <p:nvPr/>
        </p:nvSpPr>
        <p:spPr>
          <a:xfrm>
            <a:off x="4393123" y="875143"/>
            <a:ext cx="943506" cy="930008"/>
          </a:xfrm>
          <a:prstGeom prst="rect">
            <a:avLst/>
          </a:prstGeom>
          <a:solidFill>
            <a:srgbClr val="00CC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AE41F6-7D33-EC8A-B3B2-A03070FE19C9}"/>
              </a:ext>
            </a:extLst>
          </p:cNvPr>
          <p:cNvSpPr/>
          <p:nvPr/>
        </p:nvSpPr>
        <p:spPr>
          <a:xfrm>
            <a:off x="5730092" y="961856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93C95F-D4AF-31B8-162E-919FE878CFC2}"/>
              </a:ext>
            </a:extLst>
          </p:cNvPr>
          <p:cNvSpPr/>
          <p:nvPr/>
        </p:nvSpPr>
        <p:spPr>
          <a:xfrm>
            <a:off x="6807605" y="961856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423CE4-68D1-FDF7-72E8-844E25C1FFF3}"/>
              </a:ext>
            </a:extLst>
          </p:cNvPr>
          <p:cNvSpPr/>
          <p:nvPr/>
        </p:nvSpPr>
        <p:spPr>
          <a:xfrm>
            <a:off x="5730092" y="1519830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DCCF27-0B89-1D95-47E6-20126825A7F8}"/>
              </a:ext>
            </a:extLst>
          </p:cNvPr>
          <p:cNvSpPr/>
          <p:nvPr/>
        </p:nvSpPr>
        <p:spPr>
          <a:xfrm>
            <a:off x="6807605" y="1519830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117B195-B31F-FDB8-FB39-317FD9EE5BD2}"/>
              </a:ext>
            </a:extLst>
          </p:cNvPr>
          <p:cNvSpPr/>
          <p:nvPr/>
        </p:nvSpPr>
        <p:spPr>
          <a:xfrm>
            <a:off x="2514744" y="961856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9EC860-2F78-20BD-8865-21C1B178B8D2}"/>
              </a:ext>
            </a:extLst>
          </p:cNvPr>
          <p:cNvSpPr/>
          <p:nvPr/>
        </p:nvSpPr>
        <p:spPr>
          <a:xfrm>
            <a:off x="3592257" y="961856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4519E5F-3838-8CAB-1104-7F9C2788E813}"/>
              </a:ext>
            </a:extLst>
          </p:cNvPr>
          <p:cNvSpPr/>
          <p:nvPr/>
        </p:nvSpPr>
        <p:spPr>
          <a:xfrm>
            <a:off x="2514744" y="1519830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6C170C-831A-2C80-74F0-7DC1C0EF2EF0}"/>
              </a:ext>
            </a:extLst>
          </p:cNvPr>
          <p:cNvSpPr/>
          <p:nvPr/>
        </p:nvSpPr>
        <p:spPr>
          <a:xfrm>
            <a:off x="3592257" y="1519830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E0A22C-6C26-CDED-1861-F4E626C419F5}"/>
              </a:ext>
            </a:extLst>
          </p:cNvPr>
          <p:cNvSpPr txBox="1"/>
          <p:nvPr/>
        </p:nvSpPr>
        <p:spPr>
          <a:xfrm>
            <a:off x="1981892" y="890535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329954-907F-AD9F-0544-9548CBBF99BA}"/>
              </a:ext>
            </a:extLst>
          </p:cNvPr>
          <p:cNvSpPr txBox="1"/>
          <p:nvPr/>
        </p:nvSpPr>
        <p:spPr>
          <a:xfrm>
            <a:off x="3080253" y="904695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759384-76EA-2A05-0881-05190031DC99}"/>
              </a:ext>
            </a:extLst>
          </p:cNvPr>
          <p:cNvSpPr txBox="1"/>
          <p:nvPr/>
        </p:nvSpPr>
        <p:spPr>
          <a:xfrm>
            <a:off x="1981892" y="1405525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DEB04A-356A-A328-CADB-BBE3224EB862}"/>
              </a:ext>
            </a:extLst>
          </p:cNvPr>
          <p:cNvSpPr txBox="1"/>
          <p:nvPr/>
        </p:nvSpPr>
        <p:spPr>
          <a:xfrm>
            <a:off x="3080253" y="1419685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5B66CF-8931-C88D-082F-CA076377CE9E}"/>
              </a:ext>
            </a:extLst>
          </p:cNvPr>
          <p:cNvSpPr txBox="1"/>
          <p:nvPr/>
        </p:nvSpPr>
        <p:spPr>
          <a:xfrm>
            <a:off x="4040641" y="918622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83FDFD-EB4A-0F32-0EF8-2AABDB9F6659}"/>
              </a:ext>
            </a:extLst>
          </p:cNvPr>
          <p:cNvSpPr txBox="1"/>
          <p:nvPr/>
        </p:nvSpPr>
        <p:spPr>
          <a:xfrm>
            <a:off x="4040641" y="1433612"/>
            <a:ext cx="28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E190C6F-966C-04AC-A127-6C699C9FE5FF}"/>
              </a:ext>
            </a:extLst>
          </p:cNvPr>
          <p:cNvSpPr/>
          <p:nvPr/>
        </p:nvSpPr>
        <p:spPr>
          <a:xfrm>
            <a:off x="4430488" y="892281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50E00F4-FCFF-3753-CE21-8D930DE8D396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864876" y="875143"/>
            <a:ext cx="0" cy="930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FBE01055-07D0-5C16-4268-2EED1C1811B0}"/>
              </a:ext>
            </a:extLst>
          </p:cNvPr>
          <p:cNvSpPr/>
          <p:nvPr/>
        </p:nvSpPr>
        <p:spPr>
          <a:xfrm>
            <a:off x="4433883" y="1504573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91860CE-3130-D0A4-946E-92DA1D34EB94}"/>
              </a:ext>
            </a:extLst>
          </p:cNvPr>
          <p:cNvSpPr txBox="1"/>
          <p:nvPr/>
        </p:nvSpPr>
        <p:spPr>
          <a:xfrm>
            <a:off x="5349785" y="901289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815E790-DCF6-4F34-67EF-4788EF761498}"/>
              </a:ext>
            </a:extLst>
          </p:cNvPr>
          <p:cNvSpPr txBox="1"/>
          <p:nvPr/>
        </p:nvSpPr>
        <p:spPr>
          <a:xfrm>
            <a:off x="6309965" y="918621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AF3FEE-7672-2DAA-0C4F-D95DDC969C46}"/>
              </a:ext>
            </a:extLst>
          </p:cNvPr>
          <p:cNvSpPr txBox="1"/>
          <p:nvPr/>
        </p:nvSpPr>
        <p:spPr>
          <a:xfrm>
            <a:off x="7367564" y="889320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0637EFE-2C3B-157A-0788-2FA833CAB27B}"/>
              </a:ext>
            </a:extLst>
          </p:cNvPr>
          <p:cNvSpPr txBox="1"/>
          <p:nvPr/>
        </p:nvSpPr>
        <p:spPr>
          <a:xfrm>
            <a:off x="5349785" y="1480045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C98438-6CE4-9790-B0CD-E350CE27FDCA}"/>
              </a:ext>
            </a:extLst>
          </p:cNvPr>
          <p:cNvSpPr txBox="1"/>
          <p:nvPr/>
        </p:nvSpPr>
        <p:spPr>
          <a:xfrm>
            <a:off x="6309965" y="1497377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22BB916-977B-FE51-C232-5B38EB8AB7D2}"/>
              </a:ext>
            </a:extLst>
          </p:cNvPr>
          <p:cNvSpPr txBox="1"/>
          <p:nvPr/>
        </p:nvSpPr>
        <p:spPr>
          <a:xfrm>
            <a:off x="7367564" y="1468076"/>
            <a:ext cx="24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D8965A2-C1A9-4A81-5B03-DD7203C68822}"/>
              </a:ext>
            </a:extLst>
          </p:cNvPr>
          <p:cNvSpPr/>
          <p:nvPr/>
        </p:nvSpPr>
        <p:spPr>
          <a:xfrm>
            <a:off x="5016645" y="918621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03E0FB3-E5BD-6E6E-3506-D9BB9A4F06AC}"/>
              </a:ext>
            </a:extLst>
          </p:cNvPr>
          <p:cNvSpPr/>
          <p:nvPr/>
        </p:nvSpPr>
        <p:spPr>
          <a:xfrm>
            <a:off x="5020040" y="1530913"/>
            <a:ext cx="268014" cy="2364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42734F5-B369-50C5-A920-CC056136B686}"/>
              </a:ext>
            </a:extLst>
          </p:cNvPr>
          <p:cNvCxnSpPr/>
          <p:nvPr/>
        </p:nvCxnSpPr>
        <p:spPr>
          <a:xfrm>
            <a:off x="4393123" y="1805151"/>
            <a:ext cx="0" cy="330571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3F9E3D8-5667-9720-ED3E-A125244CEAEC}"/>
              </a:ext>
            </a:extLst>
          </p:cNvPr>
          <p:cNvCxnSpPr/>
          <p:nvPr/>
        </p:nvCxnSpPr>
        <p:spPr>
          <a:xfrm>
            <a:off x="5336629" y="1805151"/>
            <a:ext cx="0" cy="330571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968C501-DD96-9500-73C8-E955C245865B}"/>
              </a:ext>
            </a:extLst>
          </p:cNvPr>
          <p:cNvCxnSpPr>
            <a:cxnSpLocks/>
          </p:cNvCxnSpPr>
          <p:nvPr/>
        </p:nvCxnSpPr>
        <p:spPr>
          <a:xfrm>
            <a:off x="5321046" y="3658101"/>
            <a:ext cx="258599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4BA77CC-4A07-CB4A-9813-7D760029EDCF}"/>
              </a:ext>
            </a:extLst>
          </p:cNvPr>
          <p:cNvCxnSpPr>
            <a:cxnSpLocks/>
          </p:cNvCxnSpPr>
          <p:nvPr/>
        </p:nvCxnSpPr>
        <p:spPr>
          <a:xfrm>
            <a:off x="4393123" y="2712170"/>
            <a:ext cx="914330" cy="94592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37619E4-E366-F387-292B-2905ABD026F4}"/>
              </a:ext>
            </a:extLst>
          </p:cNvPr>
          <p:cNvCxnSpPr>
            <a:cxnSpLocks/>
          </p:cNvCxnSpPr>
          <p:nvPr/>
        </p:nvCxnSpPr>
        <p:spPr>
          <a:xfrm>
            <a:off x="1787254" y="2712170"/>
            <a:ext cx="2585998" cy="0"/>
          </a:xfrm>
          <a:prstGeom prst="line">
            <a:avLst/>
          </a:prstGeom>
          <a:ln w="254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20BA72B0-14E7-9B0F-2717-630B32A5CF9A}"/>
              </a:ext>
            </a:extLst>
          </p:cNvPr>
          <p:cNvSpPr txBox="1"/>
          <p:nvPr/>
        </p:nvSpPr>
        <p:spPr>
          <a:xfrm>
            <a:off x="2431540" y="2348788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P-type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C517D-DFB2-1FB7-6777-50A123ABB867}"/>
              </a:ext>
            </a:extLst>
          </p:cNvPr>
          <p:cNvCxnSpPr>
            <a:cxnSpLocks/>
          </p:cNvCxnSpPr>
          <p:nvPr/>
        </p:nvCxnSpPr>
        <p:spPr>
          <a:xfrm>
            <a:off x="1787254" y="3952394"/>
            <a:ext cx="2585998" cy="0"/>
          </a:xfrm>
          <a:prstGeom prst="line">
            <a:avLst/>
          </a:prstGeom>
          <a:ln w="254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068F9E-F4DC-F985-4E02-98CAD9DBFEA9}"/>
              </a:ext>
            </a:extLst>
          </p:cNvPr>
          <p:cNvCxnSpPr>
            <a:cxnSpLocks/>
          </p:cNvCxnSpPr>
          <p:nvPr/>
        </p:nvCxnSpPr>
        <p:spPr>
          <a:xfrm>
            <a:off x="5349785" y="4895802"/>
            <a:ext cx="258599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08EF27A-CE0E-3EE4-D985-9AFB90D91F43}"/>
              </a:ext>
            </a:extLst>
          </p:cNvPr>
          <p:cNvSpPr txBox="1"/>
          <p:nvPr/>
        </p:nvSpPr>
        <p:spPr>
          <a:xfrm>
            <a:off x="5706444" y="493335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n-Silicon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D66E29D-F660-444F-B0E5-51E2573E920D}"/>
              </a:ext>
            </a:extLst>
          </p:cNvPr>
          <p:cNvSpPr txBox="1"/>
          <p:nvPr/>
        </p:nvSpPr>
        <p:spPr>
          <a:xfrm>
            <a:off x="2358899" y="493335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p-Silicon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E7EC778-87E2-C707-F99D-21C5E1FAA1AC}"/>
              </a:ext>
            </a:extLst>
          </p:cNvPr>
          <p:cNvSpPr txBox="1"/>
          <p:nvPr/>
        </p:nvSpPr>
        <p:spPr>
          <a:xfrm>
            <a:off x="4405788" y="489877"/>
            <a:ext cx="94350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Junction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AC24B7-D62F-94F5-5AC8-FD7A8BDE52A1}"/>
              </a:ext>
            </a:extLst>
          </p:cNvPr>
          <p:cNvCxnSpPr>
            <a:cxnSpLocks/>
          </p:cNvCxnSpPr>
          <p:nvPr/>
        </p:nvCxnSpPr>
        <p:spPr>
          <a:xfrm>
            <a:off x="4393979" y="3949871"/>
            <a:ext cx="914330" cy="94592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9F9726C-B5E1-7D5D-495F-2EC08CD468AC}"/>
              </a:ext>
            </a:extLst>
          </p:cNvPr>
          <p:cNvCxnSpPr/>
          <p:nvPr/>
        </p:nvCxnSpPr>
        <p:spPr>
          <a:xfrm>
            <a:off x="1787254" y="3815756"/>
            <a:ext cx="6119790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09B8C6A-F85A-EBC4-D170-D2EAFCA193D6}"/>
                  </a:ext>
                </a:extLst>
              </p:cNvPr>
              <p:cNvSpPr txBox="1"/>
              <p:nvPr/>
            </p:nvSpPr>
            <p:spPr>
              <a:xfrm>
                <a:off x="7912899" y="3463368"/>
                <a:ext cx="46589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09B8C6A-F85A-EBC4-D170-D2EAFCA19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899" y="3463368"/>
                <a:ext cx="465897" cy="307777"/>
              </a:xfrm>
              <a:prstGeom prst="rect">
                <a:avLst/>
              </a:prstGeom>
              <a:blipFill>
                <a:blip r:embed="rId4"/>
                <a:stretch>
                  <a:fillRect l="-10526" r="-2632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BDC954D-E5D5-285E-DDCC-6671CEE39105}"/>
                  </a:ext>
                </a:extLst>
              </p:cNvPr>
              <p:cNvSpPr txBox="1"/>
              <p:nvPr/>
            </p:nvSpPr>
            <p:spPr>
              <a:xfrm>
                <a:off x="7922627" y="3674365"/>
                <a:ext cx="364907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BDC954D-E5D5-285E-DDCC-6671CEE39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627" y="3674365"/>
                <a:ext cx="364907" cy="335285"/>
              </a:xfrm>
              <a:prstGeom prst="rect">
                <a:avLst/>
              </a:prstGeom>
              <a:blipFill>
                <a:blip r:embed="rId5"/>
                <a:stretch>
                  <a:fillRect l="-15000" r="-6667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36B9980-5135-6523-CF67-FDCA196B977A}"/>
                  </a:ext>
                </a:extLst>
              </p:cNvPr>
              <p:cNvSpPr txBox="1"/>
              <p:nvPr/>
            </p:nvSpPr>
            <p:spPr>
              <a:xfrm>
                <a:off x="7978080" y="4698858"/>
                <a:ext cx="4835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𝒗𝒏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36B9980-5135-6523-CF67-FDCA196B9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080" y="4698858"/>
                <a:ext cx="483530" cy="307777"/>
              </a:xfrm>
              <a:prstGeom prst="rect">
                <a:avLst/>
              </a:prstGeom>
              <a:blipFill>
                <a:blip r:embed="rId6"/>
                <a:stretch>
                  <a:fillRect l="-11392" r="-126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25D7B50C-402F-95F0-9326-5C2B1D89E0FB}"/>
              </a:ext>
            </a:extLst>
          </p:cNvPr>
          <p:cNvSpPr txBox="1"/>
          <p:nvPr/>
        </p:nvSpPr>
        <p:spPr>
          <a:xfrm>
            <a:off x="6431954" y="3328947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n-type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96E0841-20C6-E28E-C8C0-A8F2A4F042CD}"/>
                  </a:ext>
                </a:extLst>
              </p:cNvPr>
              <p:cNvSpPr txBox="1"/>
              <p:nvPr/>
            </p:nvSpPr>
            <p:spPr>
              <a:xfrm>
                <a:off x="1350957" y="2558281"/>
                <a:ext cx="459485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𝒄𝒑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96E0841-20C6-E28E-C8C0-A8F2A4F04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957" y="2558281"/>
                <a:ext cx="459485" cy="335285"/>
              </a:xfrm>
              <a:prstGeom prst="rect">
                <a:avLst/>
              </a:prstGeom>
              <a:blipFill>
                <a:blip r:embed="rId7"/>
                <a:stretch>
                  <a:fillRect l="-12000" r="-533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2893BEE-69D7-8724-ECC1-224BE5568CE1}"/>
                  </a:ext>
                </a:extLst>
              </p:cNvPr>
              <p:cNvSpPr txBox="1"/>
              <p:nvPr/>
            </p:nvSpPr>
            <p:spPr>
              <a:xfrm>
                <a:off x="1339400" y="3771145"/>
                <a:ext cx="477118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𝒗𝒑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2893BEE-69D7-8724-ECC1-224BE5568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400" y="3771145"/>
                <a:ext cx="477118" cy="335285"/>
              </a:xfrm>
              <a:prstGeom prst="rect">
                <a:avLst/>
              </a:prstGeom>
              <a:blipFill>
                <a:blip r:embed="rId8"/>
                <a:stretch>
                  <a:fillRect l="-11538" r="-5128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7FC470A-4CD2-818F-4226-4A7F41C6B943}"/>
                  </a:ext>
                </a:extLst>
              </p:cNvPr>
              <p:cNvSpPr txBox="1"/>
              <p:nvPr/>
            </p:nvSpPr>
            <p:spPr>
              <a:xfrm>
                <a:off x="1368925" y="3507223"/>
                <a:ext cx="364907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7FC470A-4CD2-818F-4226-4A7F41C6B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925" y="3507223"/>
                <a:ext cx="364907" cy="335285"/>
              </a:xfrm>
              <a:prstGeom prst="rect">
                <a:avLst/>
              </a:prstGeom>
              <a:blipFill>
                <a:blip r:embed="rId9"/>
                <a:stretch>
                  <a:fillRect l="-15254" r="-847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930FF00-DF48-672A-3E03-F180674A585B}"/>
                  </a:ext>
                </a:extLst>
              </p:cNvPr>
              <p:cNvSpPr txBox="1"/>
              <p:nvPr/>
            </p:nvSpPr>
            <p:spPr>
              <a:xfrm>
                <a:off x="411710" y="4560515"/>
                <a:ext cx="3375861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𝒄𝒑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𝒄𝒏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𝒗𝒑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930FF00-DF48-672A-3E03-F180674A5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10" y="4560515"/>
                <a:ext cx="3375861" cy="335285"/>
              </a:xfrm>
              <a:prstGeom prst="rect">
                <a:avLst/>
              </a:prstGeom>
              <a:blipFill>
                <a:blip r:embed="rId10"/>
                <a:stretch>
                  <a:fillRect l="-723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1AAE49E3-08EB-AA1F-F715-52C7825F0C18}"/>
              </a:ext>
            </a:extLst>
          </p:cNvPr>
          <p:cNvSpPr txBox="1"/>
          <p:nvPr/>
        </p:nvSpPr>
        <p:spPr>
          <a:xfrm>
            <a:off x="5397836" y="2416927"/>
            <a:ext cx="5277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0C74CB6-20FD-C238-B2C7-1E1A9135B237}"/>
                  </a:ext>
                </a:extLst>
              </p:cNvPr>
              <p:cNvSpPr txBox="1"/>
              <p:nvPr/>
            </p:nvSpPr>
            <p:spPr>
              <a:xfrm>
                <a:off x="5764501" y="2836429"/>
                <a:ext cx="82629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0C74CB6-20FD-C238-B2C7-1E1A9135B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501" y="2836429"/>
                <a:ext cx="826298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824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p-n Semiconductor (Diode)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6A8779F-2F85-170B-40A7-B3DF0144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40" y="3877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 descr="Diode Characteristics - Planet Analog">
            <a:extLst>
              <a:ext uri="{FF2B5EF4-FFF2-40B4-BE49-F238E27FC236}">
                <a16:creationId xmlns:a16="http://schemas.microsoft.com/office/drawing/2014/main" id="{E4A0F2BD-3151-5705-0E5A-1A98069CF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22" y="664280"/>
            <a:ext cx="7143156" cy="408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406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Ge and Si: p-n Diode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6A8779F-2F85-170B-40A7-B3DF0144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40" y="3877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Is Germanium still used in the electronic semiconductor industry? - Quora">
            <a:extLst>
              <a:ext uri="{FF2B5EF4-FFF2-40B4-BE49-F238E27FC236}">
                <a16:creationId xmlns:a16="http://schemas.microsoft.com/office/drawing/2014/main" id="{FEF1CAED-EBCD-C9AE-DE4C-49491C37C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52" y="846451"/>
            <a:ext cx="6281328" cy="40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747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381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Livvic" panose="020B0604020202020204" charset="0"/>
              </a:rPr>
              <a:t>Concept Questions-1</a:t>
            </a:r>
            <a:endParaRPr lang="en-US" sz="2800" b="1" dirty="0">
              <a:solidFill>
                <a:srgbClr val="0000FF"/>
              </a:solidFill>
              <a:latin typeface="Livvic" panose="020B0604020202020204" charset="0"/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7017B4-8B6F-6560-3C7B-CA965F6290FF}"/>
                  </a:ext>
                </a:extLst>
              </p:cNvPr>
              <p:cNvSpPr txBox="1"/>
              <p:nvPr/>
            </p:nvSpPr>
            <p:spPr>
              <a:xfrm>
                <a:off x="551793" y="744090"/>
                <a:ext cx="8040414" cy="286232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AutoNum type="arabicPeriod"/>
                </a:pPr>
                <a:r>
                  <a:rPr lang="en-US" sz="1800" dirty="0"/>
                  <a:t>The conductivity of Ge is 0.7/Ohm-meter and 0°C and 2/Ohm-meter 20°C. What is the bandgap of Ge?					4</a:t>
                </a:r>
              </a:p>
              <a:p>
                <a:pPr marL="342900" indent="-342900" algn="just">
                  <a:buAutoNum type="arabicPeriod"/>
                </a:pPr>
                <a:r>
                  <a:rPr lang="en-US" sz="1800" dirty="0"/>
                  <a:t>Suppose a specimen of pure Ge is doped with one doner impurity atom in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1800" dirty="0"/>
                  <a:t>Ge atom. Find the conductivity and resistivity of doped Ge at 300K. (Standard atomic weight, density and electron mobility have to be considered at 300K)						3</a:t>
                </a:r>
              </a:p>
              <a:p>
                <a:pPr marL="342900" indent="-342900" algn="just">
                  <a:buAutoNum type="arabicPeriod"/>
                </a:pPr>
                <a:r>
                  <a:rPr lang="en-US" sz="1800" dirty="0"/>
                  <a:t>Forbidden energy gap in a direct gap semiconductor is 1.43eV. Determine the wavelength of radiation emitted when a conduction band electron makes direct recombination with a valence band hole.		3				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7017B4-8B6F-6560-3C7B-CA965F629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93" y="744090"/>
                <a:ext cx="8040414" cy="2862322"/>
              </a:xfrm>
              <a:prstGeom prst="rect">
                <a:avLst/>
              </a:prstGeom>
              <a:blipFill>
                <a:blip r:embed="rId4"/>
                <a:stretch>
                  <a:fillRect l="-455" t="-847" r="-60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4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17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5379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Induced Voltage: </a:t>
            </a:r>
            <a:r>
              <a:rPr lang="en-US" sz="2800" b="1" dirty="0">
                <a:solidFill>
                  <a:srgbClr val="FF0000"/>
                </a:solidFill>
                <a:latin typeface="Livvic" panose="020B0604020202020204" charset="0"/>
              </a:rPr>
              <a:t>Transformer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FCC220C-71BD-6D9F-A67A-0B86910C29AD}"/>
              </a:ext>
            </a:extLst>
          </p:cNvPr>
          <p:cNvCxnSpPr>
            <a:cxnSpLocks/>
          </p:cNvCxnSpPr>
          <p:nvPr/>
        </p:nvCxnSpPr>
        <p:spPr>
          <a:xfrm flipV="1">
            <a:off x="883177" y="4040401"/>
            <a:ext cx="1856663" cy="264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3FF7F35-7782-F32A-035C-A5287BF2466B}"/>
              </a:ext>
            </a:extLst>
          </p:cNvPr>
          <p:cNvCxnSpPr>
            <a:cxnSpLocks/>
          </p:cNvCxnSpPr>
          <p:nvPr/>
        </p:nvCxnSpPr>
        <p:spPr>
          <a:xfrm flipH="1">
            <a:off x="898651" y="1864790"/>
            <a:ext cx="12847" cy="8964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7CA31DA-CDD1-FA5D-9516-B3114904A5AC}"/>
              </a:ext>
            </a:extLst>
          </p:cNvPr>
          <p:cNvCxnSpPr>
            <a:cxnSpLocks/>
          </p:cNvCxnSpPr>
          <p:nvPr/>
        </p:nvCxnSpPr>
        <p:spPr>
          <a:xfrm flipH="1">
            <a:off x="898651" y="3192520"/>
            <a:ext cx="7866" cy="8610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673112D-345E-7F96-D373-3332C407A77B}"/>
                  </a:ext>
                </a:extLst>
              </p:cNvPr>
              <p:cNvSpPr txBox="1"/>
              <p:nvPr/>
            </p:nvSpPr>
            <p:spPr>
              <a:xfrm>
                <a:off x="2053733" y="3257746"/>
                <a:ext cx="37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673112D-345E-7F96-D373-3332C407A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733" y="3257746"/>
                <a:ext cx="378372" cy="523220"/>
              </a:xfrm>
              <a:prstGeom prst="rect">
                <a:avLst/>
              </a:prstGeom>
              <a:blipFill>
                <a:blip r:embed="rId4"/>
                <a:stretch>
                  <a:fillRect r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F9586E3-CF3D-AE0F-1A2C-10C5716891CD}"/>
                  </a:ext>
                </a:extLst>
              </p:cNvPr>
              <p:cNvSpPr txBox="1"/>
              <p:nvPr/>
            </p:nvSpPr>
            <p:spPr>
              <a:xfrm>
                <a:off x="54570" y="2516073"/>
                <a:ext cx="37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F9586E3-CF3D-AE0F-1A2C-10C571689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0" y="2516073"/>
                <a:ext cx="378372" cy="523220"/>
              </a:xfrm>
              <a:prstGeom prst="rect">
                <a:avLst/>
              </a:prstGeom>
              <a:blipFill>
                <a:blip r:embed="rId6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84A8EC3-AABA-E64A-2D80-0BBCEAD78C83}"/>
              </a:ext>
            </a:extLst>
          </p:cNvPr>
          <p:cNvCxnSpPr>
            <a:cxnSpLocks/>
          </p:cNvCxnSpPr>
          <p:nvPr/>
        </p:nvCxnSpPr>
        <p:spPr>
          <a:xfrm>
            <a:off x="3148236" y="2549492"/>
            <a:ext cx="3729" cy="8040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5F0858D-FD9C-97C5-A59F-D179604E8475}"/>
              </a:ext>
            </a:extLst>
          </p:cNvPr>
          <p:cNvGrpSpPr/>
          <p:nvPr/>
        </p:nvGrpSpPr>
        <p:grpSpPr>
          <a:xfrm rot="5400000">
            <a:off x="1629525" y="2639376"/>
            <a:ext cx="2216273" cy="619828"/>
            <a:chOff x="2919257" y="1823540"/>
            <a:chExt cx="3928227" cy="748209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ECB23168-14DB-2F9F-EB27-E783094C8D31}"/>
                </a:ext>
              </a:extLst>
            </p:cNvPr>
            <p:cNvSpPr/>
            <p:nvPr/>
          </p:nvSpPr>
          <p:spPr>
            <a:xfrm>
              <a:off x="4035972" y="182880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16A349D9-1C98-6967-BE16-03948D3D3790}"/>
                </a:ext>
              </a:extLst>
            </p:cNvPr>
            <p:cNvSpPr/>
            <p:nvPr/>
          </p:nvSpPr>
          <p:spPr>
            <a:xfrm>
              <a:off x="4493174" y="1828799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4B31E1C9-9DE2-1D17-BCAD-BA8ACE53F719}"/>
                </a:ext>
              </a:extLst>
            </p:cNvPr>
            <p:cNvSpPr/>
            <p:nvPr/>
          </p:nvSpPr>
          <p:spPr>
            <a:xfrm flipV="1">
              <a:off x="4493174" y="1836689"/>
              <a:ext cx="331074" cy="73505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DCDF0E95-EA1C-CFA8-093C-F2648E366388}"/>
                </a:ext>
              </a:extLst>
            </p:cNvPr>
            <p:cNvSpPr/>
            <p:nvPr/>
          </p:nvSpPr>
          <p:spPr>
            <a:xfrm>
              <a:off x="4945126" y="182354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295AAB2B-C07E-22B8-5466-162952EC46DC}"/>
                </a:ext>
              </a:extLst>
            </p:cNvPr>
            <p:cNvSpPr/>
            <p:nvPr/>
          </p:nvSpPr>
          <p:spPr>
            <a:xfrm flipV="1">
              <a:off x="4945126" y="1833955"/>
              <a:ext cx="338957" cy="73253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49D60E1-05D1-36F1-729C-7D90135B80C9}"/>
                </a:ext>
              </a:extLst>
            </p:cNvPr>
            <p:cNvCxnSpPr/>
            <p:nvPr/>
          </p:nvCxnSpPr>
          <p:spPr>
            <a:xfrm flipV="1">
              <a:off x="5722886" y="2195014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8F4EA92-D1EA-3B4A-C01F-2382F8F4A185}"/>
                </a:ext>
              </a:extLst>
            </p:cNvPr>
            <p:cNvCxnSpPr/>
            <p:nvPr/>
          </p:nvCxnSpPr>
          <p:spPr>
            <a:xfrm flipV="1">
              <a:off x="2919257" y="2225382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7B6C6C8-EFF6-811B-57CA-E25006CFDD1B}"/>
              </a:ext>
            </a:extLst>
          </p:cNvPr>
          <p:cNvGrpSpPr/>
          <p:nvPr/>
        </p:nvGrpSpPr>
        <p:grpSpPr>
          <a:xfrm rot="5400000" flipV="1">
            <a:off x="2516967" y="2666778"/>
            <a:ext cx="2183369" cy="532121"/>
            <a:chOff x="2919257" y="1823540"/>
            <a:chExt cx="3928227" cy="748209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A604657D-17EA-3060-679A-B5AF6859518C}"/>
                </a:ext>
              </a:extLst>
            </p:cNvPr>
            <p:cNvSpPr/>
            <p:nvPr/>
          </p:nvSpPr>
          <p:spPr>
            <a:xfrm>
              <a:off x="4035972" y="182880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A6BDA536-F8F0-C5BD-3A1C-32A294DC20A1}"/>
                </a:ext>
              </a:extLst>
            </p:cNvPr>
            <p:cNvSpPr/>
            <p:nvPr/>
          </p:nvSpPr>
          <p:spPr>
            <a:xfrm>
              <a:off x="4493174" y="1828799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2047F53F-DEED-AF70-D282-8DB9CFF2EC4E}"/>
                </a:ext>
              </a:extLst>
            </p:cNvPr>
            <p:cNvSpPr/>
            <p:nvPr/>
          </p:nvSpPr>
          <p:spPr>
            <a:xfrm flipV="1">
              <a:off x="4493174" y="1836689"/>
              <a:ext cx="331074" cy="73505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DC102BCD-D870-5771-D23D-447D3531F390}"/>
                </a:ext>
              </a:extLst>
            </p:cNvPr>
            <p:cNvSpPr/>
            <p:nvPr/>
          </p:nvSpPr>
          <p:spPr>
            <a:xfrm>
              <a:off x="4945126" y="182354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24116AAD-A159-99FA-7B19-800BEE764D5B}"/>
                </a:ext>
              </a:extLst>
            </p:cNvPr>
            <p:cNvSpPr/>
            <p:nvPr/>
          </p:nvSpPr>
          <p:spPr>
            <a:xfrm flipV="1">
              <a:off x="4945126" y="1833955"/>
              <a:ext cx="338957" cy="73253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556D0E5-B8E2-F052-F568-2FB43932F6C7}"/>
                </a:ext>
              </a:extLst>
            </p:cNvPr>
            <p:cNvCxnSpPr/>
            <p:nvPr/>
          </p:nvCxnSpPr>
          <p:spPr>
            <a:xfrm flipV="1">
              <a:off x="5722886" y="2195014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95807E8-9E4D-64A4-DCFC-04D6B4946ADB}"/>
                </a:ext>
              </a:extLst>
            </p:cNvPr>
            <p:cNvCxnSpPr/>
            <p:nvPr/>
          </p:nvCxnSpPr>
          <p:spPr>
            <a:xfrm flipV="1">
              <a:off x="2919257" y="2225382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16FEC8C-57FD-8010-B716-5F7978C8EDA0}"/>
              </a:ext>
            </a:extLst>
          </p:cNvPr>
          <p:cNvGrpSpPr/>
          <p:nvPr/>
        </p:nvGrpSpPr>
        <p:grpSpPr>
          <a:xfrm>
            <a:off x="653524" y="2751293"/>
            <a:ext cx="456992" cy="442000"/>
            <a:chOff x="653524" y="2751293"/>
            <a:chExt cx="456992" cy="44200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39906B3-81C1-D340-DE55-3EB659317EAB}"/>
                </a:ext>
              </a:extLst>
            </p:cNvPr>
            <p:cNvSpPr/>
            <p:nvPr/>
          </p:nvSpPr>
          <p:spPr>
            <a:xfrm>
              <a:off x="653524" y="2751293"/>
              <a:ext cx="456992" cy="4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C42222-2ECE-7B09-DBFC-C62E6F495171}"/>
                </a:ext>
              </a:extLst>
            </p:cNvPr>
            <p:cNvSpPr/>
            <p:nvPr/>
          </p:nvSpPr>
          <p:spPr>
            <a:xfrm>
              <a:off x="759837" y="2861467"/>
              <a:ext cx="244366" cy="209884"/>
            </a:xfrm>
            <a:custGeom>
              <a:avLst/>
              <a:gdLst>
                <a:gd name="connsiteX0" fmla="*/ 0 w 244366"/>
                <a:gd name="connsiteY0" fmla="*/ 83759 h 209884"/>
                <a:gd name="connsiteX1" fmla="*/ 102476 w 244366"/>
                <a:gd name="connsiteY1" fmla="*/ 4932 h 209884"/>
                <a:gd name="connsiteX2" fmla="*/ 149772 w 244366"/>
                <a:gd name="connsiteY2" fmla="*/ 209884 h 209884"/>
                <a:gd name="connsiteX3" fmla="*/ 149772 w 244366"/>
                <a:gd name="connsiteY3" fmla="*/ 209884 h 209884"/>
                <a:gd name="connsiteX4" fmla="*/ 244366 w 244366"/>
                <a:gd name="connsiteY4" fmla="*/ 154704 h 209884"/>
                <a:gd name="connsiteX5" fmla="*/ 244366 w 244366"/>
                <a:gd name="connsiteY5" fmla="*/ 154704 h 20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366" h="209884">
                  <a:moveTo>
                    <a:pt x="0" y="83759"/>
                  </a:moveTo>
                  <a:cubicBezTo>
                    <a:pt x="38757" y="33835"/>
                    <a:pt x="77514" y="-16089"/>
                    <a:pt x="102476" y="4932"/>
                  </a:cubicBezTo>
                  <a:cubicBezTo>
                    <a:pt x="127438" y="25953"/>
                    <a:pt x="149772" y="209884"/>
                    <a:pt x="149772" y="209884"/>
                  </a:cubicBezTo>
                  <a:lnTo>
                    <a:pt x="149772" y="209884"/>
                  </a:lnTo>
                  <a:lnTo>
                    <a:pt x="244366" y="154704"/>
                  </a:lnTo>
                  <a:lnTo>
                    <a:pt x="244366" y="15470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6B1221B-495C-3920-11C5-570D4F10D362}"/>
              </a:ext>
            </a:extLst>
          </p:cNvPr>
          <p:cNvCxnSpPr>
            <a:cxnSpLocks/>
          </p:cNvCxnSpPr>
          <p:nvPr/>
        </p:nvCxnSpPr>
        <p:spPr>
          <a:xfrm flipV="1">
            <a:off x="882020" y="1855942"/>
            <a:ext cx="1850301" cy="131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76CF799-8B60-4909-B468-87F63EEEA59F}"/>
              </a:ext>
            </a:extLst>
          </p:cNvPr>
          <p:cNvCxnSpPr>
            <a:cxnSpLocks/>
          </p:cNvCxnSpPr>
          <p:nvPr/>
        </p:nvCxnSpPr>
        <p:spPr>
          <a:xfrm flipV="1">
            <a:off x="3606780" y="1812907"/>
            <a:ext cx="1850301" cy="131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9EE7A91-EFB3-AED3-7012-8E8B98B1B08E}"/>
              </a:ext>
            </a:extLst>
          </p:cNvPr>
          <p:cNvCxnSpPr>
            <a:cxnSpLocks/>
          </p:cNvCxnSpPr>
          <p:nvPr/>
        </p:nvCxnSpPr>
        <p:spPr>
          <a:xfrm flipV="1">
            <a:off x="3600418" y="3985679"/>
            <a:ext cx="1856663" cy="264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0B08E0D-0C14-DFA6-A4FA-707A38636012}"/>
              </a:ext>
            </a:extLst>
          </p:cNvPr>
          <p:cNvCxnSpPr>
            <a:cxnSpLocks/>
          </p:cNvCxnSpPr>
          <p:nvPr/>
        </p:nvCxnSpPr>
        <p:spPr>
          <a:xfrm>
            <a:off x="3245066" y="2541228"/>
            <a:ext cx="3729" cy="8040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B25F1BA-AA23-0D5F-3A07-F9EC4AF10A6C}"/>
                  </a:ext>
                </a:extLst>
              </p:cNvPr>
              <p:cNvSpPr txBox="1"/>
              <p:nvPr/>
            </p:nvSpPr>
            <p:spPr>
              <a:xfrm>
                <a:off x="1579945" y="2668554"/>
                <a:ext cx="37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𝑃𝑟𝑖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B25F1BA-AA23-0D5F-3A07-F9EC4AF10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945" y="2668554"/>
                <a:ext cx="378372" cy="523220"/>
              </a:xfrm>
              <a:prstGeom prst="rect">
                <a:avLst/>
              </a:prstGeom>
              <a:blipFill>
                <a:blip r:embed="rId7"/>
                <a:stretch>
                  <a:fillRect r="-5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EEB0403-BDE6-DB92-E244-423AB7E3DBF2}"/>
                  </a:ext>
                </a:extLst>
              </p:cNvPr>
              <p:cNvSpPr txBox="1"/>
              <p:nvPr/>
            </p:nvSpPr>
            <p:spPr>
              <a:xfrm>
                <a:off x="3986435" y="2686193"/>
                <a:ext cx="37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𝑆𝑒𝑐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EEB0403-BDE6-DB92-E244-423AB7E3D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435" y="2686193"/>
                <a:ext cx="378372" cy="523220"/>
              </a:xfrm>
              <a:prstGeom prst="rect">
                <a:avLst/>
              </a:prstGeom>
              <a:blipFill>
                <a:blip r:embed="rId8"/>
                <a:stretch>
                  <a:fillRect r="-6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6A85B08-CB10-65C1-49FD-998816D5372F}"/>
                  </a:ext>
                </a:extLst>
              </p:cNvPr>
              <p:cNvSpPr txBox="1"/>
              <p:nvPr/>
            </p:nvSpPr>
            <p:spPr>
              <a:xfrm>
                <a:off x="3681786" y="3236308"/>
                <a:ext cx="37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6A85B08-CB10-65C1-49FD-998816D53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786" y="3236308"/>
                <a:ext cx="378372" cy="523220"/>
              </a:xfrm>
              <a:prstGeom prst="rect">
                <a:avLst/>
              </a:prstGeom>
              <a:blipFill>
                <a:blip r:embed="rId9"/>
                <a:stretch>
                  <a:fillRect r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3E08CC7-A18A-C4B5-0FA1-43F918395B2D}"/>
                  </a:ext>
                </a:extLst>
              </p:cNvPr>
              <p:cNvSpPr txBox="1"/>
              <p:nvPr/>
            </p:nvSpPr>
            <p:spPr>
              <a:xfrm>
                <a:off x="6621329" y="2429807"/>
                <a:ext cx="1681806" cy="972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3E08CC7-A18A-C4B5-0FA1-43F918395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329" y="2429807"/>
                <a:ext cx="1681806" cy="9722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62682BB-B6F3-139C-42D4-90E053BDE9B6}"/>
              </a:ext>
            </a:extLst>
          </p:cNvPr>
          <p:cNvSpPr txBox="1"/>
          <p:nvPr/>
        </p:nvSpPr>
        <p:spPr>
          <a:xfrm>
            <a:off x="107398" y="4678339"/>
            <a:ext cx="8765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Reference book: </a:t>
            </a:r>
            <a:r>
              <a:rPr lang="en-US" sz="2000" dirty="0"/>
              <a:t>The Art of Electronics by Paul Horowitz and </a:t>
            </a:r>
            <a:r>
              <a:rPr lang="en-US" sz="2000" dirty="0" err="1"/>
              <a:t>Windfield</a:t>
            </a:r>
            <a:r>
              <a:rPr lang="en-US" sz="2000" dirty="0"/>
              <a:t> Hill</a:t>
            </a:r>
          </a:p>
        </p:txBody>
      </p:sp>
    </p:spTree>
    <p:extLst>
      <p:ext uri="{BB962C8B-B14F-4D97-AF65-F5344CB8AC3E}">
        <p14:creationId xmlns:p14="http://schemas.microsoft.com/office/powerpoint/2010/main" val="30805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  <p:bldP spid="77" grpId="0"/>
      <p:bldP spid="78" grpId="0"/>
      <p:bldP spid="79" grpId="0"/>
      <p:bldP spid="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18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Application: p-n Diode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6A8779F-2F85-170B-40A7-B3DF0144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40" y="3877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4AC2EA3-E8C7-C523-8B98-93F7DCAF5A39}"/>
              </a:ext>
            </a:extLst>
          </p:cNvPr>
          <p:cNvGrpSpPr/>
          <p:nvPr/>
        </p:nvGrpSpPr>
        <p:grpSpPr>
          <a:xfrm>
            <a:off x="5953695" y="1672382"/>
            <a:ext cx="1008993" cy="465081"/>
            <a:chOff x="6132786" y="1608613"/>
            <a:chExt cx="1008993" cy="465081"/>
          </a:xfrm>
        </p:grpSpPr>
        <p:sp>
          <p:nvSpPr>
            <p:cNvPr id="2" name="Flowchart: Merge 1">
              <a:extLst>
                <a:ext uri="{FF2B5EF4-FFF2-40B4-BE49-F238E27FC236}">
                  <a16:creationId xmlns:a16="http://schemas.microsoft.com/office/drawing/2014/main" id="{3D0EE12F-9AB9-BEDA-A41A-E1BFB1D8B4B9}"/>
                </a:ext>
              </a:extLst>
            </p:cNvPr>
            <p:cNvSpPr/>
            <p:nvPr/>
          </p:nvSpPr>
          <p:spPr>
            <a:xfrm rot="16200000">
              <a:off x="6391188" y="1659852"/>
              <a:ext cx="465080" cy="362604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10C421A-4AC2-4356-F521-8E2DA8D59DFD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608613"/>
              <a:ext cx="0" cy="4650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F4845D-4D85-AE86-59A4-7C713B66262F}"/>
                </a:ext>
              </a:extLst>
            </p:cNvPr>
            <p:cNvCxnSpPr>
              <a:cxnSpLocks/>
            </p:cNvCxnSpPr>
            <p:nvPr/>
          </p:nvCxnSpPr>
          <p:spPr>
            <a:xfrm>
              <a:off x="6132786" y="1829332"/>
              <a:ext cx="309640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EA808AA-902B-E37B-6E16-694324EC7271}"/>
                </a:ext>
              </a:extLst>
            </p:cNvPr>
            <p:cNvCxnSpPr>
              <a:cxnSpLocks/>
            </p:cNvCxnSpPr>
            <p:nvPr/>
          </p:nvCxnSpPr>
          <p:spPr>
            <a:xfrm>
              <a:off x="6805030" y="1831959"/>
              <a:ext cx="336749" cy="0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001DA2-F455-DDA4-27F7-02D91CD5CD22}"/>
              </a:ext>
            </a:extLst>
          </p:cNvPr>
          <p:cNvCxnSpPr>
            <a:cxnSpLocks/>
          </p:cNvCxnSpPr>
          <p:nvPr/>
        </p:nvCxnSpPr>
        <p:spPr>
          <a:xfrm flipV="1">
            <a:off x="1379791" y="4119228"/>
            <a:ext cx="1856663" cy="264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3675F2-AED9-D1DA-9822-659894F04F33}"/>
              </a:ext>
            </a:extLst>
          </p:cNvPr>
          <p:cNvCxnSpPr>
            <a:cxnSpLocks/>
          </p:cNvCxnSpPr>
          <p:nvPr/>
        </p:nvCxnSpPr>
        <p:spPr>
          <a:xfrm flipH="1">
            <a:off x="1395265" y="1943617"/>
            <a:ext cx="12847" cy="8964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46841B1-CD5C-D520-FC4C-E8D94D0D51DB}"/>
              </a:ext>
            </a:extLst>
          </p:cNvPr>
          <p:cNvCxnSpPr>
            <a:cxnSpLocks/>
          </p:cNvCxnSpPr>
          <p:nvPr/>
        </p:nvCxnSpPr>
        <p:spPr>
          <a:xfrm flipH="1">
            <a:off x="1395265" y="3271347"/>
            <a:ext cx="7866" cy="8610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91E338-E98E-DB9F-F366-7552DE2EC669}"/>
                  </a:ext>
                </a:extLst>
              </p:cNvPr>
              <p:cNvSpPr txBox="1"/>
              <p:nvPr/>
            </p:nvSpPr>
            <p:spPr>
              <a:xfrm>
                <a:off x="2550347" y="3336573"/>
                <a:ext cx="37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91E338-E98E-DB9F-F366-7552DE2EC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347" y="3336573"/>
                <a:ext cx="378372" cy="523220"/>
              </a:xfrm>
              <a:prstGeom prst="rect">
                <a:avLst/>
              </a:prstGeom>
              <a:blipFill>
                <a:blip r:embed="rId4"/>
                <a:stretch>
                  <a:fillRect r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4213905-AF1C-EF94-441B-34F41E5108FD}"/>
                  </a:ext>
                </a:extLst>
              </p:cNvPr>
              <p:cNvSpPr txBox="1"/>
              <p:nvPr/>
            </p:nvSpPr>
            <p:spPr>
              <a:xfrm>
                <a:off x="551184" y="2594900"/>
                <a:ext cx="37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4213905-AF1C-EF94-441B-34F41E51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84" y="2594900"/>
                <a:ext cx="378372" cy="523220"/>
              </a:xfrm>
              <a:prstGeom prst="rect">
                <a:avLst/>
              </a:prstGeom>
              <a:blipFill>
                <a:blip r:embed="rId5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5A025D0-8935-B456-E243-CDCE9FE514BB}"/>
              </a:ext>
            </a:extLst>
          </p:cNvPr>
          <p:cNvCxnSpPr>
            <a:cxnSpLocks/>
          </p:cNvCxnSpPr>
          <p:nvPr/>
        </p:nvCxnSpPr>
        <p:spPr>
          <a:xfrm>
            <a:off x="3644850" y="2628319"/>
            <a:ext cx="3729" cy="8040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36556D-66D5-E2B4-BF43-15751707FFF6}"/>
              </a:ext>
            </a:extLst>
          </p:cNvPr>
          <p:cNvGrpSpPr/>
          <p:nvPr/>
        </p:nvGrpSpPr>
        <p:grpSpPr>
          <a:xfrm rot="5400000">
            <a:off x="2126139" y="2718203"/>
            <a:ext cx="2216273" cy="619828"/>
            <a:chOff x="2919257" y="1823540"/>
            <a:chExt cx="3928227" cy="748209"/>
          </a:xfrm>
        </p:grpSpPr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AE423FED-53F7-BDFC-ACE7-7058E3E3794D}"/>
                </a:ext>
              </a:extLst>
            </p:cNvPr>
            <p:cNvSpPr/>
            <p:nvPr/>
          </p:nvSpPr>
          <p:spPr>
            <a:xfrm>
              <a:off x="4035972" y="182880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838BED45-15B7-4945-4123-B82359C3D5F7}"/>
                </a:ext>
              </a:extLst>
            </p:cNvPr>
            <p:cNvSpPr/>
            <p:nvPr/>
          </p:nvSpPr>
          <p:spPr>
            <a:xfrm>
              <a:off x="4493174" y="1828799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940D53E0-66BE-7B39-A174-3327B1C0B29D}"/>
                </a:ext>
              </a:extLst>
            </p:cNvPr>
            <p:cNvSpPr/>
            <p:nvPr/>
          </p:nvSpPr>
          <p:spPr>
            <a:xfrm flipV="1">
              <a:off x="4493174" y="1836689"/>
              <a:ext cx="331074" cy="73505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6E2416F9-9C76-6AE7-2989-58F8BB4D89AA}"/>
                </a:ext>
              </a:extLst>
            </p:cNvPr>
            <p:cNvSpPr/>
            <p:nvPr/>
          </p:nvSpPr>
          <p:spPr>
            <a:xfrm>
              <a:off x="4945126" y="182354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BD793D61-CDA1-FE73-4DEE-74019B18DE47}"/>
                </a:ext>
              </a:extLst>
            </p:cNvPr>
            <p:cNvSpPr/>
            <p:nvPr/>
          </p:nvSpPr>
          <p:spPr>
            <a:xfrm flipV="1">
              <a:off x="4945126" y="1833955"/>
              <a:ext cx="338957" cy="73253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154C396-842C-1214-AB52-5E179150A1A5}"/>
                </a:ext>
              </a:extLst>
            </p:cNvPr>
            <p:cNvCxnSpPr/>
            <p:nvPr/>
          </p:nvCxnSpPr>
          <p:spPr>
            <a:xfrm flipV="1">
              <a:off x="5722886" y="2195014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AF049C6-96D2-AFFA-B908-48F07C64EAD4}"/>
                </a:ext>
              </a:extLst>
            </p:cNvPr>
            <p:cNvCxnSpPr/>
            <p:nvPr/>
          </p:nvCxnSpPr>
          <p:spPr>
            <a:xfrm flipV="1">
              <a:off x="2919257" y="2225382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7D18B8A-D122-1901-9FB5-20A836C345AC}"/>
              </a:ext>
            </a:extLst>
          </p:cNvPr>
          <p:cNvGrpSpPr/>
          <p:nvPr/>
        </p:nvGrpSpPr>
        <p:grpSpPr>
          <a:xfrm rot="5400000" flipV="1">
            <a:off x="3013581" y="2745605"/>
            <a:ext cx="2183369" cy="532121"/>
            <a:chOff x="2919257" y="1823540"/>
            <a:chExt cx="3928227" cy="748209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B5060686-C357-A2F3-62A0-E86E0536DCB3}"/>
                </a:ext>
              </a:extLst>
            </p:cNvPr>
            <p:cNvSpPr/>
            <p:nvPr/>
          </p:nvSpPr>
          <p:spPr>
            <a:xfrm>
              <a:off x="4035972" y="182880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18D5A4FC-9699-2A2D-3766-7324915E9E0A}"/>
                </a:ext>
              </a:extLst>
            </p:cNvPr>
            <p:cNvSpPr/>
            <p:nvPr/>
          </p:nvSpPr>
          <p:spPr>
            <a:xfrm>
              <a:off x="4493174" y="1828799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B7AEB2D2-0492-4235-137C-24E5375B5C40}"/>
                </a:ext>
              </a:extLst>
            </p:cNvPr>
            <p:cNvSpPr/>
            <p:nvPr/>
          </p:nvSpPr>
          <p:spPr>
            <a:xfrm flipV="1">
              <a:off x="4493174" y="1836689"/>
              <a:ext cx="331074" cy="73505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94EBEC3D-F1F4-0B75-50E0-215C18B6D300}"/>
                </a:ext>
              </a:extLst>
            </p:cNvPr>
            <p:cNvSpPr/>
            <p:nvPr/>
          </p:nvSpPr>
          <p:spPr>
            <a:xfrm>
              <a:off x="4945126" y="182354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3309ED31-1A27-8214-C05A-C19247DDD6E4}"/>
                </a:ext>
              </a:extLst>
            </p:cNvPr>
            <p:cNvSpPr/>
            <p:nvPr/>
          </p:nvSpPr>
          <p:spPr>
            <a:xfrm flipV="1">
              <a:off x="4945126" y="1833955"/>
              <a:ext cx="338957" cy="73253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3E0D065-13B3-6624-711F-DD6B509DACAF}"/>
                </a:ext>
              </a:extLst>
            </p:cNvPr>
            <p:cNvCxnSpPr/>
            <p:nvPr/>
          </p:nvCxnSpPr>
          <p:spPr>
            <a:xfrm flipV="1">
              <a:off x="5722886" y="2195014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B2D837C-431D-1243-3094-18A6B6D0F60D}"/>
                </a:ext>
              </a:extLst>
            </p:cNvPr>
            <p:cNvCxnSpPr/>
            <p:nvPr/>
          </p:nvCxnSpPr>
          <p:spPr>
            <a:xfrm flipV="1">
              <a:off x="2919257" y="2225382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A19A425-70C7-E591-BBE5-C439ABFF92E2}"/>
              </a:ext>
            </a:extLst>
          </p:cNvPr>
          <p:cNvGrpSpPr/>
          <p:nvPr/>
        </p:nvGrpSpPr>
        <p:grpSpPr>
          <a:xfrm>
            <a:off x="1150138" y="2830120"/>
            <a:ext cx="456992" cy="442000"/>
            <a:chOff x="653524" y="2751293"/>
            <a:chExt cx="456992" cy="4420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BF2C73F-26F3-FA75-7017-8A0C619CDD64}"/>
                </a:ext>
              </a:extLst>
            </p:cNvPr>
            <p:cNvSpPr/>
            <p:nvPr/>
          </p:nvSpPr>
          <p:spPr>
            <a:xfrm>
              <a:off x="653524" y="2751293"/>
              <a:ext cx="456992" cy="4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BFB4A57-C27C-A3D8-86E6-A4D9C9F55DC7}"/>
                </a:ext>
              </a:extLst>
            </p:cNvPr>
            <p:cNvSpPr/>
            <p:nvPr/>
          </p:nvSpPr>
          <p:spPr>
            <a:xfrm>
              <a:off x="759837" y="2861467"/>
              <a:ext cx="244366" cy="209884"/>
            </a:xfrm>
            <a:custGeom>
              <a:avLst/>
              <a:gdLst>
                <a:gd name="connsiteX0" fmla="*/ 0 w 244366"/>
                <a:gd name="connsiteY0" fmla="*/ 83759 h 209884"/>
                <a:gd name="connsiteX1" fmla="*/ 102476 w 244366"/>
                <a:gd name="connsiteY1" fmla="*/ 4932 h 209884"/>
                <a:gd name="connsiteX2" fmla="*/ 149772 w 244366"/>
                <a:gd name="connsiteY2" fmla="*/ 209884 h 209884"/>
                <a:gd name="connsiteX3" fmla="*/ 149772 w 244366"/>
                <a:gd name="connsiteY3" fmla="*/ 209884 h 209884"/>
                <a:gd name="connsiteX4" fmla="*/ 244366 w 244366"/>
                <a:gd name="connsiteY4" fmla="*/ 154704 h 209884"/>
                <a:gd name="connsiteX5" fmla="*/ 244366 w 244366"/>
                <a:gd name="connsiteY5" fmla="*/ 154704 h 20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366" h="209884">
                  <a:moveTo>
                    <a:pt x="0" y="83759"/>
                  </a:moveTo>
                  <a:cubicBezTo>
                    <a:pt x="38757" y="33835"/>
                    <a:pt x="77514" y="-16089"/>
                    <a:pt x="102476" y="4932"/>
                  </a:cubicBezTo>
                  <a:cubicBezTo>
                    <a:pt x="127438" y="25953"/>
                    <a:pt x="149772" y="209884"/>
                    <a:pt x="149772" y="209884"/>
                  </a:cubicBezTo>
                  <a:lnTo>
                    <a:pt x="149772" y="209884"/>
                  </a:lnTo>
                  <a:lnTo>
                    <a:pt x="244366" y="154704"/>
                  </a:lnTo>
                  <a:lnTo>
                    <a:pt x="244366" y="15470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582D8CF-F2E2-E823-D762-916601C65415}"/>
              </a:ext>
            </a:extLst>
          </p:cNvPr>
          <p:cNvCxnSpPr>
            <a:cxnSpLocks/>
          </p:cNvCxnSpPr>
          <p:nvPr/>
        </p:nvCxnSpPr>
        <p:spPr>
          <a:xfrm flipV="1">
            <a:off x="1378634" y="1934769"/>
            <a:ext cx="1850301" cy="131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8D640BD-9299-A30B-BAED-CCA7E4882297}"/>
              </a:ext>
            </a:extLst>
          </p:cNvPr>
          <p:cNvCxnSpPr>
            <a:cxnSpLocks/>
          </p:cNvCxnSpPr>
          <p:nvPr/>
        </p:nvCxnSpPr>
        <p:spPr>
          <a:xfrm flipV="1">
            <a:off x="4103394" y="1891734"/>
            <a:ext cx="1850301" cy="131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F276D3E-FB82-6E76-B9AB-ADC412A0B9BD}"/>
              </a:ext>
            </a:extLst>
          </p:cNvPr>
          <p:cNvCxnSpPr>
            <a:cxnSpLocks/>
          </p:cNvCxnSpPr>
          <p:nvPr/>
        </p:nvCxnSpPr>
        <p:spPr>
          <a:xfrm flipV="1">
            <a:off x="4097032" y="4052965"/>
            <a:ext cx="2878708" cy="379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DE8CB40-9E55-FD04-1D11-7FF9437BAEC1}"/>
              </a:ext>
            </a:extLst>
          </p:cNvPr>
          <p:cNvCxnSpPr>
            <a:cxnSpLocks/>
          </p:cNvCxnSpPr>
          <p:nvPr/>
        </p:nvCxnSpPr>
        <p:spPr>
          <a:xfrm>
            <a:off x="3741680" y="2620055"/>
            <a:ext cx="3729" cy="8040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DF09461-322A-20A9-E33C-7E5AB606127D}"/>
                  </a:ext>
                </a:extLst>
              </p:cNvPr>
              <p:cNvSpPr txBox="1"/>
              <p:nvPr/>
            </p:nvSpPr>
            <p:spPr>
              <a:xfrm>
                <a:off x="2076559" y="2747381"/>
                <a:ext cx="37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𝑃𝑟𝑖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DF09461-322A-20A9-E33C-7E5AB6061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559" y="2747381"/>
                <a:ext cx="378372" cy="523220"/>
              </a:xfrm>
              <a:prstGeom prst="rect">
                <a:avLst/>
              </a:prstGeom>
              <a:blipFill>
                <a:blip r:embed="rId6"/>
                <a:stretch>
                  <a:fillRect r="-5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A3A6828-B43F-6E26-8F9F-559FBB6E1E2C}"/>
                  </a:ext>
                </a:extLst>
              </p:cNvPr>
              <p:cNvSpPr txBox="1"/>
              <p:nvPr/>
            </p:nvSpPr>
            <p:spPr>
              <a:xfrm>
                <a:off x="4483049" y="2765020"/>
                <a:ext cx="37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𝑆𝑒𝑐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A3A6828-B43F-6E26-8F9F-559FBB6E1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049" y="2765020"/>
                <a:ext cx="378372" cy="523220"/>
              </a:xfrm>
              <a:prstGeom prst="rect">
                <a:avLst/>
              </a:prstGeom>
              <a:blipFill>
                <a:blip r:embed="rId7"/>
                <a:stretch>
                  <a:fillRect r="-6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41F05F7-D0E0-102A-6EAE-AA4416818ADC}"/>
                  </a:ext>
                </a:extLst>
              </p:cNvPr>
              <p:cNvSpPr txBox="1"/>
              <p:nvPr/>
            </p:nvSpPr>
            <p:spPr>
              <a:xfrm>
                <a:off x="4178400" y="3315135"/>
                <a:ext cx="37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41F05F7-D0E0-102A-6EAE-AA4416818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400" y="3315135"/>
                <a:ext cx="378372" cy="523220"/>
              </a:xfrm>
              <a:prstGeom prst="rect">
                <a:avLst/>
              </a:prstGeom>
              <a:blipFill>
                <a:blip r:embed="rId8"/>
                <a:stretch>
                  <a:fillRect r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TextBox 1027">
                <a:extLst>
                  <a:ext uri="{FF2B5EF4-FFF2-40B4-BE49-F238E27FC236}">
                    <a16:creationId xmlns:a16="http://schemas.microsoft.com/office/drawing/2014/main" id="{B98C0DF4-5AF2-0C45-E9D4-DA2CF57DDD62}"/>
                  </a:ext>
                </a:extLst>
              </p:cNvPr>
              <p:cNvSpPr txBox="1"/>
              <p:nvPr/>
            </p:nvSpPr>
            <p:spPr>
              <a:xfrm>
                <a:off x="7349151" y="3022461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𝐿𝑜𝑎𝑑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8" name="TextBox 1027">
                <a:extLst>
                  <a:ext uri="{FF2B5EF4-FFF2-40B4-BE49-F238E27FC236}">
                    <a16:creationId xmlns:a16="http://schemas.microsoft.com/office/drawing/2014/main" id="{B98C0DF4-5AF2-0C45-E9D4-DA2CF57DD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151" y="3022461"/>
                <a:ext cx="406330" cy="461665"/>
              </a:xfrm>
              <a:prstGeom prst="rect">
                <a:avLst/>
              </a:prstGeom>
              <a:blipFill>
                <a:blip r:embed="rId9"/>
                <a:stretch>
                  <a:fillRect l="-4545" r="-1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46F0D7E5-2444-996F-3A60-10D144C3EA7A}"/>
              </a:ext>
            </a:extLst>
          </p:cNvPr>
          <p:cNvGrpSpPr/>
          <p:nvPr/>
        </p:nvGrpSpPr>
        <p:grpSpPr>
          <a:xfrm rot="5400000">
            <a:off x="5938663" y="2623488"/>
            <a:ext cx="2186544" cy="672412"/>
            <a:chOff x="4774161" y="1682364"/>
            <a:chExt cx="1521864" cy="693028"/>
          </a:xfrm>
        </p:grpSpPr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id="{B4F3E74E-D40E-E485-5342-5C7D96F6EAD0}"/>
                </a:ext>
              </a:extLst>
            </p:cNvPr>
            <p:cNvCxnSpPr>
              <a:cxnSpLocks/>
            </p:cNvCxnSpPr>
            <p:nvPr/>
          </p:nvCxnSpPr>
          <p:spPr>
            <a:xfrm>
              <a:off x="4774161" y="2096814"/>
              <a:ext cx="2077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id="{57E28BF2-DD11-9845-7333-DFB1FCB29692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Straight Connector 1042">
              <a:extLst>
                <a:ext uri="{FF2B5EF4-FFF2-40B4-BE49-F238E27FC236}">
                  <a16:creationId xmlns:a16="http://schemas.microsoft.com/office/drawing/2014/main" id="{F5CACABE-9EAF-946A-9F2A-7ACBC64515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0812D9FD-0A08-0F48-57B2-DD4BDA78F4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Connector 1044">
              <a:extLst>
                <a:ext uri="{FF2B5EF4-FFF2-40B4-BE49-F238E27FC236}">
                  <a16:creationId xmlns:a16="http://schemas.microsoft.com/office/drawing/2014/main" id="{F777D22E-253E-A47B-7AA0-DB491E37F1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ABBE5411-0B0E-4359-81C5-0647A07049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F7B22F62-EF39-DD78-F5F7-E727D99A1C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82B2A0BD-B7A9-192A-5973-417C7D8F6A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7" name="TextBox 1036">
                <a:extLst>
                  <a:ext uri="{FF2B5EF4-FFF2-40B4-BE49-F238E27FC236}">
                    <a16:creationId xmlns:a16="http://schemas.microsoft.com/office/drawing/2014/main" id="{01B6781C-7536-9442-DCD5-58DB64C040B4}"/>
                  </a:ext>
                </a:extLst>
              </p:cNvPr>
              <p:cNvSpPr txBox="1"/>
              <p:nvPr/>
            </p:nvSpPr>
            <p:spPr>
              <a:xfrm>
                <a:off x="7354011" y="2666072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7" name="TextBox 1036">
                <a:extLst>
                  <a:ext uri="{FF2B5EF4-FFF2-40B4-BE49-F238E27FC236}">
                    <a16:creationId xmlns:a16="http://schemas.microsoft.com/office/drawing/2014/main" id="{01B6781C-7536-9442-DCD5-58DB64C04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011" y="2666072"/>
                <a:ext cx="40633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7" name="TextBox 1056">
            <a:extLst>
              <a:ext uri="{FF2B5EF4-FFF2-40B4-BE49-F238E27FC236}">
                <a16:creationId xmlns:a16="http://schemas.microsoft.com/office/drawing/2014/main" id="{B4F5A22D-A8C3-CC30-A53B-E64D423F5ACE}"/>
              </a:ext>
            </a:extLst>
          </p:cNvPr>
          <p:cNvSpPr txBox="1"/>
          <p:nvPr/>
        </p:nvSpPr>
        <p:spPr>
          <a:xfrm>
            <a:off x="709634" y="809866"/>
            <a:ext cx="174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Rectifier </a:t>
            </a:r>
          </a:p>
        </p:txBody>
      </p:sp>
      <p:sp>
        <p:nvSpPr>
          <p:cNvPr id="1058" name="TextBox 1057">
            <a:extLst>
              <a:ext uri="{FF2B5EF4-FFF2-40B4-BE49-F238E27FC236}">
                <a16:creationId xmlns:a16="http://schemas.microsoft.com/office/drawing/2014/main" id="{76320A11-0DA2-5F90-3585-1F2A7FB35F34}"/>
              </a:ext>
            </a:extLst>
          </p:cNvPr>
          <p:cNvSpPr txBox="1"/>
          <p:nvPr/>
        </p:nvSpPr>
        <p:spPr>
          <a:xfrm>
            <a:off x="2578587" y="819768"/>
            <a:ext cx="3577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CC00"/>
                </a:solidFill>
                <a:latin typeface="Livvic" panose="020B0604020202020204" charset="0"/>
              </a:rPr>
              <a:t>Half-wave Rectifier</a:t>
            </a:r>
          </a:p>
        </p:txBody>
      </p:sp>
    </p:spTree>
    <p:extLst>
      <p:ext uri="{BB962C8B-B14F-4D97-AF65-F5344CB8AC3E}">
        <p14:creationId xmlns:p14="http://schemas.microsoft.com/office/powerpoint/2010/main" val="328241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52" grpId="0"/>
      <p:bldP spid="53" grpId="0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19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Application: p-n Diode: </a:t>
            </a:r>
            <a:r>
              <a:rPr lang="en-US" sz="2800" b="1" dirty="0">
                <a:solidFill>
                  <a:srgbClr val="00CC00"/>
                </a:solidFill>
                <a:latin typeface="Livvic" panose="020B0604020202020204" charset="0"/>
              </a:rPr>
              <a:t>Rectifier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BAAC87-4AF8-9680-6164-C4862F063B12}"/>
              </a:ext>
            </a:extLst>
          </p:cNvPr>
          <p:cNvCxnSpPr>
            <a:cxnSpLocks/>
          </p:cNvCxnSpPr>
          <p:nvPr/>
        </p:nvCxnSpPr>
        <p:spPr>
          <a:xfrm>
            <a:off x="1868002" y="529837"/>
            <a:ext cx="0" cy="1267423"/>
          </a:xfrm>
          <a:prstGeom prst="line">
            <a:avLst/>
          </a:prstGeom>
          <a:ln w="254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A360D2-DEF8-9023-4F50-56A89F969664}"/>
              </a:ext>
            </a:extLst>
          </p:cNvPr>
          <p:cNvCxnSpPr>
            <a:cxnSpLocks/>
          </p:cNvCxnSpPr>
          <p:nvPr/>
        </p:nvCxnSpPr>
        <p:spPr>
          <a:xfrm flipH="1">
            <a:off x="1860119" y="1798236"/>
            <a:ext cx="2792490" cy="6831"/>
          </a:xfrm>
          <a:prstGeom prst="line">
            <a:avLst/>
          </a:prstGeom>
          <a:ln w="254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28E3B02-1D02-D8E4-3EC3-9469178A76E8}"/>
              </a:ext>
            </a:extLst>
          </p:cNvPr>
          <p:cNvSpPr/>
          <p:nvPr/>
        </p:nvSpPr>
        <p:spPr>
          <a:xfrm>
            <a:off x="1883768" y="936485"/>
            <a:ext cx="785834" cy="854920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1030F0-13F7-A6B7-93F9-8EE2A3AE2B07}"/>
              </a:ext>
            </a:extLst>
          </p:cNvPr>
          <p:cNvSpPr/>
          <p:nvPr/>
        </p:nvSpPr>
        <p:spPr>
          <a:xfrm>
            <a:off x="3424549" y="965913"/>
            <a:ext cx="754947" cy="854920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129FE3-1A8F-1B5D-D0A5-F58E9FA92C6F}"/>
              </a:ext>
            </a:extLst>
          </p:cNvPr>
          <p:cNvCxnSpPr>
            <a:cxnSpLocks/>
          </p:cNvCxnSpPr>
          <p:nvPr/>
        </p:nvCxnSpPr>
        <p:spPr>
          <a:xfrm>
            <a:off x="5171897" y="533412"/>
            <a:ext cx="0" cy="1232460"/>
          </a:xfrm>
          <a:prstGeom prst="line">
            <a:avLst/>
          </a:prstGeom>
          <a:ln w="254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BF07C2-3776-0876-9873-52BA30593962}"/>
              </a:ext>
            </a:extLst>
          </p:cNvPr>
          <p:cNvCxnSpPr>
            <a:cxnSpLocks/>
          </p:cNvCxnSpPr>
          <p:nvPr/>
        </p:nvCxnSpPr>
        <p:spPr>
          <a:xfrm flipH="1">
            <a:off x="5166398" y="1735814"/>
            <a:ext cx="1329487" cy="37697"/>
          </a:xfrm>
          <a:prstGeom prst="line">
            <a:avLst/>
          </a:prstGeom>
          <a:ln w="254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BC746E5F-11AE-B8AB-A41E-E941CB059462}"/>
              </a:ext>
            </a:extLst>
          </p:cNvPr>
          <p:cNvSpPr/>
          <p:nvPr/>
        </p:nvSpPr>
        <p:spPr>
          <a:xfrm rot="20784581">
            <a:off x="5047548" y="775131"/>
            <a:ext cx="1317681" cy="859697"/>
          </a:xfrm>
          <a:custGeom>
            <a:avLst/>
            <a:gdLst>
              <a:gd name="connsiteX0" fmla="*/ 0 w 3105807"/>
              <a:gd name="connsiteY0" fmla="*/ 2136228 h 2136228"/>
              <a:gd name="connsiteX1" fmla="*/ 1300655 w 3105807"/>
              <a:gd name="connsiteY1" fmla="*/ 1718441 h 2136228"/>
              <a:gd name="connsiteX2" fmla="*/ 2554014 w 3105807"/>
              <a:gd name="connsiteY2" fmla="*/ 740979 h 2136228"/>
              <a:gd name="connsiteX3" fmla="*/ 3105807 w 3105807"/>
              <a:gd name="connsiteY3" fmla="*/ 0 h 213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5807" h="2136228">
                <a:moveTo>
                  <a:pt x="0" y="2136228"/>
                </a:moveTo>
                <a:cubicBezTo>
                  <a:pt x="437493" y="2043605"/>
                  <a:pt x="874986" y="1950983"/>
                  <a:pt x="1300655" y="1718441"/>
                </a:cubicBezTo>
                <a:cubicBezTo>
                  <a:pt x="1726324" y="1485899"/>
                  <a:pt x="2253155" y="1027386"/>
                  <a:pt x="2554014" y="740979"/>
                </a:cubicBezTo>
                <a:cubicBezTo>
                  <a:pt x="2854873" y="454572"/>
                  <a:pt x="3004645" y="178676"/>
                  <a:pt x="310580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451B8C22-D4B5-A497-E513-62DA9DF82A30}"/>
              </a:ext>
            </a:extLst>
          </p:cNvPr>
          <p:cNvSpPr/>
          <p:nvPr/>
        </p:nvSpPr>
        <p:spPr>
          <a:xfrm rot="10800000">
            <a:off x="2675709" y="1817258"/>
            <a:ext cx="754947" cy="854920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1D13C134-F914-5396-999E-E7B417FEBAC3}"/>
              </a:ext>
            </a:extLst>
          </p:cNvPr>
          <p:cNvGrpSpPr/>
          <p:nvPr/>
        </p:nvGrpSpPr>
        <p:grpSpPr>
          <a:xfrm rot="5400000">
            <a:off x="4454141" y="3005189"/>
            <a:ext cx="2792490" cy="1290996"/>
            <a:chOff x="823817" y="696276"/>
            <a:chExt cx="2792490" cy="1737922"/>
          </a:xfrm>
        </p:grpSpPr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547A524E-0693-10A4-EDB4-91D09F4F7DF8}"/>
                </a:ext>
              </a:extLst>
            </p:cNvPr>
            <p:cNvCxnSpPr>
              <a:cxnSpLocks/>
            </p:cNvCxnSpPr>
            <p:nvPr/>
          </p:nvCxnSpPr>
          <p:spPr>
            <a:xfrm>
              <a:off x="831700" y="696276"/>
              <a:ext cx="0" cy="1706188"/>
            </a:xfrm>
            <a:prstGeom prst="line">
              <a:avLst/>
            </a:prstGeom>
            <a:ln w="25400"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6F72F12D-6348-6A31-010A-6289C7DE47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817" y="2403778"/>
              <a:ext cx="2792490" cy="9196"/>
            </a:xfrm>
            <a:prstGeom prst="line">
              <a:avLst/>
            </a:prstGeom>
            <a:ln w="25400"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4D06B990-C39E-27F9-57BD-7644172E1CC1}"/>
                </a:ext>
              </a:extLst>
            </p:cNvPr>
            <p:cNvSpPr/>
            <p:nvPr/>
          </p:nvSpPr>
          <p:spPr>
            <a:xfrm>
              <a:off x="847466" y="1243700"/>
              <a:ext cx="785834" cy="1150882"/>
            </a:xfrm>
            <a:custGeom>
              <a:avLst/>
              <a:gdLst>
                <a:gd name="connsiteX0" fmla="*/ 0 w 796158"/>
                <a:gd name="connsiteY0" fmla="*/ 622738 h 622738"/>
                <a:gd name="connsiteX1" fmla="*/ 441434 w 796158"/>
                <a:gd name="connsiteY1" fmla="*/ 0 h 622738"/>
                <a:gd name="connsiteX2" fmla="*/ 796158 w 796158"/>
                <a:gd name="connsiteY2" fmla="*/ 622738 h 62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6158" h="622738">
                  <a:moveTo>
                    <a:pt x="0" y="622738"/>
                  </a:moveTo>
                  <a:cubicBezTo>
                    <a:pt x="154370" y="311369"/>
                    <a:pt x="308741" y="0"/>
                    <a:pt x="441434" y="0"/>
                  </a:cubicBezTo>
                  <a:cubicBezTo>
                    <a:pt x="574127" y="0"/>
                    <a:pt x="685142" y="311369"/>
                    <a:pt x="796158" y="622738"/>
                  </a:cubicBezTo>
                </a:path>
              </a:pathLst>
            </a:custGeom>
            <a:no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A2521188-972C-B49C-4A41-6A411235C0AB}"/>
                </a:ext>
              </a:extLst>
            </p:cNvPr>
            <p:cNvSpPr/>
            <p:nvPr/>
          </p:nvSpPr>
          <p:spPr>
            <a:xfrm>
              <a:off x="2388247" y="1283316"/>
              <a:ext cx="754947" cy="1150882"/>
            </a:xfrm>
            <a:custGeom>
              <a:avLst/>
              <a:gdLst>
                <a:gd name="connsiteX0" fmla="*/ 0 w 796158"/>
                <a:gd name="connsiteY0" fmla="*/ 622738 h 622738"/>
                <a:gd name="connsiteX1" fmla="*/ 441434 w 796158"/>
                <a:gd name="connsiteY1" fmla="*/ 0 h 622738"/>
                <a:gd name="connsiteX2" fmla="*/ 796158 w 796158"/>
                <a:gd name="connsiteY2" fmla="*/ 622738 h 62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6158" h="622738">
                  <a:moveTo>
                    <a:pt x="0" y="622738"/>
                  </a:moveTo>
                  <a:cubicBezTo>
                    <a:pt x="154370" y="311369"/>
                    <a:pt x="308741" y="0"/>
                    <a:pt x="441434" y="0"/>
                  </a:cubicBezTo>
                  <a:cubicBezTo>
                    <a:pt x="574127" y="0"/>
                    <a:pt x="685142" y="311369"/>
                    <a:pt x="796158" y="622738"/>
                  </a:cubicBezTo>
                </a:path>
              </a:pathLst>
            </a:custGeom>
            <a:noFill/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51" name="TextBox 1050">
            <a:extLst>
              <a:ext uri="{FF2B5EF4-FFF2-40B4-BE49-F238E27FC236}">
                <a16:creationId xmlns:a16="http://schemas.microsoft.com/office/drawing/2014/main" id="{6D83B04F-9B9D-AE32-C12F-EF5FEDA4CC22}"/>
              </a:ext>
            </a:extLst>
          </p:cNvPr>
          <p:cNvSpPr txBox="1"/>
          <p:nvPr/>
        </p:nvSpPr>
        <p:spPr>
          <a:xfrm rot="5400000">
            <a:off x="4916856" y="2108437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2" name="TextBox 1051">
                <a:extLst>
                  <a:ext uri="{FF2B5EF4-FFF2-40B4-BE49-F238E27FC236}">
                    <a16:creationId xmlns:a16="http://schemas.microsoft.com/office/drawing/2014/main" id="{9BE7CAFB-4D38-A3A2-CB7B-32AB7A5A3D34}"/>
                  </a:ext>
                </a:extLst>
              </p:cNvPr>
              <p:cNvSpPr txBox="1"/>
              <p:nvPr/>
            </p:nvSpPr>
            <p:spPr>
              <a:xfrm rot="5400000">
                <a:off x="4752406" y="2881709"/>
                <a:ext cx="368178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2" name="TextBox 1051">
                <a:extLst>
                  <a:ext uri="{FF2B5EF4-FFF2-40B4-BE49-F238E27FC236}">
                    <a16:creationId xmlns:a16="http://schemas.microsoft.com/office/drawing/2014/main" id="{9BE7CAFB-4D38-A3A2-CB7B-32AB7A5A3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752406" y="2881709"/>
                <a:ext cx="368178" cy="4598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3" name="TextBox 1052">
                <a:extLst>
                  <a:ext uri="{FF2B5EF4-FFF2-40B4-BE49-F238E27FC236}">
                    <a16:creationId xmlns:a16="http://schemas.microsoft.com/office/drawing/2014/main" id="{613AE33B-D212-72CC-D233-2AABFF736976}"/>
                  </a:ext>
                </a:extLst>
              </p:cNvPr>
              <p:cNvSpPr txBox="1"/>
              <p:nvPr/>
            </p:nvSpPr>
            <p:spPr>
              <a:xfrm rot="5400000">
                <a:off x="4755557" y="3592051"/>
                <a:ext cx="443391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3" name="TextBox 1052">
                <a:extLst>
                  <a:ext uri="{FF2B5EF4-FFF2-40B4-BE49-F238E27FC236}">
                    <a16:creationId xmlns:a16="http://schemas.microsoft.com/office/drawing/2014/main" id="{613AE33B-D212-72CC-D233-2AABFF736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755557" y="3592051"/>
                <a:ext cx="443391" cy="4970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4" name="TextBox 1053">
            <a:extLst>
              <a:ext uri="{FF2B5EF4-FFF2-40B4-BE49-F238E27FC236}">
                <a16:creationId xmlns:a16="http://schemas.microsoft.com/office/drawing/2014/main" id="{03904DEF-D668-FB34-BE04-EDA4DD3FF492}"/>
              </a:ext>
            </a:extLst>
          </p:cNvPr>
          <p:cNvSpPr txBox="1"/>
          <p:nvPr/>
        </p:nvSpPr>
        <p:spPr>
          <a:xfrm rot="5400000">
            <a:off x="4853020" y="4846855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1055" name="TextBox 1054">
            <a:extLst>
              <a:ext uri="{FF2B5EF4-FFF2-40B4-BE49-F238E27FC236}">
                <a16:creationId xmlns:a16="http://schemas.microsoft.com/office/drawing/2014/main" id="{1A2A3D8D-F869-9832-8BA1-DCFE77290AC0}"/>
              </a:ext>
            </a:extLst>
          </p:cNvPr>
          <p:cNvSpPr txBox="1"/>
          <p:nvPr/>
        </p:nvSpPr>
        <p:spPr>
          <a:xfrm>
            <a:off x="1683307" y="1820287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6" name="TextBox 1055">
                <a:extLst>
                  <a:ext uri="{FF2B5EF4-FFF2-40B4-BE49-F238E27FC236}">
                    <a16:creationId xmlns:a16="http://schemas.microsoft.com/office/drawing/2014/main" id="{A5B63AF4-A7C0-1391-AF72-FFD9676A02B3}"/>
                  </a:ext>
                </a:extLst>
              </p:cNvPr>
              <p:cNvSpPr txBox="1"/>
              <p:nvPr/>
            </p:nvSpPr>
            <p:spPr>
              <a:xfrm>
                <a:off x="2358171" y="1820287"/>
                <a:ext cx="368178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6" name="TextBox 1055">
                <a:extLst>
                  <a:ext uri="{FF2B5EF4-FFF2-40B4-BE49-F238E27FC236}">
                    <a16:creationId xmlns:a16="http://schemas.microsoft.com/office/drawing/2014/main" id="{A5B63AF4-A7C0-1391-AF72-FFD9676A0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171" y="1820287"/>
                <a:ext cx="368178" cy="4598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8" name="TextBox 1057">
                <a:extLst>
                  <a:ext uri="{FF2B5EF4-FFF2-40B4-BE49-F238E27FC236}">
                    <a16:creationId xmlns:a16="http://schemas.microsoft.com/office/drawing/2014/main" id="{B634CFE3-F2D6-8FE8-1F13-13B4ABAF398E}"/>
                  </a:ext>
                </a:extLst>
              </p:cNvPr>
              <p:cNvSpPr txBox="1"/>
              <p:nvPr/>
            </p:nvSpPr>
            <p:spPr>
              <a:xfrm>
                <a:off x="3356975" y="1812779"/>
                <a:ext cx="443391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8" name="TextBox 1057">
                <a:extLst>
                  <a:ext uri="{FF2B5EF4-FFF2-40B4-BE49-F238E27FC236}">
                    <a16:creationId xmlns:a16="http://schemas.microsoft.com/office/drawing/2014/main" id="{B634CFE3-F2D6-8FE8-1F13-13B4ABAF3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975" y="1812779"/>
                <a:ext cx="443391" cy="4970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9" name="TextBox 1058">
            <a:extLst>
              <a:ext uri="{FF2B5EF4-FFF2-40B4-BE49-F238E27FC236}">
                <a16:creationId xmlns:a16="http://schemas.microsoft.com/office/drawing/2014/main" id="{9C3A635C-6396-2A5D-7A59-C7B6F54D616F}"/>
              </a:ext>
            </a:extLst>
          </p:cNvPr>
          <p:cNvSpPr txBox="1"/>
          <p:nvPr/>
        </p:nvSpPr>
        <p:spPr>
          <a:xfrm>
            <a:off x="4518466" y="1790524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cxnSp>
        <p:nvCxnSpPr>
          <p:cNvPr id="1061" name="Straight Connector 1060">
            <a:extLst>
              <a:ext uri="{FF2B5EF4-FFF2-40B4-BE49-F238E27FC236}">
                <a16:creationId xmlns:a16="http://schemas.microsoft.com/office/drawing/2014/main" id="{E3E3D6E6-3893-2040-78E0-A21AF274437B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2025869" y="1474076"/>
            <a:ext cx="3637994" cy="10438"/>
          </a:xfrm>
          <a:prstGeom prst="line">
            <a:avLst/>
          </a:prstGeom>
          <a:ln w="22225">
            <a:solidFill>
              <a:srgbClr val="009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Straight Connector 1061">
            <a:extLst>
              <a:ext uri="{FF2B5EF4-FFF2-40B4-BE49-F238E27FC236}">
                <a16:creationId xmlns:a16="http://schemas.microsoft.com/office/drawing/2014/main" id="{E16B16C0-E87A-71B7-259F-1387D288646C}"/>
              </a:ext>
            </a:extLst>
          </p:cNvPr>
          <p:cNvCxnSpPr>
            <a:cxnSpLocks/>
          </p:cNvCxnSpPr>
          <p:nvPr/>
        </p:nvCxnSpPr>
        <p:spPr>
          <a:xfrm>
            <a:off x="2108109" y="1229685"/>
            <a:ext cx="3761872" cy="0"/>
          </a:xfrm>
          <a:prstGeom prst="line">
            <a:avLst/>
          </a:prstGeom>
          <a:ln w="22225">
            <a:solidFill>
              <a:srgbClr val="009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Straight Connector 1063">
            <a:extLst>
              <a:ext uri="{FF2B5EF4-FFF2-40B4-BE49-F238E27FC236}">
                <a16:creationId xmlns:a16="http://schemas.microsoft.com/office/drawing/2014/main" id="{E1AE7917-6D28-06F5-028A-476BF371AFFD}"/>
              </a:ext>
            </a:extLst>
          </p:cNvPr>
          <p:cNvCxnSpPr>
            <a:cxnSpLocks/>
          </p:cNvCxnSpPr>
          <p:nvPr/>
        </p:nvCxnSpPr>
        <p:spPr>
          <a:xfrm>
            <a:off x="2276685" y="936485"/>
            <a:ext cx="3822933" cy="0"/>
          </a:xfrm>
          <a:prstGeom prst="line">
            <a:avLst/>
          </a:prstGeom>
          <a:ln w="22225">
            <a:solidFill>
              <a:srgbClr val="009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Straight Connector 1064">
            <a:extLst>
              <a:ext uri="{FF2B5EF4-FFF2-40B4-BE49-F238E27FC236}">
                <a16:creationId xmlns:a16="http://schemas.microsoft.com/office/drawing/2014/main" id="{0C9F9353-231F-FE82-E271-5C4E2FD9D3D0}"/>
              </a:ext>
            </a:extLst>
          </p:cNvPr>
          <p:cNvCxnSpPr>
            <a:cxnSpLocks/>
            <a:endCxn id="1049" idx="1"/>
          </p:cNvCxnSpPr>
          <p:nvPr/>
        </p:nvCxnSpPr>
        <p:spPr>
          <a:xfrm flipH="1">
            <a:off x="6089236" y="936485"/>
            <a:ext cx="10382" cy="1777316"/>
          </a:xfrm>
          <a:prstGeom prst="line">
            <a:avLst/>
          </a:prstGeom>
          <a:ln w="22225">
            <a:solidFill>
              <a:srgbClr val="009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9" name="Straight Connector 1068">
            <a:extLst>
              <a:ext uri="{FF2B5EF4-FFF2-40B4-BE49-F238E27FC236}">
                <a16:creationId xmlns:a16="http://schemas.microsoft.com/office/drawing/2014/main" id="{8E2541E4-1570-54CA-A4A5-D144F554B13B}"/>
              </a:ext>
            </a:extLst>
          </p:cNvPr>
          <p:cNvCxnSpPr>
            <a:cxnSpLocks/>
          </p:cNvCxnSpPr>
          <p:nvPr/>
        </p:nvCxnSpPr>
        <p:spPr>
          <a:xfrm flipH="1">
            <a:off x="5862173" y="1240618"/>
            <a:ext cx="5191" cy="1281030"/>
          </a:xfrm>
          <a:prstGeom prst="line">
            <a:avLst/>
          </a:prstGeom>
          <a:ln w="22225">
            <a:solidFill>
              <a:srgbClr val="009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3" name="Straight Connector 1072">
            <a:extLst>
              <a:ext uri="{FF2B5EF4-FFF2-40B4-BE49-F238E27FC236}">
                <a16:creationId xmlns:a16="http://schemas.microsoft.com/office/drawing/2014/main" id="{A08D9CF3-E662-66D6-C665-0CDCB6BEE949}"/>
              </a:ext>
            </a:extLst>
          </p:cNvPr>
          <p:cNvCxnSpPr>
            <a:cxnSpLocks/>
          </p:cNvCxnSpPr>
          <p:nvPr/>
        </p:nvCxnSpPr>
        <p:spPr>
          <a:xfrm>
            <a:off x="5650146" y="1474076"/>
            <a:ext cx="16046" cy="930276"/>
          </a:xfrm>
          <a:prstGeom prst="line">
            <a:avLst/>
          </a:prstGeom>
          <a:ln w="22225">
            <a:solidFill>
              <a:srgbClr val="009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3" name="TextBox 1082">
            <a:extLst>
              <a:ext uri="{FF2B5EF4-FFF2-40B4-BE49-F238E27FC236}">
                <a16:creationId xmlns:a16="http://schemas.microsoft.com/office/drawing/2014/main" id="{591FB693-C23A-025B-0745-3FEB3CC2609A}"/>
              </a:ext>
            </a:extLst>
          </p:cNvPr>
          <p:cNvSpPr txBox="1"/>
          <p:nvPr/>
        </p:nvSpPr>
        <p:spPr>
          <a:xfrm>
            <a:off x="6462439" y="1611983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4" name="TextBox 1083">
                <a:extLst>
                  <a:ext uri="{FF2B5EF4-FFF2-40B4-BE49-F238E27FC236}">
                    <a16:creationId xmlns:a16="http://schemas.microsoft.com/office/drawing/2014/main" id="{A449BDE7-D3DD-CD29-3D74-E17DF05C2551}"/>
                  </a:ext>
                </a:extLst>
              </p:cNvPr>
              <p:cNvSpPr txBox="1"/>
              <p:nvPr/>
            </p:nvSpPr>
            <p:spPr>
              <a:xfrm>
                <a:off x="4918815" y="1630118"/>
                <a:ext cx="3828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4" name="TextBox 1083">
                <a:extLst>
                  <a:ext uri="{FF2B5EF4-FFF2-40B4-BE49-F238E27FC236}">
                    <a16:creationId xmlns:a16="http://schemas.microsoft.com/office/drawing/2014/main" id="{A449BDE7-D3DD-CD29-3D74-E17DF05C2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815" y="1630118"/>
                <a:ext cx="38286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5" name="TextBox 1084">
                <a:extLst>
                  <a:ext uri="{FF2B5EF4-FFF2-40B4-BE49-F238E27FC236}">
                    <a16:creationId xmlns:a16="http://schemas.microsoft.com/office/drawing/2014/main" id="{A966E0E6-6258-3443-33F2-F9DFDEC1AA92}"/>
                  </a:ext>
                </a:extLst>
              </p:cNvPr>
              <p:cNvSpPr txBox="1"/>
              <p:nvPr/>
            </p:nvSpPr>
            <p:spPr>
              <a:xfrm>
                <a:off x="3957800" y="1834635"/>
                <a:ext cx="443391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5" name="TextBox 1084">
                <a:extLst>
                  <a:ext uri="{FF2B5EF4-FFF2-40B4-BE49-F238E27FC236}">
                    <a16:creationId xmlns:a16="http://schemas.microsoft.com/office/drawing/2014/main" id="{A966E0E6-6258-3443-33F2-F9DFDEC1A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00" y="1834635"/>
                <a:ext cx="443391" cy="4970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6" name="TextBox 1085">
                <a:extLst>
                  <a:ext uri="{FF2B5EF4-FFF2-40B4-BE49-F238E27FC236}">
                    <a16:creationId xmlns:a16="http://schemas.microsoft.com/office/drawing/2014/main" id="{5D2E7128-E51D-A734-87CD-8A65C44CE18B}"/>
                  </a:ext>
                </a:extLst>
              </p:cNvPr>
              <p:cNvSpPr txBox="1"/>
              <p:nvPr/>
            </p:nvSpPr>
            <p:spPr>
              <a:xfrm rot="5400000">
                <a:off x="4766359" y="4320183"/>
                <a:ext cx="443391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6" name="TextBox 1085">
                <a:extLst>
                  <a:ext uri="{FF2B5EF4-FFF2-40B4-BE49-F238E27FC236}">
                    <a16:creationId xmlns:a16="http://schemas.microsoft.com/office/drawing/2014/main" id="{5D2E7128-E51D-A734-87CD-8A65C44CE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766359" y="4320183"/>
                <a:ext cx="443391" cy="4970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7" name="TextBox 1086">
            <a:extLst>
              <a:ext uri="{FF2B5EF4-FFF2-40B4-BE49-F238E27FC236}">
                <a16:creationId xmlns:a16="http://schemas.microsoft.com/office/drawing/2014/main" id="{AF662011-5F37-CF59-8A72-BCA5CB849D9D}"/>
              </a:ext>
            </a:extLst>
          </p:cNvPr>
          <p:cNvSpPr txBox="1"/>
          <p:nvPr/>
        </p:nvSpPr>
        <p:spPr>
          <a:xfrm>
            <a:off x="6237893" y="751877"/>
            <a:ext cx="2076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Dynamic characteristics</a:t>
            </a:r>
          </a:p>
        </p:txBody>
      </p:sp>
      <p:sp>
        <p:nvSpPr>
          <p:cNvPr id="1088" name="TextBox 1087">
            <a:extLst>
              <a:ext uri="{FF2B5EF4-FFF2-40B4-BE49-F238E27FC236}">
                <a16:creationId xmlns:a16="http://schemas.microsoft.com/office/drawing/2014/main" id="{36A6AA00-03C8-912A-662C-694DE0909661}"/>
              </a:ext>
            </a:extLst>
          </p:cNvPr>
          <p:cNvSpPr txBox="1"/>
          <p:nvPr/>
        </p:nvSpPr>
        <p:spPr>
          <a:xfrm>
            <a:off x="319111" y="3618885"/>
            <a:ext cx="3577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CC00"/>
                </a:solidFill>
                <a:latin typeface="Livvic" panose="020B0604020202020204" charset="0"/>
              </a:rPr>
              <a:t>Half-wave Rectifier</a:t>
            </a:r>
          </a:p>
        </p:txBody>
      </p:sp>
    </p:spTree>
    <p:extLst>
      <p:ext uri="{BB962C8B-B14F-4D97-AF65-F5344CB8AC3E}">
        <p14:creationId xmlns:p14="http://schemas.microsoft.com/office/powerpoint/2010/main" val="131279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57A4B9-EF9D-EA8F-153C-D2E7CBDB575B}"/>
              </a:ext>
            </a:extLst>
          </p:cNvPr>
          <p:cNvSpPr txBox="1"/>
          <p:nvPr/>
        </p:nvSpPr>
        <p:spPr>
          <a:xfrm>
            <a:off x="25935" y="1490437"/>
            <a:ext cx="42527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n-Type (group IV)</a:t>
            </a:r>
            <a:r>
              <a:rPr lang="en-US" sz="2400" dirty="0">
                <a:sym typeface="Wingdings" panose="05000000000000000000" pitchFamily="2" charset="2"/>
              </a:rPr>
              <a:t> Al, B, Ga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5CAC8B-D649-CE4B-AC3F-0E7357469EFE}"/>
              </a:ext>
            </a:extLst>
          </p:cNvPr>
          <p:cNvSpPr txBox="1"/>
          <p:nvPr/>
        </p:nvSpPr>
        <p:spPr>
          <a:xfrm>
            <a:off x="2390763" y="1019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Extrinsic Semiconductors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1B6B662-8A39-CF40-A776-B178146EBFB9}"/>
              </a:ext>
            </a:extLst>
          </p:cNvPr>
          <p:cNvSpPr/>
          <p:nvPr/>
        </p:nvSpPr>
        <p:spPr>
          <a:xfrm>
            <a:off x="4310214" y="493845"/>
            <a:ext cx="512379" cy="428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8C1E6D-5A4F-213A-8C42-DBE174775246}"/>
              </a:ext>
            </a:extLst>
          </p:cNvPr>
          <p:cNvCxnSpPr/>
          <p:nvPr/>
        </p:nvCxnSpPr>
        <p:spPr>
          <a:xfrm>
            <a:off x="1988741" y="993788"/>
            <a:ext cx="51553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Down 9">
            <a:extLst>
              <a:ext uri="{FF2B5EF4-FFF2-40B4-BE49-F238E27FC236}">
                <a16:creationId xmlns:a16="http://schemas.microsoft.com/office/drawing/2014/main" id="{45946718-6F48-F9DB-630D-35EA4239C591}"/>
              </a:ext>
            </a:extLst>
          </p:cNvPr>
          <p:cNvSpPr/>
          <p:nvPr/>
        </p:nvSpPr>
        <p:spPr>
          <a:xfrm>
            <a:off x="1870502" y="1015481"/>
            <a:ext cx="512379" cy="428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35BAFC2-6566-CAC6-2F2A-CB20B97AF510}"/>
              </a:ext>
            </a:extLst>
          </p:cNvPr>
          <p:cNvSpPr/>
          <p:nvPr/>
        </p:nvSpPr>
        <p:spPr>
          <a:xfrm>
            <a:off x="6749929" y="1000014"/>
            <a:ext cx="512379" cy="428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569647-6C2C-1BFE-08EA-26074B5D1DB7}"/>
              </a:ext>
            </a:extLst>
          </p:cNvPr>
          <p:cNvSpPr txBox="1"/>
          <p:nvPr/>
        </p:nvSpPr>
        <p:spPr>
          <a:xfrm>
            <a:off x="5540887" y="1461665"/>
            <a:ext cx="325163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p-Type (group III)</a:t>
            </a:r>
            <a:r>
              <a:rPr lang="en-US" sz="2400" dirty="0">
                <a:sym typeface="Wingdings" panose="05000000000000000000" pitchFamily="2" charset="2"/>
              </a:rPr>
              <a:t> P</a:t>
            </a:r>
            <a:endParaRPr lang="en-US" sz="2400" dirty="0"/>
          </a:p>
        </p:txBody>
      </p:sp>
      <p:pic>
        <p:nvPicPr>
          <p:cNvPr id="1028" name="Picture 4" descr="Happy 150th Birthday to the Periodic Table | Lam Research">
            <a:extLst>
              <a:ext uri="{FF2B5EF4-FFF2-40B4-BE49-F238E27FC236}">
                <a16:creationId xmlns:a16="http://schemas.microsoft.com/office/drawing/2014/main" id="{509710A9-B872-3537-C8C7-B970790FA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" b="4761"/>
          <a:stretch/>
        </p:blipFill>
        <p:spPr bwMode="auto">
          <a:xfrm>
            <a:off x="1260667" y="2004894"/>
            <a:ext cx="6832192" cy="313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54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20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Application: p-n Diode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8" name="TextBox 1057">
            <a:extLst>
              <a:ext uri="{FF2B5EF4-FFF2-40B4-BE49-F238E27FC236}">
                <a16:creationId xmlns:a16="http://schemas.microsoft.com/office/drawing/2014/main" id="{76320A11-0DA2-5F90-3585-1F2A7FB35F34}"/>
              </a:ext>
            </a:extLst>
          </p:cNvPr>
          <p:cNvSpPr txBox="1"/>
          <p:nvPr/>
        </p:nvSpPr>
        <p:spPr>
          <a:xfrm>
            <a:off x="622215" y="588463"/>
            <a:ext cx="3577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CC00"/>
                </a:solidFill>
                <a:latin typeface="Livvic" panose="020B0604020202020204" charset="0"/>
              </a:rPr>
              <a:t>Full-wave Rectifier</a:t>
            </a:r>
          </a:p>
        </p:txBody>
      </p:sp>
      <p:grpSp>
        <p:nvGrpSpPr>
          <p:cNvPr id="1082" name="Group 1081">
            <a:extLst>
              <a:ext uri="{FF2B5EF4-FFF2-40B4-BE49-F238E27FC236}">
                <a16:creationId xmlns:a16="http://schemas.microsoft.com/office/drawing/2014/main" id="{8554C0E4-7537-A630-26BF-A766BDF50ABE}"/>
              </a:ext>
            </a:extLst>
          </p:cNvPr>
          <p:cNvGrpSpPr/>
          <p:nvPr/>
        </p:nvGrpSpPr>
        <p:grpSpPr>
          <a:xfrm>
            <a:off x="0" y="1436580"/>
            <a:ext cx="5011487" cy="3391297"/>
            <a:chOff x="1642230" y="1482561"/>
            <a:chExt cx="5011487" cy="339129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8D640BD-9299-A30B-BAED-CCA7E48822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50162" y="2091172"/>
              <a:ext cx="975966" cy="69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4AC2EA3-E8C7-C523-8B98-93F7DCAF5A39}"/>
                </a:ext>
              </a:extLst>
            </p:cNvPr>
            <p:cNvGrpSpPr/>
            <p:nvPr/>
          </p:nvGrpSpPr>
          <p:grpSpPr>
            <a:xfrm>
              <a:off x="4634434" y="1875170"/>
              <a:ext cx="1008993" cy="465081"/>
              <a:chOff x="6132786" y="1608613"/>
              <a:chExt cx="1008993" cy="465081"/>
            </a:xfrm>
          </p:grpSpPr>
          <p:sp>
            <p:nvSpPr>
              <p:cNvPr id="2" name="Flowchart: Merge 1">
                <a:extLst>
                  <a:ext uri="{FF2B5EF4-FFF2-40B4-BE49-F238E27FC236}">
                    <a16:creationId xmlns:a16="http://schemas.microsoft.com/office/drawing/2014/main" id="{3D0EE12F-9AB9-BEDA-A41A-E1BFB1D8B4B9}"/>
                  </a:ext>
                </a:extLst>
              </p:cNvPr>
              <p:cNvSpPr/>
              <p:nvPr/>
            </p:nvSpPr>
            <p:spPr>
              <a:xfrm rot="16200000">
                <a:off x="6391188" y="1659852"/>
                <a:ext cx="465080" cy="362604"/>
              </a:xfrm>
              <a:prstGeom prst="flowChartMerg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410C421A-4AC2-4356-F521-8E2DA8D59D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030" y="1608613"/>
                <a:ext cx="0" cy="46508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AF4845D-4D85-AE86-59A4-7C713B6626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2786" y="1829332"/>
                <a:ext cx="309640" cy="0"/>
              </a:xfrm>
              <a:prstGeom prst="line">
                <a:avLst/>
              </a:prstGeom>
              <a:ln w="381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EA808AA-902B-E37B-6E16-694324EC72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030" y="1831959"/>
                <a:ext cx="336749" cy="0"/>
              </a:xfrm>
              <a:prstGeom prst="line">
                <a:avLst/>
              </a:prstGeom>
              <a:ln w="381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2001DA2-F455-DDA4-27F7-02D91CD5CD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5310" y="4285820"/>
              <a:ext cx="949400" cy="3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43675F2-AED9-D1DA-9822-659894F04F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5310" y="2119563"/>
              <a:ext cx="12847" cy="8964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46841B1-CD5C-D520-FC4C-E8D94D0D51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5310" y="3447293"/>
              <a:ext cx="7866" cy="8610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691E338-E98E-DB9F-F366-7552DE2EC669}"/>
                    </a:ext>
                  </a:extLst>
                </p:cNvPr>
                <p:cNvSpPr txBox="1"/>
                <p:nvPr/>
              </p:nvSpPr>
              <p:spPr>
                <a:xfrm>
                  <a:off x="3457726" y="1899448"/>
                  <a:ext cx="37837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691E338-E98E-DB9F-F366-7552DE2EC6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7726" y="1899448"/>
                  <a:ext cx="378372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4213905-AF1C-EF94-441B-34F41E5108FD}"/>
                    </a:ext>
                  </a:extLst>
                </p:cNvPr>
                <p:cNvSpPr txBox="1"/>
                <p:nvPr/>
              </p:nvSpPr>
              <p:spPr>
                <a:xfrm rot="16200000">
                  <a:off x="1251067" y="3038601"/>
                  <a:ext cx="115165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800" dirty="0"/>
                    <a:t>Mains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4213905-AF1C-EF94-441B-34F41E5108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251067" y="3038601"/>
                  <a:ext cx="1151658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197" t="-3704" r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5A025D0-8935-B456-E243-CDCE9FE514BB}"/>
                </a:ext>
              </a:extLst>
            </p:cNvPr>
            <p:cNvCxnSpPr>
              <a:cxnSpLocks/>
            </p:cNvCxnSpPr>
            <p:nvPr/>
          </p:nvCxnSpPr>
          <p:spPr>
            <a:xfrm>
              <a:off x="3663106" y="2794911"/>
              <a:ext cx="3729" cy="8040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736556D-66D5-E2B4-BF43-15751707FFF6}"/>
                </a:ext>
              </a:extLst>
            </p:cNvPr>
            <p:cNvGrpSpPr/>
            <p:nvPr/>
          </p:nvGrpSpPr>
          <p:grpSpPr>
            <a:xfrm rot="5400000">
              <a:off x="2144395" y="2884795"/>
              <a:ext cx="2216273" cy="619828"/>
              <a:chOff x="2919257" y="1823540"/>
              <a:chExt cx="3928227" cy="748209"/>
            </a:xfrm>
          </p:grpSpPr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AE423FED-53F7-BDFC-ACE7-7058E3E3794D}"/>
                  </a:ext>
                </a:extLst>
              </p:cNvPr>
              <p:cNvSpPr/>
              <p:nvPr/>
            </p:nvSpPr>
            <p:spPr>
              <a:xfrm>
                <a:off x="4035972" y="1828800"/>
                <a:ext cx="788276" cy="742949"/>
              </a:xfrm>
              <a:prstGeom prst="arc">
                <a:avLst>
                  <a:gd name="adj1" fmla="val 10646628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>
                <a:extLst>
                  <a:ext uri="{FF2B5EF4-FFF2-40B4-BE49-F238E27FC236}">
                    <a16:creationId xmlns:a16="http://schemas.microsoft.com/office/drawing/2014/main" id="{838BED45-15B7-4945-4123-B82359C3D5F7}"/>
                  </a:ext>
                </a:extLst>
              </p:cNvPr>
              <p:cNvSpPr/>
              <p:nvPr/>
            </p:nvSpPr>
            <p:spPr>
              <a:xfrm>
                <a:off x="4493174" y="1828799"/>
                <a:ext cx="788276" cy="742949"/>
              </a:xfrm>
              <a:prstGeom prst="arc">
                <a:avLst>
                  <a:gd name="adj1" fmla="val 10646628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940D53E0-66BE-7B39-A174-3327B1C0B29D}"/>
                  </a:ext>
                </a:extLst>
              </p:cNvPr>
              <p:cNvSpPr/>
              <p:nvPr/>
            </p:nvSpPr>
            <p:spPr>
              <a:xfrm flipV="1">
                <a:off x="4493174" y="1836689"/>
                <a:ext cx="331074" cy="735059"/>
              </a:xfrm>
              <a:prstGeom prst="arc">
                <a:avLst>
                  <a:gd name="adj1" fmla="val 10646628"/>
                  <a:gd name="adj2" fmla="val 132168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Arc 31">
                <a:extLst>
                  <a:ext uri="{FF2B5EF4-FFF2-40B4-BE49-F238E27FC236}">
                    <a16:creationId xmlns:a16="http://schemas.microsoft.com/office/drawing/2014/main" id="{6E2416F9-9C76-6AE7-2989-58F8BB4D89AA}"/>
                  </a:ext>
                </a:extLst>
              </p:cNvPr>
              <p:cNvSpPr/>
              <p:nvPr/>
            </p:nvSpPr>
            <p:spPr>
              <a:xfrm>
                <a:off x="4945126" y="1823540"/>
                <a:ext cx="788276" cy="742949"/>
              </a:xfrm>
              <a:prstGeom prst="arc">
                <a:avLst>
                  <a:gd name="adj1" fmla="val 10646628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BD793D61-CDA1-FE73-4DEE-74019B18DE47}"/>
                  </a:ext>
                </a:extLst>
              </p:cNvPr>
              <p:cNvSpPr/>
              <p:nvPr/>
            </p:nvSpPr>
            <p:spPr>
              <a:xfrm flipV="1">
                <a:off x="4945126" y="1833955"/>
                <a:ext cx="338957" cy="732534"/>
              </a:xfrm>
              <a:prstGeom prst="arc">
                <a:avLst>
                  <a:gd name="adj1" fmla="val 10646628"/>
                  <a:gd name="adj2" fmla="val 132168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154C396-842C-1214-AB52-5E179150A1A5}"/>
                  </a:ext>
                </a:extLst>
              </p:cNvPr>
              <p:cNvCxnSpPr/>
              <p:nvPr/>
            </p:nvCxnSpPr>
            <p:spPr>
              <a:xfrm flipV="1">
                <a:off x="5722886" y="2195014"/>
                <a:ext cx="1124598" cy="920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AF049C6-96D2-AFFA-B908-48F07C64EAD4}"/>
                  </a:ext>
                </a:extLst>
              </p:cNvPr>
              <p:cNvCxnSpPr/>
              <p:nvPr/>
            </p:nvCxnSpPr>
            <p:spPr>
              <a:xfrm flipV="1">
                <a:off x="2919257" y="2225382"/>
                <a:ext cx="1124598" cy="920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B5060686-C357-A2F3-62A0-E86E0536DCB3}"/>
                </a:ext>
              </a:extLst>
            </p:cNvPr>
            <p:cNvSpPr/>
            <p:nvPr/>
          </p:nvSpPr>
          <p:spPr>
            <a:xfrm rot="5400000" flipV="1">
              <a:off x="3906324" y="2662138"/>
              <a:ext cx="438136" cy="528380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18D5A4FC-9699-2A2D-3766-7324915E9E0A}"/>
                </a:ext>
              </a:extLst>
            </p:cNvPr>
            <p:cNvSpPr/>
            <p:nvPr/>
          </p:nvSpPr>
          <p:spPr>
            <a:xfrm rot="5400000" flipV="1">
              <a:off x="3906323" y="2916258"/>
              <a:ext cx="438136" cy="528380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B7AEB2D2-0492-4235-137C-24E5375B5C40}"/>
                </a:ext>
              </a:extLst>
            </p:cNvPr>
            <p:cNvSpPr/>
            <p:nvPr/>
          </p:nvSpPr>
          <p:spPr>
            <a:xfrm rot="5400000">
              <a:off x="4036189" y="2792004"/>
              <a:ext cx="184016" cy="52276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94EBEC3D-F1F4-0B75-50E0-215C18B6D300}"/>
                </a:ext>
              </a:extLst>
            </p:cNvPr>
            <p:cNvSpPr/>
            <p:nvPr/>
          </p:nvSpPr>
          <p:spPr>
            <a:xfrm rot="5400000" flipV="1">
              <a:off x="3902583" y="3167460"/>
              <a:ext cx="438136" cy="528380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3309ED31-1A27-8214-C05A-C19247DDD6E4}"/>
                </a:ext>
              </a:extLst>
            </p:cNvPr>
            <p:cNvSpPr/>
            <p:nvPr/>
          </p:nvSpPr>
          <p:spPr>
            <a:xfrm rot="5400000">
              <a:off x="4031156" y="3046294"/>
              <a:ext cx="188398" cy="520973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3E0D065-13B3-6624-711F-DD6B509DACAF}"/>
                </a:ext>
              </a:extLst>
            </p:cNvPr>
            <p:cNvCxnSpPr>
              <a:cxnSpLocks/>
            </p:cNvCxnSpPr>
            <p:nvPr/>
          </p:nvCxnSpPr>
          <p:spPr>
            <a:xfrm>
              <a:off x="4148244" y="2087399"/>
              <a:ext cx="3836" cy="1152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B2D837C-431D-1243-3094-18A6B6D0F60D}"/>
                </a:ext>
              </a:extLst>
            </p:cNvPr>
            <p:cNvCxnSpPr>
              <a:cxnSpLocks/>
            </p:cNvCxnSpPr>
            <p:nvPr/>
          </p:nvCxnSpPr>
          <p:spPr>
            <a:xfrm>
              <a:off x="4105114" y="4148618"/>
              <a:ext cx="0" cy="1211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A19A425-70C7-E591-BBE5-C439ABFF92E2}"/>
                </a:ext>
              </a:extLst>
            </p:cNvPr>
            <p:cNvGrpSpPr/>
            <p:nvPr/>
          </p:nvGrpSpPr>
          <p:grpSpPr>
            <a:xfrm>
              <a:off x="2060183" y="3006066"/>
              <a:ext cx="456992" cy="442000"/>
              <a:chOff x="653524" y="2751293"/>
              <a:chExt cx="456992" cy="442000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BF2C73F-26F3-FA75-7017-8A0C619CDD64}"/>
                  </a:ext>
                </a:extLst>
              </p:cNvPr>
              <p:cNvSpPr/>
              <p:nvPr/>
            </p:nvSpPr>
            <p:spPr>
              <a:xfrm>
                <a:off x="653524" y="2751293"/>
                <a:ext cx="456992" cy="44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BFB4A57-C27C-A3D8-86E6-A4D9C9F55DC7}"/>
                  </a:ext>
                </a:extLst>
              </p:cNvPr>
              <p:cNvSpPr/>
              <p:nvPr/>
            </p:nvSpPr>
            <p:spPr>
              <a:xfrm>
                <a:off x="759837" y="2861467"/>
                <a:ext cx="244366" cy="209884"/>
              </a:xfrm>
              <a:custGeom>
                <a:avLst/>
                <a:gdLst>
                  <a:gd name="connsiteX0" fmla="*/ 0 w 244366"/>
                  <a:gd name="connsiteY0" fmla="*/ 83759 h 209884"/>
                  <a:gd name="connsiteX1" fmla="*/ 102476 w 244366"/>
                  <a:gd name="connsiteY1" fmla="*/ 4932 h 209884"/>
                  <a:gd name="connsiteX2" fmla="*/ 149772 w 244366"/>
                  <a:gd name="connsiteY2" fmla="*/ 209884 h 209884"/>
                  <a:gd name="connsiteX3" fmla="*/ 149772 w 244366"/>
                  <a:gd name="connsiteY3" fmla="*/ 209884 h 209884"/>
                  <a:gd name="connsiteX4" fmla="*/ 244366 w 244366"/>
                  <a:gd name="connsiteY4" fmla="*/ 154704 h 209884"/>
                  <a:gd name="connsiteX5" fmla="*/ 244366 w 244366"/>
                  <a:gd name="connsiteY5" fmla="*/ 154704 h 209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366" h="209884">
                    <a:moveTo>
                      <a:pt x="0" y="83759"/>
                    </a:moveTo>
                    <a:cubicBezTo>
                      <a:pt x="38757" y="33835"/>
                      <a:pt x="77514" y="-16089"/>
                      <a:pt x="102476" y="4932"/>
                    </a:cubicBezTo>
                    <a:cubicBezTo>
                      <a:pt x="127438" y="25953"/>
                      <a:pt x="149772" y="209884"/>
                      <a:pt x="149772" y="209884"/>
                    </a:cubicBezTo>
                    <a:lnTo>
                      <a:pt x="149772" y="209884"/>
                    </a:lnTo>
                    <a:lnTo>
                      <a:pt x="244366" y="154704"/>
                    </a:lnTo>
                    <a:lnTo>
                      <a:pt x="244366" y="15470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582D8CF-F2E2-E823-D762-916601C654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5310" y="2101361"/>
              <a:ext cx="941881" cy="37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F276D3E-FB82-6E76-B9AB-ADC412A0B9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5288" y="4254889"/>
              <a:ext cx="984234" cy="26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DE8CB40-9E55-FD04-1D11-7FF9437BAEC1}"/>
                </a:ext>
              </a:extLst>
            </p:cNvPr>
            <p:cNvCxnSpPr>
              <a:cxnSpLocks/>
            </p:cNvCxnSpPr>
            <p:nvPr/>
          </p:nvCxnSpPr>
          <p:spPr>
            <a:xfrm>
              <a:off x="3751469" y="2786647"/>
              <a:ext cx="3729" cy="8040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46F0D7E5-2444-996F-3A60-10D144C3EA7A}"/>
                </a:ext>
              </a:extLst>
            </p:cNvPr>
            <p:cNvGrpSpPr/>
            <p:nvPr/>
          </p:nvGrpSpPr>
          <p:grpSpPr>
            <a:xfrm rot="5400000">
              <a:off x="5624820" y="2505193"/>
              <a:ext cx="1091308" cy="254069"/>
              <a:chOff x="4774161" y="1682364"/>
              <a:chExt cx="1521864" cy="693028"/>
            </a:xfrm>
          </p:grpSpPr>
          <p:cxnSp>
            <p:nvCxnSpPr>
              <p:cNvPr id="1041" name="Straight Connector 1040">
                <a:extLst>
                  <a:ext uri="{FF2B5EF4-FFF2-40B4-BE49-F238E27FC236}">
                    <a16:creationId xmlns:a16="http://schemas.microsoft.com/office/drawing/2014/main" id="{B4F3E74E-D40E-E485-5342-5C7D96F6EA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4161" y="2096814"/>
                <a:ext cx="207741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Straight Connector 1041">
                <a:extLst>
                  <a:ext uri="{FF2B5EF4-FFF2-40B4-BE49-F238E27FC236}">
                    <a16:creationId xmlns:a16="http://schemas.microsoft.com/office/drawing/2014/main" id="{57E28BF2-DD11-9845-7333-DFB1FCB29692}"/>
                  </a:ext>
                </a:extLst>
              </p:cNvPr>
              <p:cNvCxnSpPr/>
              <p:nvPr/>
            </p:nvCxnSpPr>
            <p:spPr>
              <a:xfrm flipV="1">
                <a:off x="4974021" y="1686910"/>
                <a:ext cx="94593" cy="4177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Straight Connector 1042">
                <a:extLst>
                  <a:ext uri="{FF2B5EF4-FFF2-40B4-BE49-F238E27FC236}">
                    <a16:creationId xmlns:a16="http://schemas.microsoft.com/office/drawing/2014/main" id="{F5CACABE-9EAF-946A-9F2A-7ACBC64515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8614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Straight Connector 1043">
                <a:extLst>
                  <a:ext uri="{FF2B5EF4-FFF2-40B4-BE49-F238E27FC236}">
                    <a16:creationId xmlns:a16="http://schemas.microsoft.com/office/drawing/2014/main" id="{0812D9FD-0A08-0F48-57B2-DD4BDA78F4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1775" y="1686910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5" name="Straight Connector 1044">
                <a:extLst>
                  <a:ext uri="{FF2B5EF4-FFF2-40B4-BE49-F238E27FC236}">
                    <a16:creationId xmlns:a16="http://schemas.microsoft.com/office/drawing/2014/main" id="{F777D22E-253E-A47B-7AA0-DB491E37F1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57825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6" name="Straight Connector 1045">
                <a:extLst>
                  <a:ext uri="{FF2B5EF4-FFF2-40B4-BE49-F238E27FC236}">
                    <a16:creationId xmlns:a16="http://schemas.microsoft.com/office/drawing/2014/main" id="{ABBE5411-0B0E-4359-81C5-0647A07049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0986" y="1696927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7" name="Straight Connector 1046">
                <a:extLst>
                  <a:ext uri="{FF2B5EF4-FFF2-40B4-BE49-F238E27FC236}">
                    <a16:creationId xmlns:a16="http://schemas.microsoft.com/office/drawing/2014/main" id="{F7B22F62-EF39-DD78-F5F7-E727D99A1C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7036" y="1682364"/>
                <a:ext cx="147364" cy="43235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8" name="Straight Connector 1047">
                <a:extLst>
                  <a:ext uri="{FF2B5EF4-FFF2-40B4-BE49-F238E27FC236}">
                    <a16:creationId xmlns:a16="http://schemas.microsoft.com/office/drawing/2014/main" id="{82B2A0BD-B7A9-192A-5973-417C7D8F6A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4400" y="2096814"/>
                <a:ext cx="301625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7" name="TextBox 1036">
                  <a:extLst>
                    <a:ext uri="{FF2B5EF4-FFF2-40B4-BE49-F238E27FC236}">
                      <a16:creationId xmlns:a16="http://schemas.microsoft.com/office/drawing/2014/main" id="{01B6781C-7536-9442-DCD5-58DB64C040B4}"/>
                    </a:ext>
                  </a:extLst>
                </p:cNvPr>
                <p:cNvSpPr txBox="1"/>
                <p:nvPr/>
              </p:nvSpPr>
              <p:spPr>
                <a:xfrm>
                  <a:off x="6247387" y="2381422"/>
                  <a:ext cx="40633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37" name="TextBox 1036">
                  <a:extLst>
                    <a:ext uri="{FF2B5EF4-FFF2-40B4-BE49-F238E27FC236}">
                      <a16:creationId xmlns:a16="http://schemas.microsoft.com/office/drawing/2014/main" id="{01B6781C-7536-9442-DCD5-58DB64C040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7387" y="2381422"/>
                  <a:ext cx="406330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Arc 2">
              <a:extLst>
                <a:ext uri="{FF2B5EF4-FFF2-40B4-BE49-F238E27FC236}">
                  <a16:creationId xmlns:a16="http://schemas.microsoft.com/office/drawing/2014/main" id="{A955AF23-D488-1C38-338D-5336673F24B7}"/>
                </a:ext>
              </a:extLst>
            </p:cNvPr>
            <p:cNvSpPr/>
            <p:nvPr/>
          </p:nvSpPr>
          <p:spPr>
            <a:xfrm rot="5400000" flipV="1">
              <a:off x="3886046" y="2405491"/>
              <a:ext cx="438136" cy="528380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51CF3D93-BBF9-0EBB-5238-A15C3DF0C8B5}"/>
                </a:ext>
              </a:extLst>
            </p:cNvPr>
            <p:cNvSpPr/>
            <p:nvPr/>
          </p:nvSpPr>
          <p:spPr>
            <a:xfrm rot="5400000" flipV="1">
              <a:off x="3923239" y="2147867"/>
              <a:ext cx="438136" cy="528380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7767918F-ECD1-EB87-C9CB-5041D36F65B7}"/>
                </a:ext>
              </a:extLst>
            </p:cNvPr>
            <p:cNvSpPr/>
            <p:nvPr/>
          </p:nvSpPr>
          <p:spPr>
            <a:xfrm rot="5400000">
              <a:off x="4018031" y="2535533"/>
              <a:ext cx="184016" cy="52276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806A6104-A619-D547-7202-80BECB8F1768}"/>
                </a:ext>
              </a:extLst>
            </p:cNvPr>
            <p:cNvSpPr/>
            <p:nvPr/>
          </p:nvSpPr>
          <p:spPr>
            <a:xfrm rot="5400000">
              <a:off x="4031200" y="2281799"/>
              <a:ext cx="184016" cy="52276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5AD60350-21B3-4222-B472-1EB911258471}"/>
                </a:ext>
              </a:extLst>
            </p:cNvPr>
            <p:cNvSpPr/>
            <p:nvPr/>
          </p:nvSpPr>
          <p:spPr>
            <a:xfrm rot="5400000" flipV="1">
              <a:off x="3896951" y="3415350"/>
              <a:ext cx="438136" cy="528380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859075EC-A1FE-6960-48D8-7505DFEDF4BA}"/>
                </a:ext>
              </a:extLst>
            </p:cNvPr>
            <p:cNvSpPr/>
            <p:nvPr/>
          </p:nvSpPr>
          <p:spPr>
            <a:xfrm rot="5400000" flipV="1">
              <a:off x="3886046" y="3671710"/>
              <a:ext cx="438136" cy="528380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CE5433DB-6D52-3BF5-6DC1-479B3BC732DE}"/>
                </a:ext>
              </a:extLst>
            </p:cNvPr>
            <p:cNvSpPr/>
            <p:nvPr/>
          </p:nvSpPr>
          <p:spPr>
            <a:xfrm rot="5400000">
              <a:off x="4014857" y="3293373"/>
              <a:ext cx="188398" cy="520973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F1B41F62-B59A-C30C-EBDF-86B9A4B41569}"/>
                </a:ext>
              </a:extLst>
            </p:cNvPr>
            <p:cNvSpPr/>
            <p:nvPr/>
          </p:nvSpPr>
          <p:spPr>
            <a:xfrm rot="5400000">
              <a:off x="4024338" y="3547278"/>
              <a:ext cx="188398" cy="520973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87BBB9B-D90A-EE5C-0A3F-826816C12F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8807" y="3166902"/>
              <a:ext cx="2296761" cy="186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54234E9E-629E-0161-4503-6949415D37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3012" y="2078578"/>
              <a:ext cx="15933" cy="9498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3D532EDE-F6B1-2588-7F80-10BEC768FAAE}"/>
                </a:ext>
              </a:extLst>
            </p:cNvPr>
            <p:cNvCxnSpPr>
              <a:cxnSpLocks/>
            </p:cNvCxnSpPr>
            <p:nvPr/>
          </p:nvCxnSpPr>
          <p:spPr>
            <a:xfrm>
              <a:off x="5602512" y="3289726"/>
              <a:ext cx="0" cy="9677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0" name="Arc 1029">
              <a:extLst>
                <a:ext uri="{FF2B5EF4-FFF2-40B4-BE49-F238E27FC236}">
                  <a16:creationId xmlns:a16="http://schemas.microsoft.com/office/drawing/2014/main" id="{B251219D-9BAC-BB7A-1F31-9C12AF5CAC07}"/>
                </a:ext>
              </a:extLst>
            </p:cNvPr>
            <p:cNvSpPr/>
            <p:nvPr/>
          </p:nvSpPr>
          <p:spPr>
            <a:xfrm rot="5400000">
              <a:off x="5474178" y="3020630"/>
              <a:ext cx="278396" cy="29390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39" name="Group 1038">
              <a:extLst>
                <a:ext uri="{FF2B5EF4-FFF2-40B4-BE49-F238E27FC236}">
                  <a16:creationId xmlns:a16="http://schemas.microsoft.com/office/drawing/2014/main" id="{0E8F6731-32AD-4127-96B3-C7C20D09CAEE}"/>
                </a:ext>
              </a:extLst>
            </p:cNvPr>
            <p:cNvGrpSpPr/>
            <p:nvPr/>
          </p:nvGrpSpPr>
          <p:grpSpPr>
            <a:xfrm>
              <a:off x="4596334" y="4034170"/>
              <a:ext cx="1008993" cy="465081"/>
              <a:chOff x="6132786" y="1608613"/>
              <a:chExt cx="1008993" cy="465081"/>
            </a:xfrm>
          </p:grpSpPr>
          <p:sp>
            <p:nvSpPr>
              <p:cNvPr id="1040" name="Flowchart: Merge 1039">
                <a:extLst>
                  <a:ext uri="{FF2B5EF4-FFF2-40B4-BE49-F238E27FC236}">
                    <a16:creationId xmlns:a16="http://schemas.microsoft.com/office/drawing/2014/main" id="{D7A65819-7C62-27CC-4402-14A28253A1CD}"/>
                  </a:ext>
                </a:extLst>
              </p:cNvPr>
              <p:cNvSpPr/>
              <p:nvPr/>
            </p:nvSpPr>
            <p:spPr>
              <a:xfrm rot="16200000">
                <a:off x="6391188" y="1659852"/>
                <a:ext cx="465080" cy="362604"/>
              </a:xfrm>
              <a:prstGeom prst="flowChartMerg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9" name="Straight Connector 1048">
                <a:extLst>
                  <a:ext uri="{FF2B5EF4-FFF2-40B4-BE49-F238E27FC236}">
                    <a16:creationId xmlns:a16="http://schemas.microsoft.com/office/drawing/2014/main" id="{E942FCA5-D32B-4151-C312-7183104AFC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030" y="1608613"/>
                <a:ext cx="0" cy="46508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0" name="Straight Connector 1049">
                <a:extLst>
                  <a:ext uri="{FF2B5EF4-FFF2-40B4-BE49-F238E27FC236}">
                    <a16:creationId xmlns:a16="http://schemas.microsoft.com/office/drawing/2014/main" id="{07B1F52D-9FAA-67F6-8539-1C8135AEC2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2786" y="1829332"/>
                <a:ext cx="309640" cy="0"/>
              </a:xfrm>
              <a:prstGeom prst="line">
                <a:avLst/>
              </a:prstGeom>
              <a:ln w="381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1" name="Straight Connector 1050">
                <a:extLst>
                  <a:ext uri="{FF2B5EF4-FFF2-40B4-BE49-F238E27FC236}">
                    <a16:creationId xmlns:a16="http://schemas.microsoft.com/office/drawing/2014/main" id="{D1E23EE2-9AAE-73CC-339C-997E1E024C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030" y="1831959"/>
                <a:ext cx="336749" cy="0"/>
              </a:xfrm>
              <a:prstGeom prst="line">
                <a:avLst/>
              </a:prstGeom>
              <a:ln w="381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AFBEBD0A-4C8E-368C-149D-12AA2A73F407}"/>
                </a:ext>
              </a:extLst>
            </p:cNvPr>
            <p:cNvCxnSpPr>
              <a:cxnSpLocks/>
            </p:cNvCxnSpPr>
            <p:nvPr/>
          </p:nvCxnSpPr>
          <p:spPr>
            <a:xfrm>
              <a:off x="5620978" y="2092648"/>
              <a:ext cx="52459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5" name="TextBox 1054">
              <a:extLst>
                <a:ext uri="{FF2B5EF4-FFF2-40B4-BE49-F238E27FC236}">
                  <a16:creationId xmlns:a16="http://schemas.microsoft.com/office/drawing/2014/main" id="{3903E126-AC3B-0ADF-1A1C-52D624C72E4E}"/>
                </a:ext>
              </a:extLst>
            </p:cNvPr>
            <p:cNvSpPr txBox="1"/>
            <p:nvPr/>
          </p:nvSpPr>
          <p:spPr>
            <a:xfrm>
              <a:off x="4880328" y="1482561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D1</a:t>
              </a:r>
            </a:p>
          </p:txBody>
        </p:sp>
        <p:sp>
          <p:nvSpPr>
            <p:cNvPr id="1056" name="TextBox 1055">
              <a:extLst>
                <a:ext uri="{FF2B5EF4-FFF2-40B4-BE49-F238E27FC236}">
                  <a16:creationId xmlns:a16="http://schemas.microsoft.com/office/drawing/2014/main" id="{9C4202ED-019A-84B6-AB49-098D3BA4C99A}"/>
                </a:ext>
              </a:extLst>
            </p:cNvPr>
            <p:cNvSpPr txBox="1"/>
            <p:nvPr/>
          </p:nvSpPr>
          <p:spPr>
            <a:xfrm>
              <a:off x="4812639" y="4566081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9" name="TextBox 1058">
                  <a:extLst>
                    <a:ext uri="{FF2B5EF4-FFF2-40B4-BE49-F238E27FC236}">
                      <a16:creationId xmlns:a16="http://schemas.microsoft.com/office/drawing/2014/main" id="{7915FE72-A6BB-1C11-B61F-30EEADF71730}"/>
                    </a:ext>
                  </a:extLst>
                </p:cNvPr>
                <p:cNvSpPr txBox="1"/>
                <p:nvPr/>
              </p:nvSpPr>
              <p:spPr>
                <a:xfrm>
                  <a:off x="4942373" y="2493550"/>
                  <a:ext cx="45499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9" name="TextBox 1058">
                  <a:extLst>
                    <a:ext uri="{FF2B5EF4-FFF2-40B4-BE49-F238E27FC236}">
                      <a16:creationId xmlns:a16="http://schemas.microsoft.com/office/drawing/2014/main" id="{7915FE72-A6BB-1C11-B61F-30EEADF717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2373" y="2493550"/>
                  <a:ext cx="454996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1" name="Straight Arrow Connector 1060">
              <a:extLst>
                <a:ext uri="{FF2B5EF4-FFF2-40B4-BE49-F238E27FC236}">
                  <a16:creationId xmlns:a16="http://schemas.microsoft.com/office/drawing/2014/main" id="{962C452D-DB6C-7938-370E-411429172C80}"/>
                </a:ext>
              </a:extLst>
            </p:cNvPr>
            <p:cNvCxnSpPr>
              <a:cxnSpLocks/>
            </p:cNvCxnSpPr>
            <p:nvPr/>
          </p:nvCxnSpPr>
          <p:spPr>
            <a:xfrm>
              <a:off x="4942373" y="2493550"/>
              <a:ext cx="4138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2" name="TextBox 1061">
                  <a:extLst>
                    <a:ext uri="{FF2B5EF4-FFF2-40B4-BE49-F238E27FC236}">
                      <a16:creationId xmlns:a16="http://schemas.microsoft.com/office/drawing/2014/main" id="{DC482A6D-6238-991B-53F9-34894A169B28}"/>
                    </a:ext>
                  </a:extLst>
                </p:cNvPr>
                <p:cNvSpPr txBox="1"/>
                <p:nvPr/>
              </p:nvSpPr>
              <p:spPr>
                <a:xfrm>
                  <a:off x="4906377" y="3570797"/>
                  <a:ext cx="45499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2" name="TextBox 1061">
                  <a:extLst>
                    <a:ext uri="{FF2B5EF4-FFF2-40B4-BE49-F238E27FC236}">
                      <a16:creationId xmlns:a16="http://schemas.microsoft.com/office/drawing/2014/main" id="{DC482A6D-6238-991B-53F9-34894A169B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6377" y="3570797"/>
                  <a:ext cx="454996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3" name="Straight Arrow Connector 1062">
              <a:extLst>
                <a:ext uri="{FF2B5EF4-FFF2-40B4-BE49-F238E27FC236}">
                  <a16:creationId xmlns:a16="http://schemas.microsoft.com/office/drawing/2014/main" id="{DAC6AA2E-2FAC-ED3C-BCAD-A24D508A2E09}"/>
                </a:ext>
              </a:extLst>
            </p:cNvPr>
            <p:cNvCxnSpPr>
              <a:cxnSpLocks/>
            </p:cNvCxnSpPr>
            <p:nvPr/>
          </p:nvCxnSpPr>
          <p:spPr>
            <a:xfrm>
              <a:off x="4881888" y="3909822"/>
              <a:ext cx="4138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4" name="TextBox 1063">
                  <a:extLst>
                    <a:ext uri="{FF2B5EF4-FFF2-40B4-BE49-F238E27FC236}">
                      <a16:creationId xmlns:a16="http://schemas.microsoft.com/office/drawing/2014/main" id="{E1352B22-7B60-65F0-EB2B-ACFD9A90D350}"/>
                    </a:ext>
                  </a:extLst>
                </p:cNvPr>
                <p:cNvSpPr txBox="1"/>
                <p:nvPr/>
              </p:nvSpPr>
              <p:spPr>
                <a:xfrm>
                  <a:off x="4515892" y="2885332"/>
                  <a:ext cx="33374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4" name="TextBox 1063">
                  <a:extLst>
                    <a:ext uri="{FF2B5EF4-FFF2-40B4-BE49-F238E27FC236}">
                      <a16:creationId xmlns:a16="http://schemas.microsoft.com/office/drawing/2014/main" id="{E1352B22-7B60-65F0-EB2B-ACFD9A90D3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892" y="2885332"/>
                  <a:ext cx="333746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5" name="TextBox 1064">
                  <a:extLst>
                    <a:ext uri="{FF2B5EF4-FFF2-40B4-BE49-F238E27FC236}">
                      <a16:creationId xmlns:a16="http://schemas.microsoft.com/office/drawing/2014/main" id="{2BE760A6-918A-898C-A5DC-AC0B402BF5FC}"/>
                    </a:ext>
                  </a:extLst>
                </p:cNvPr>
                <p:cNvSpPr txBox="1"/>
                <p:nvPr/>
              </p:nvSpPr>
              <p:spPr>
                <a:xfrm>
                  <a:off x="4250490" y="2208858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800" b="1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1065" name="TextBox 1064">
                  <a:extLst>
                    <a:ext uri="{FF2B5EF4-FFF2-40B4-BE49-F238E27FC236}">
                      <a16:creationId xmlns:a16="http://schemas.microsoft.com/office/drawing/2014/main" id="{2BE760A6-918A-898C-A5DC-AC0B402BF5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0490" y="2208858"/>
                  <a:ext cx="42191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6" name="TextBox 1065">
                  <a:extLst>
                    <a:ext uri="{FF2B5EF4-FFF2-40B4-BE49-F238E27FC236}">
                      <a16:creationId xmlns:a16="http://schemas.microsoft.com/office/drawing/2014/main" id="{CACA124A-8916-9F3C-AC9A-FABD2A1C8826}"/>
                    </a:ext>
                  </a:extLst>
                </p:cNvPr>
                <p:cNvSpPr txBox="1"/>
                <p:nvPr/>
              </p:nvSpPr>
              <p:spPr>
                <a:xfrm>
                  <a:off x="4284629" y="2902983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1800" b="1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1066" name="TextBox 1065">
                  <a:extLst>
                    <a:ext uri="{FF2B5EF4-FFF2-40B4-BE49-F238E27FC236}">
                      <a16:creationId xmlns:a16="http://schemas.microsoft.com/office/drawing/2014/main" id="{CACA124A-8916-9F3C-AC9A-FABD2A1C88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4629" y="2902983"/>
                  <a:ext cx="42191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E4D59F41-8273-6627-5FA0-C31D6991DEC9}"/>
                    </a:ext>
                  </a:extLst>
                </p:cNvPr>
                <p:cNvSpPr txBox="1"/>
                <p:nvPr/>
              </p:nvSpPr>
              <p:spPr>
                <a:xfrm>
                  <a:off x="4301196" y="3096889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800" b="1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E4D59F41-8273-6627-5FA0-C31D6991DE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1196" y="3096889"/>
                  <a:ext cx="42191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8" name="TextBox 1067">
                  <a:extLst>
                    <a:ext uri="{FF2B5EF4-FFF2-40B4-BE49-F238E27FC236}">
                      <a16:creationId xmlns:a16="http://schemas.microsoft.com/office/drawing/2014/main" id="{28702987-96EA-25FE-5F9A-295E19BF28D5}"/>
                    </a:ext>
                  </a:extLst>
                </p:cNvPr>
                <p:cNvSpPr txBox="1"/>
                <p:nvPr/>
              </p:nvSpPr>
              <p:spPr>
                <a:xfrm>
                  <a:off x="4309703" y="3715620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1800" b="1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1068" name="TextBox 1067">
                  <a:extLst>
                    <a:ext uri="{FF2B5EF4-FFF2-40B4-BE49-F238E27FC236}">
                      <a16:creationId xmlns:a16="http://schemas.microsoft.com/office/drawing/2014/main" id="{28702987-96EA-25FE-5F9A-295E19BF28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9703" y="3715620"/>
                  <a:ext cx="42191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9" name="TextBox 1068">
                  <a:extLst>
                    <a:ext uri="{FF2B5EF4-FFF2-40B4-BE49-F238E27FC236}">
                      <a16:creationId xmlns:a16="http://schemas.microsoft.com/office/drawing/2014/main" id="{2D94D1DF-54F5-D222-6D1C-2371DE2E422C}"/>
                    </a:ext>
                  </a:extLst>
                </p:cNvPr>
                <p:cNvSpPr txBox="1"/>
                <p:nvPr/>
              </p:nvSpPr>
              <p:spPr>
                <a:xfrm>
                  <a:off x="4321379" y="2605962"/>
                  <a:ext cx="3374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9" name="TextBox 1068">
                  <a:extLst>
                    <a:ext uri="{FF2B5EF4-FFF2-40B4-BE49-F238E27FC236}">
                      <a16:creationId xmlns:a16="http://schemas.microsoft.com/office/drawing/2014/main" id="{2D94D1DF-54F5-D222-6D1C-2371DE2E4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1379" y="2605962"/>
                  <a:ext cx="337400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0" name="TextBox 1069">
                  <a:extLst>
                    <a:ext uri="{FF2B5EF4-FFF2-40B4-BE49-F238E27FC236}">
                      <a16:creationId xmlns:a16="http://schemas.microsoft.com/office/drawing/2014/main" id="{CDDB4E37-67E2-FC9C-308F-572EC2A36C93}"/>
                    </a:ext>
                  </a:extLst>
                </p:cNvPr>
                <p:cNvSpPr txBox="1"/>
                <p:nvPr/>
              </p:nvSpPr>
              <p:spPr>
                <a:xfrm>
                  <a:off x="4364083" y="3519209"/>
                  <a:ext cx="3374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70" name="TextBox 1069">
                  <a:extLst>
                    <a:ext uri="{FF2B5EF4-FFF2-40B4-BE49-F238E27FC236}">
                      <a16:creationId xmlns:a16="http://schemas.microsoft.com/office/drawing/2014/main" id="{CDDB4E37-67E2-FC9C-308F-572EC2A36C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083" y="3519209"/>
                  <a:ext cx="337400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1" name="TextBox 1070">
                  <a:extLst>
                    <a:ext uri="{FF2B5EF4-FFF2-40B4-BE49-F238E27FC236}">
                      <a16:creationId xmlns:a16="http://schemas.microsoft.com/office/drawing/2014/main" id="{A6FF8557-C39A-F121-FEBE-EE6D3BDC1CED}"/>
                    </a:ext>
                  </a:extLst>
                </p:cNvPr>
                <p:cNvSpPr txBox="1"/>
                <p:nvPr/>
              </p:nvSpPr>
              <p:spPr>
                <a:xfrm>
                  <a:off x="2638675" y="2284379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800" b="1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1071" name="TextBox 1070">
                  <a:extLst>
                    <a:ext uri="{FF2B5EF4-FFF2-40B4-BE49-F238E27FC236}">
                      <a16:creationId xmlns:a16="http://schemas.microsoft.com/office/drawing/2014/main" id="{A6FF8557-C39A-F121-FEBE-EE6D3BDC1C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8675" y="2284379"/>
                  <a:ext cx="42191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2" name="TextBox 1071">
                  <a:extLst>
                    <a:ext uri="{FF2B5EF4-FFF2-40B4-BE49-F238E27FC236}">
                      <a16:creationId xmlns:a16="http://schemas.microsoft.com/office/drawing/2014/main" id="{E282305E-377E-44B7-C884-2FDD61355B9A}"/>
                    </a:ext>
                  </a:extLst>
                </p:cNvPr>
                <p:cNvSpPr txBox="1"/>
                <p:nvPr/>
              </p:nvSpPr>
              <p:spPr>
                <a:xfrm>
                  <a:off x="2638675" y="3620015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1800" b="1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1072" name="TextBox 1071">
                  <a:extLst>
                    <a:ext uri="{FF2B5EF4-FFF2-40B4-BE49-F238E27FC236}">
                      <a16:creationId xmlns:a16="http://schemas.microsoft.com/office/drawing/2014/main" id="{E282305E-377E-44B7-C884-2FDD61355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8675" y="3620015"/>
                  <a:ext cx="42191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3" name="TextBox 1072">
                  <a:extLst>
                    <a:ext uri="{FF2B5EF4-FFF2-40B4-BE49-F238E27FC236}">
                      <a16:creationId xmlns:a16="http://schemas.microsoft.com/office/drawing/2014/main" id="{951451C3-5081-4093-5C1B-745648DE704B}"/>
                    </a:ext>
                  </a:extLst>
                </p:cNvPr>
                <p:cNvSpPr txBox="1"/>
                <p:nvPr/>
              </p:nvSpPr>
              <p:spPr>
                <a:xfrm>
                  <a:off x="5613502" y="2672508"/>
                  <a:ext cx="37356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73" name="TextBox 1072">
                  <a:extLst>
                    <a:ext uri="{FF2B5EF4-FFF2-40B4-BE49-F238E27FC236}">
                      <a16:creationId xmlns:a16="http://schemas.microsoft.com/office/drawing/2014/main" id="{951451C3-5081-4093-5C1B-745648DE70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3502" y="2672508"/>
                  <a:ext cx="373564" cy="30777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74" name="Straight Arrow Connector 1073">
              <a:extLst>
                <a:ext uri="{FF2B5EF4-FFF2-40B4-BE49-F238E27FC236}">
                  <a16:creationId xmlns:a16="http://schemas.microsoft.com/office/drawing/2014/main" id="{67F9225A-5019-B6BB-B588-A699863702D4}"/>
                </a:ext>
              </a:extLst>
            </p:cNvPr>
            <p:cNvCxnSpPr>
              <a:cxnSpLocks/>
            </p:cNvCxnSpPr>
            <p:nvPr/>
          </p:nvCxnSpPr>
          <p:spPr>
            <a:xfrm>
              <a:off x="5950533" y="2668592"/>
              <a:ext cx="5622" cy="3627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84" name="Straight Connector 1083">
            <a:extLst>
              <a:ext uri="{FF2B5EF4-FFF2-40B4-BE49-F238E27FC236}">
                <a16:creationId xmlns:a16="http://schemas.microsoft.com/office/drawing/2014/main" id="{5C96289C-2DC7-0D29-4950-715B53A5289D}"/>
              </a:ext>
            </a:extLst>
          </p:cNvPr>
          <p:cNvCxnSpPr>
            <a:cxnSpLocks/>
            <a:endCxn id="1105" idx="0"/>
          </p:cNvCxnSpPr>
          <p:nvPr/>
        </p:nvCxnSpPr>
        <p:spPr>
          <a:xfrm>
            <a:off x="5552722" y="539408"/>
            <a:ext cx="3301" cy="3849546"/>
          </a:xfrm>
          <a:prstGeom prst="line">
            <a:avLst/>
          </a:prstGeom>
          <a:ln w="254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5" name="Straight Connector 1084">
            <a:extLst>
              <a:ext uri="{FF2B5EF4-FFF2-40B4-BE49-F238E27FC236}">
                <a16:creationId xmlns:a16="http://schemas.microsoft.com/office/drawing/2014/main" id="{9CCB51E2-D70A-283C-D6D9-A85492AA5F38}"/>
              </a:ext>
            </a:extLst>
          </p:cNvPr>
          <p:cNvCxnSpPr>
            <a:cxnSpLocks/>
          </p:cNvCxnSpPr>
          <p:nvPr/>
        </p:nvCxnSpPr>
        <p:spPr>
          <a:xfrm flipH="1">
            <a:off x="5544839" y="1814638"/>
            <a:ext cx="3442200" cy="0"/>
          </a:xfrm>
          <a:prstGeom prst="line">
            <a:avLst/>
          </a:prstGeom>
          <a:ln w="254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6" name="Freeform: Shape 1085">
            <a:extLst>
              <a:ext uri="{FF2B5EF4-FFF2-40B4-BE49-F238E27FC236}">
                <a16:creationId xmlns:a16="http://schemas.microsoft.com/office/drawing/2014/main" id="{422B7B65-AC30-C64B-A8E2-8481D391E001}"/>
              </a:ext>
            </a:extLst>
          </p:cNvPr>
          <p:cNvSpPr/>
          <p:nvPr/>
        </p:nvSpPr>
        <p:spPr>
          <a:xfrm>
            <a:off x="5568488" y="1326678"/>
            <a:ext cx="785834" cy="474298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7" name="Freeform: Shape 1086">
            <a:extLst>
              <a:ext uri="{FF2B5EF4-FFF2-40B4-BE49-F238E27FC236}">
                <a16:creationId xmlns:a16="http://schemas.microsoft.com/office/drawing/2014/main" id="{4E9F2973-81E0-BFB7-E29E-CB71A98CA89E}"/>
              </a:ext>
            </a:extLst>
          </p:cNvPr>
          <p:cNvSpPr/>
          <p:nvPr/>
        </p:nvSpPr>
        <p:spPr>
          <a:xfrm>
            <a:off x="7109269" y="1326678"/>
            <a:ext cx="754947" cy="503726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8" name="Freeform: Shape 1087">
            <a:extLst>
              <a:ext uri="{FF2B5EF4-FFF2-40B4-BE49-F238E27FC236}">
                <a16:creationId xmlns:a16="http://schemas.microsoft.com/office/drawing/2014/main" id="{DBF0502B-1B91-E7C2-92EF-6C268536139E}"/>
              </a:ext>
            </a:extLst>
          </p:cNvPr>
          <p:cNvSpPr/>
          <p:nvPr/>
        </p:nvSpPr>
        <p:spPr>
          <a:xfrm rot="10800000">
            <a:off x="6360428" y="1826829"/>
            <a:ext cx="754947" cy="492580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9" name="TextBox 1088">
            <a:extLst>
              <a:ext uri="{FF2B5EF4-FFF2-40B4-BE49-F238E27FC236}">
                <a16:creationId xmlns:a16="http://schemas.microsoft.com/office/drawing/2014/main" id="{52C9B318-35E2-60E9-000F-54896BD86480}"/>
              </a:ext>
            </a:extLst>
          </p:cNvPr>
          <p:cNvSpPr txBox="1"/>
          <p:nvPr/>
        </p:nvSpPr>
        <p:spPr>
          <a:xfrm>
            <a:off x="5291414" y="1668257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091" name="Straight Connector 1090">
            <a:extLst>
              <a:ext uri="{FF2B5EF4-FFF2-40B4-BE49-F238E27FC236}">
                <a16:creationId xmlns:a16="http://schemas.microsoft.com/office/drawing/2014/main" id="{FBF63F00-9028-4906-F179-D7C8381678E2}"/>
              </a:ext>
            </a:extLst>
          </p:cNvPr>
          <p:cNvCxnSpPr>
            <a:cxnSpLocks/>
          </p:cNvCxnSpPr>
          <p:nvPr/>
        </p:nvCxnSpPr>
        <p:spPr>
          <a:xfrm flipH="1">
            <a:off x="6356918" y="1777506"/>
            <a:ext cx="2595" cy="2592470"/>
          </a:xfrm>
          <a:prstGeom prst="line">
            <a:avLst/>
          </a:prstGeom>
          <a:ln w="22225">
            <a:solidFill>
              <a:srgbClr val="009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2" name="Straight Connector 1091">
            <a:extLst>
              <a:ext uri="{FF2B5EF4-FFF2-40B4-BE49-F238E27FC236}">
                <a16:creationId xmlns:a16="http://schemas.microsoft.com/office/drawing/2014/main" id="{39579FBC-AF29-9933-DE81-373EB641E2B0}"/>
              </a:ext>
            </a:extLst>
          </p:cNvPr>
          <p:cNvCxnSpPr>
            <a:cxnSpLocks/>
          </p:cNvCxnSpPr>
          <p:nvPr/>
        </p:nvCxnSpPr>
        <p:spPr>
          <a:xfrm flipH="1">
            <a:off x="5542009" y="2943191"/>
            <a:ext cx="3445030" cy="0"/>
          </a:xfrm>
          <a:prstGeom prst="line">
            <a:avLst/>
          </a:prstGeom>
          <a:ln w="254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3" name="Freeform: Shape 1092">
            <a:extLst>
              <a:ext uri="{FF2B5EF4-FFF2-40B4-BE49-F238E27FC236}">
                <a16:creationId xmlns:a16="http://schemas.microsoft.com/office/drawing/2014/main" id="{5D894619-B57F-7A63-11C8-81CA276B9077}"/>
              </a:ext>
            </a:extLst>
          </p:cNvPr>
          <p:cNvSpPr/>
          <p:nvPr/>
        </p:nvSpPr>
        <p:spPr>
          <a:xfrm>
            <a:off x="5565658" y="2468727"/>
            <a:ext cx="785834" cy="460802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4" name="Freeform: Shape 1093">
            <a:extLst>
              <a:ext uri="{FF2B5EF4-FFF2-40B4-BE49-F238E27FC236}">
                <a16:creationId xmlns:a16="http://schemas.microsoft.com/office/drawing/2014/main" id="{5E8E9DEB-6D9E-197A-64AB-09D82C850D1B}"/>
              </a:ext>
            </a:extLst>
          </p:cNvPr>
          <p:cNvSpPr/>
          <p:nvPr/>
        </p:nvSpPr>
        <p:spPr>
          <a:xfrm>
            <a:off x="7106439" y="2468727"/>
            <a:ext cx="754947" cy="490229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5" name="TextBox 1094">
            <a:extLst>
              <a:ext uri="{FF2B5EF4-FFF2-40B4-BE49-F238E27FC236}">
                <a16:creationId xmlns:a16="http://schemas.microsoft.com/office/drawing/2014/main" id="{A178398F-E5EC-789C-83EF-9B972B64666C}"/>
              </a:ext>
            </a:extLst>
          </p:cNvPr>
          <p:cNvSpPr txBox="1"/>
          <p:nvPr/>
        </p:nvSpPr>
        <p:spPr>
          <a:xfrm>
            <a:off x="5323639" y="2797106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6" name="TextBox 1095">
            <a:extLst>
              <a:ext uri="{FF2B5EF4-FFF2-40B4-BE49-F238E27FC236}">
                <a16:creationId xmlns:a16="http://schemas.microsoft.com/office/drawing/2014/main" id="{DBA22417-5395-9D60-3453-A9CFEA4DEEC1}"/>
              </a:ext>
            </a:extLst>
          </p:cNvPr>
          <p:cNvSpPr txBox="1"/>
          <p:nvPr/>
        </p:nvSpPr>
        <p:spPr>
          <a:xfrm>
            <a:off x="5689019" y="549342"/>
            <a:ext cx="1856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CC00"/>
                </a:solidFill>
                <a:latin typeface="Livvic" panose="020B0604020202020204" charset="0"/>
              </a:rPr>
              <a:t>Outputs</a:t>
            </a:r>
          </a:p>
        </p:txBody>
      </p:sp>
      <p:sp>
        <p:nvSpPr>
          <p:cNvPr id="1097" name="Freeform: Shape 1096">
            <a:extLst>
              <a:ext uri="{FF2B5EF4-FFF2-40B4-BE49-F238E27FC236}">
                <a16:creationId xmlns:a16="http://schemas.microsoft.com/office/drawing/2014/main" id="{B9D3450E-D4C3-C809-86C9-455DF7B1B95F}"/>
              </a:ext>
            </a:extLst>
          </p:cNvPr>
          <p:cNvSpPr/>
          <p:nvPr/>
        </p:nvSpPr>
        <p:spPr>
          <a:xfrm rot="10800000">
            <a:off x="7848937" y="1811127"/>
            <a:ext cx="754947" cy="492580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8" name="TextBox 1097">
                <a:extLst>
                  <a:ext uri="{FF2B5EF4-FFF2-40B4-BE49-F238E27FC236}">
                    <a16:creationId xmlns:a16="http://schemas.microsoft.com/office/drawing/2014/main" id="{A651AF99-522C-7686-033B-68D768FFD5A0}"/>
                  </a:ext>
                </a:extLst>
              </p:cNvPr>
              <p:cNvSpPr txBox="1"/>
              <p:nvPr/>
            </p:nvSpPr>
            <p:spPr>
              <a:xfrm>
                <a:off x="8420786" y="4362481"/>
                <a:ext cx="443391" cy="496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98" name="TextBox 1097">
                <a:extLst>
                  <a:ext uri="{FF2B5EF4-FFF2-40B4-BE49-F238E27FC236}">
                    <a16:creationId xmlns:a16="http://schemas.microsoft.com/office/drawing/2014/main" id="{A651AF99-522C-7686-033B-68D768FFD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786" y="4362481"/>
                <a:ext cx="443391" cy="49629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9" name="Straight Connector 1098">
            <a:extLst>
              <a:ext uri="{FF2B5EF4-FFF2-40B4-BE49-F238E27FC236}">
                <a16:creationId xmlns:a16="http://schemas.microsoft.com/office/drawing/2014/main" id="{DBED9C42-AC88-A9E2-FC85-3EF4AF527AF5}"/>
              </a:ext>
            </a:extLst>
          </p:cNvPr>
          <p:cNvCxnSpPr>
            <a:cxnSpLocks/>
          </p:cNvCxnSpPr>
          <p:nvPr/>
        </p:nvCxnSpPr>
        <p:spPr>
          <a:xfrm flipH="1">
            <a:off x="5542009" y="3620450"/>
            <a:ext cx="3445030" cy="0"/>
          </a:xfrm>
          <a:prstGeom prst="line">
            <a:avLst/>
          </a:prstGeom>
          <a:ln w="254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0" name="Freeform: Shape 1099">
            <a:extLst>
              <a:ext uri="{FF2B5EF4-FFF2-40B4-BE49-F238E27FC236}">
                <a16:creationId xmlns:a16="http://schemas.microsoft.com/office/drawing/2014/main" id="{9B690ACB-367A-D87D-CA89-F91740DEEBBF}"/>
              </a:ext>
            </a:extLst>
          </p:cNvPr>
          <p:cNvSpPr/>
          <p:nvPr/>
        </p:nvSpPr>
        <p:spPr>
          <a:xfrm>
            <a:off x="6358215" y="3154465"/>
            <a:ext cx="785834" cy="460802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1" name="TextBox 1100">
            <a:extLst>
              <a:ext uri="{FF2B5EF4-FFF2-40B4-BE49-F238E27FC236}">
                <a16:creationId xmlns:a16="http://schemas.microsoft.com/office/drawing/2014/main" id="{B49BEA02-4C8E-15FC-1499-8B6A95A6CCBB}"/>
              </a:ext>
            </a:extLst>
          </p:cNvPr>
          <p:cNvSpPr txBox="1"/>
          <p:nvPr/>
        </p:nvSpPr>
        <p:spPr>
          <a:xfrm>
            <a:off x="5337593" y="3466412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02" name="Straight Connector 1101">
            <a:extLst>
              <a:ext uri="{FF2B5EF4-FFF2-40B4-BE49-F238E27FC236}">
                <a16:creationId xmlns:a16="http://schemas.microsoft.com/office/drawing/2014/main" id="{3B83849A-FF0D-841D-166A-AF6EBDB53A6B}"/>
              </a:ext>
            </a:extLst>
          </p:cNvPr>
          <p:cNvCxnSpPr>
            <a:cxnSpLocks/>
          </p:cNvCxnSpPr>
          <p:nvPr/>
        </p:nvCxnSpPr>
        <p:spPr>
          <a:xfrm flipH="1">
            <a:off x="5548140" y="4381070"/>
            <a:ext cx="3438899" cy="0"/>
          </a:xfrm>
          <a:prstGeom prst="line">
            <a:avLst/>
          </a:prstGeom>
          <a:ln w="254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3" name="Freeform: Shape 1102">
            <a:extLst>
              <a:ext uri="{FF2B5EF4-FFF2-40B4-BE49-F238E27FC236}">
                <a16:creationId xmlns:a16="http://schemas.microsoft.com/office/drawing/2014/main" id="{5F5E1129-D0F7-D5CB-8F11-53F4ED3C8B58}"/>
              </a:ext>
            </a:extLst>
          </p:cNvPr>
          <p:cNvSpPr/>
          <p:nvPr/>
        </p:nvSpPr>
        <p:spPr>
          <a:xfrm>
            <a:off x="5571789" y="3906606"/>
            <a:ext cx="785834" cy="460802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4" name="Freeform: Shape 1103">
            <a:extLst>
              <a:ext uri="{FF2B5EF4-FFF2-40B4-BE49-F238E27FC236}">
                <a16:creationId xmlns:a16="http://schemas.microsoft.com/office/drawing/2014/main" id="{EAD79D08-3554-9020-0ADC-F23D56EA0992}"/>
              </a:ext>
            </a:extLst>
          </p:cNvPr>
          <p:cNvSpPr/>
          <p:nvPr/>
        </p:nvSpPr>
        <p:spPr>
          <a:xfrm>
            <a:off x="7112570" y="3906606"/>
            <a:ext cx="754947" cy="490229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5" name="TextBox 1104">
            <a:extLst>
              <a:ext uri="{FF2B5EF4-FFF2-40B4-BE49-F238E27FC236}">
                <a16:creationId xmlns:a16="http://schemas.microsoft.com/office/drawing/2014/main" id="{540C8350-E049-5297-62E9-B0DF6D242C54}"/>
              </a:ext>
            </a:extLst>
          </p:cNvPr>
          <p:cNvSpPr txBox="1"/>
          <p:nvPr/>
        </p:nvSpPr>
        <p:spPr>
          <a:xfrm>
            <a:off x="5413997" y="4388954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6" name="TextBox 1105">
                <a:extLst>
                  <a:ext uri="{FF2B5EF4-FFF2-40B4-BE49-F238E27FC236}">
                    <a16:creationId xmlns:a16="http://schemas.microsoft.com/office/drawing/2014/main" id="{FE35A178-CC8E-2BA8-47FC-2FB4A9833D04}"/>
                  </a:ext>
                </a:extLst>
              </p:cNvPr>
              <p:cNvSpPr txBox="1"/>
              <p:nvPr/>
            </p:nvSpPr>
            <p:spPr>
              <a:xfrm>
                <a:off x="6221221" y="4435326"/>
                <a:ext cx="368178" cy="459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6" name="TextBox 1105">
                <a:extLst>
                  <a:ext uri="{FF2B5EF4-FFF2-40B4-BE49-F238E27FC236}">
                    <a16:creationId xmlns:a16="http://schemas.microsoft.com/office/drawing/2014/main" id="{FE35A178-CC8E-2BA8-47FC-2FB4A9833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221" y="4435326"/>
                <a:ext cx="368178" cy="4598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7" name="TextBox 1106">
                <a:extLst>
                  <a:ext uri="{FF2B5EF4-FFF2-40B4-BE49-F238E27FC236}">
                    <a16:creationId xmlns:a16="http://schemas.microsoft.com/office/drawing/2014/main" id="{F8F596EA-6BFE-65EF-858A-A55A75FE2B4B}"/>
                  </a:ext>
                </a:extLst>
              </p:cNvPr>
              <p:cNvSpPr txBox="1"/>
              <p:nvPr/>
            </p:nvSpPr>
            <p:spPr>
              <a:xfrm>
                <a:off x="6912583" y="4375942"/>
                <a:ext cx="443391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7" name="TextBox 1106">
                <a:extLst>
                  <a:ext uri="{FF2B5EF4-FFF2-40B4-BE49-F238E27FC236}">
                    <a16:creationId xmlns:a16="http://schemas.microsoft.com/office/drawing/2014/main" id="{F8F596EA-6BFE-65EF-858A-A55A75FE2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583" y="4375942"/>
                <a:ext cx="443391" cy="49705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8" name="TextBox 1107">
            <a:extLst>
              <a:ext uri="{FF2B5EF4-FFF2-40B4-BE49-F238E27FC236}">
                <a16:creationId xmlns:a16="http://schemas.microsoft.com/office/drawing/2014/main" id="{697C3385-FECE-CCEC-B444-CAC1D8D21281}"/>
              </a:ext>
            </a:extLst>
          </p:cNvPr>
          <p:cNvSpPr txBox="1"/>
          <p:nvPr/>
        </p:nvSpPr>
        <p:spPr>
          <a:xfrm>
            <a:off x="8912034" y="4355894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9" name="TextBox 1108">
                <a:extLst>
                  <a:ext uri="{FF2B5EF4-FFF2-40B4-BE49-F238E27FC236}">
                    <a16:creationId xmlns:a16="http://schemas.microsoft.com/office/drawing/2014/main" id="{A7DBCD4B-B62C-A315-4706-B83BC1FBB0A5}"/>
                  </a:ext>
                </a:extLst>
              </p:cNvPr>
              <p:cNvSpPr txBox="1"/>
              <p:nvPr/>
            </p:nvSpPr>
            <p:spPr>
              <a:xfrm>
                <a:off x="7640715" y="4365140"/>
                <a:ext cx="443391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9" name="TextBox 1108">
                <a:extLst>
                  <a:ext uri="{FF2B5EF4-FFF2-40B4-BE49-F238E27FC236}">
                    <a16:creationId xmlns:a16="http://schemas.microsoft.com/office/drawing/2014/main" id="{A7DBCD4B-B62C-A315-4706-B83BC1FBB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715" y="4365140"/>
                <a:ext cx="443391" cy="49705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0" name="Freeform: Shape 1109">
            <a:extLst>
              <a:ext uri="{FF2B5EF4-FFF2-40B4-BE49-F238E27FC236}">
                <a16:creationId xmlns:a16="http://schemas.microsoft.com/office/drawing/2014/main" id="{55FFD1F3-E95C-C3AD-711C-50A6437167B0}"/>
              </a:ext>
            </a:extLst>
          </p:cNvPr>
          <p:cNvSpPr/>
          <p:nvPr/>
        </p:nvSpPr>
        <p:spPr>
          <a:xfrm>
            <a:off x="7877988" y="3111840"/>
            <a:ext cx="754947" cy="490229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1" name="Freeform: Shape 1110">
            <a:extLst>
              <a:ext uri="{FF2B5EF4-FFF2-40B4-BE49-F238E27FC236}">
                <a16:creationId xmlns:a16="http://schemas.microsoft.com/office/drawing/2014/main" id="{844C1715-0027-F854-73B4-952C86C61D9F}"/>
              </a:ext>
            </a:extLst>
          </p:cNvPr>
          <p:cNvSpPr/>
          <p:nvPr/>
        </p:nvSpPr>
        <p:spPr>
          <a:xfrm>
            <a:off x="6332722" y="3925724"/>
            <a:ext cx="785834" cy="460802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2" name="Freeform: Shape 1111">
            <a:extLst>
              <a:ext uri="{FF2B5EF4-FFF2-40B4-BE49-F238E27FC236}">
                <a16:creationId xmlns:a16="http://schemas.microsoft.com/office/drawing/2014/main" id="{42998128-20BF-5FC2-9F5F-BC2598E21D66}"/>
              </a:ext>
            </a:extLst>
          </p:cNvPr>
          <p:cNvSpPr/>
          <p:nvPr/>
        </p:nvSpPr>
        <p:spPr>
          <a:xfrm>
            <a:off x="7856548" y="3917700"/>
            <a:ext cx="785834" cy="460802"/>
          </a:xfrm>
          <a:custGeom>
            <a:avLst/>
            <a:gdLst>
              <a:gd name="connsiteX0" fmla="*/ 0 w 796158"/>
              <a:gd name="connsiteY0" fmla="*/ 622738 h 622738"/>
              <a:gd name="connsiteX1" fmla="*/ 441434 w 796158"/>
              <a:gd name="connsiteY1" fmla="*/ 0 h 622738"/>
              <a:gd name="connsiteX2" fmla="*/ 796158 w 796158"/>
              <a:gd name="connsiteY2" fmla="*/ 622738 h 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158" h="622738">
                <a:moveTo>
                  <a:pt x="0" y="622738"/>
                </a:moveTo>
                <a:cubicBezTo>
                  <a:pt x="154370" y="311369"/>
                  <a:pt x="308741" y="0"/>
                  <a:pt x="441434" y="0"/>
                </a:cubicBezTo>
                <a:cubicBezTo>
                  <a:pt x="574127" y="0"/>
                  <a:pt x="685142" y="311369"/>
                  <a:pt x="796158" y="622738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13" name="Straight Connector 1112">
            <a:extLst>
              <a:ext uri="{FF2B5EF4-FFF2-40B4-BE49-F238E27FC236}">
                <a16:creationId xmlns:a16="http://schemas.microsoft.com/office/drawing/2014/main" id="{16CA9739-1C0C-71A8-1CEE-EC0B20E2DF7F}"/>
              </a:ext>
            </a:extLst>
          </p:cNvPr>
          <p:cNvCxnSpPr>
            <a:cxnSpLocks/>
          </p:cNvCxnSpPr>
          <p:nvPr/>
        </p:nvCxnSpPr>
        <p:spPr>
          <a:xfrm flipH="1">
            <a:off x="7117872" y="1818150"/>
            <a:ext cx="2595" cy="2592470"/>
          </a:xfrm>
          <a:prstGeom prst="line">
            <a:avLst/>
          </a:prstGeom>
          <a:ln w="22225">
            <a:solidFill>
              <a:srgbClr val="009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Straight Connector 1113">
            <a:extLst>
              <a:ext uri="{FF2B5EF4-FFF2-40B4-BE49-F238E27FC236}">
                <a16:creationId xmlns:a16="http://schemas.microsoft.com/office/drawing/2014/main" id="{E8679247-CAEC-C071-B742-0F20B1436530}"/>
              </a:ext>
            </a:extLst>
          </p:cNvPr>
          <p:cNvCxnSpPr>
            <a:cxnSpLocks/>
          </p:cNvCxnSpPr>
          <p:nvPr/>
        </p:nvCxnSpPr>
        <p:spPr>
          <a:xfrm flipH="1">
            <a:off x="7862536" y="1800976"/>
            <a:ext cx="2595" cy="2592470"/>
          </a:xfrm>
          <a:prstGeom prst="line">
            <a:avLst/>
          </a:prstGeom>
          <a:ln w="22225">
            <a:solidFill>
              <a:srgbClr val="009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Straight Connector 1114">
            <a:extLst>
              <a:ext uri="{FF2B5EF4-FFF2-40B4-BE49-F238E27FC236}">
                <a16:creationId xmlns:a16="http://schemas.microsoft.com/office/drawing/2014/main" id="{3196D8A0-7B7F-AF1D-AED4-136C680FF8C8}"/>
              </a:ext>
            </a:extLst>
          </p:cNvPr>
          <p:cNvCxnSpPr>
            <a:cxnSpLocks/>
          </p:cNvCxnSpPr>
          <p:nvPr/>
        </p:nvCxnSpPr>
        <p:spPr>
          <a:xfrm flipH="1">
            <a:off x="8624578" y="1800976"/>
            <a:ext cx="2595" cy="2592470"/>
          </a:xfrm>
          <a:prstGeom prst="line">
            <a:avLst/>
          </a:prstGeom>
          <a:ln w="22225">
            <a:solidFill>
              <a:srgbClr val="0099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6" name="TextBox 1115">
                <a:extLst>
                  <a:ext uri="{FF2B5EF4-FFF2-40B4-BE49-F238E27FC236}">
                    <a16:creationId xmlns:a16="http://schemas.microsoft.com/office/drawing/2014/main" id="{282C2528-28C2-7440-28AC-6B7147EE5F21}"/>
                  </a:ext>
                </a:extLst>
              </p:cNvPr>
              <p:cNvSpPr txBox="1"/>
              <p:nvPr/>
            </p:nvSpPr>
            <p:spPr>
              <a:xfrm>
                <a:off x="5015592" y="2423120"/>
                <a:ext cx="454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6" name="TextBox 1115">
                <a:extLst>
                  <a:ext uri="{FF2B5EF4-FFF2-40B4-BE49-F238E27FC236}">
                    <a16:creationId xmlns:a16="http://schemas.microsoft.com/office/drawing/2014/main" id="{282C2528-28C2-7440-28AC-6B7147EE5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592" y="2423120"/>
                <a:ext cx="454996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7" name="Straight Arrow Connector 1116">
            <a:extLst>
              <a:ext uri="{FF2B5EF4-FFF2-40B4-BE49-F238E27FC236}">
                <a16:creationId xmlns:a16="http://schemas.microsoft.com/office/drawing/2014/main" id="{DFF5E955-53B9-C2BA-78B2-F19B8E6E7958}"/>
              </a:ext>
            </a:extLst>
          </p:cNvPr>
          <p:cNvCxnSpPr>
            <a:cxnSpLocks/>
          </p:cNvCxnSpPr>
          <p:nvPr/>
        </p:nvCxnSpPr>
        <p:spPr>
          <a:xfrm flipV="1">
            <a:off x="5419725" y="2382349"/>
            <a:ext cx="0" cy="390793"/>
          </a:xfrm>
          <a:prstGeom prst="straightConnector1">
            <a:avLst/>
          </a:prstGeom>
          <a:ln w="2540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Straight Arrow Connector 1117">
            <a:extLst>
              <a:ext uri="{FF2B5EF4-FFF2-40B4-BE49-F238E27FC236}">
                <a16:creationId xmlns:a16="http://schemas.microsoft.com/office/drawing/2014/main" id="{B47E9EE4-E71E-0014-F6AB-F4E82ED14F93}"/>
              </a:ext>
            </a:extLst>
          </p:cNvPr>
          <p:cNvCxnSpPr>
            <a:cxnSpLocks/>
          </p:cNvCxnSpPr>
          <p:nvPr/>
        </p:nvCxnSpPr>
        <p:spPr>
          <a:xfrm flipV="1">
            <a:off x="5413997" y="3111840"/>
            <a:ext cx="0" cy="390793"/>
          </a:xfrm>
          <a:prstGeom prst="straightConnector1">
            <a:avLst/>
          </a:prstGeom>
          <a:ln w="2540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9" name="Straight Arrow Connector 1118">
            <a:extLst>
              <a:ext uri="{FF2B5EF4-FFF2-40B4-BE49-F238E27FC236}">
                <a16:creationId xmlns:a16="http://schemas.microsoft.com/office/drawing/2014/main" id="{D0259A8F-FC63-35C3-9087-135EF34D0C2C}"/>
              </a:ext>
            </a:extLst>
          </p:cNvPr>
          <p:cNvCxnSpPr>
            <a:cxnSpLocks/>
          </p:cNvCxnSpPr>
          <p:nvPr/>
        </p:nvCxnSpPr>
        <p:spPr>
          <a:xfrm flipV="1">
            <a:off x="5465665" y="3906606"/>
            <a:ext cx="0" cy="390793"/>
          </a:xfrm>
          <a:prstGeom prst="straightConnector1">
            <a:avLst/>
          </a:prstGeom>
          <a:ln w="2540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0" name="TextBox 1119">
                <a:extLst>
                  <a:ext uri="{FF2B5EF4-FFF2-40B4-BE49-F238E27FC236}">
                    <a16:creationId xmlns:a16="http://schemas.microsoft.com/office/drawing/2014/main" id="{1699442A-B6F8-64E1-DCB7-15896F43DF50}"/>
                  </a:ext>
                </a:extLst>
              </p:cNvPr>
              <p:cNvSpPr txBox="1"/>
              <p:nvPr/>
            </p:nvSpPr>
            <p:spPr>
              <a:xfrm>
                <a:off x="5044325" y="3203065"/>
                <a:ext cx="454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0" name="TextBox 1119">
                <a:extLst>
                  <a:ext uri="{FF2B5EF4-FFF2-40B4-BE49-F238E27FC236}">
                    <a16:creationId xmlns:a16="http://schemas.microsoft.com/office/drawing/2014/main" id="{1699442A-B6F8-64E1-DCB7-15896F43D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325" y="3203065"/>
                <a:ext cx="454996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1" name="TextBox 1120">
                <a:extLst>
                  <a:ext uri="{FF2B5EF4-FFF2-40B4-BE49-F238E27FC236}">
                    <a16:creationId xmlns:a16="http://schemas.microsoft.com/office/drawing/2014/main" id="{7CA70A3D-D660-502E-E111-251DFAEC671B}"/>
                  </a:ext>
                </a:extLst>
              </p:cNvPr>
              <p:cNvSpPr txBox="1"/>
              <p:nvPr/>
            </p:nvSpPr>
            <p:spPr>
              <a:xfrm>
                <a:off x="5163212" y="3930272"/>
                <a:ext cx="373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1" name="TextBox 1120">
                <a:extLst>
                  <a:ext uri="{FF2B5EF4-FFF2-40B4-BE49-F238E27FC236}">
                    <a16:creationId xmlns:a16="http://schemas.microsoft.com/office/drawing/2014/main" id="{7CA70A3D-D660-502E-E111-251DFAEC6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212" y="3930272"/>
                <a:ext cx="373564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175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48439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21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001DA2-F455-DDA4-27F7-02D91CD5CD22}"/>
              </a:ext>
            </a:extLst>
          </p:cNvPr>
          <p:cNvCxnSpPr>
            <a:cxnSpLocks/>
          </p:cNvCxnSpPr>
          <p:nvPr/>
        </p:nvCxnSpPr>
        <p:spPr>
          <a:xfrm flipV="1">
            <a:off x="859864" y="2776155"/>
            <a:ext cx="949400" cy="31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3675F2-AED9-D1DA-9822-659894F04F33}"/>
              </a:ext>
            </a:extLst>
          </p:cNvPr>
          <p:cNvCxnSpPr>
            <a:cxnSpLocks/>
          </p:cNvCxnSpPr>
          <p:nvPr/>
        </p:nvCxnSpPr>
        <p:spPr>
          <a:xfrm flipH="1">
            <a:off x="859864" y="609898"/>
            <a:ext cx="12847" cy="8964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46841B1-CD5C-D520-FC4C-E8D94D0D51DB}"/>
              </a:ext>
            </a:extLst>
          </p:cNvPr>
          <p:cNvCxnSpPr>
            <a:cxnSpLocks/>
          </p:cNvCxnSpPr>
          <p:nvPr/>
        </p:nvCxnSpPr>
        <p:spPr>
          <a:xfrm flipH="1">
            <a:off x="859864" y="1937628"/>
            <a:ext cx="7866" cy="8610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91E338-E98E-DB9F-F366-7552DE2EC669}"/>
                  </a:ext>
                </a:extLst>
              </p:cNvPr>
              <p:cNvSpPr txBox="1"/>
              <p:nvPr/>
            </p:nvSpPr>
            <p:spPr>
              <a:xfrm>
                <a:off x="2003059" y="644460"/>
                <a:ext cx="37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91E338-E98E-DB9F-F366-7552DE2EC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059" y="644460"/>
                <a:ext cx="37837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4213905-AF1C-EF94-441B-34F41E5108FD}"/>
                  </a:ext>
                </a:extLst>
              </p:cNvPr>
              <p:cNvSpPr txBox="1"/>
              <p:nvPr/>
            </p:nvSpPr>
            <p:spPr>
              <a:xfrm rot="16200000">
                <a:off x="-194379" y="1528936"/>
                <a:ext cx="11516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Mains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4213905-AF1C-EF94-441B-34F41E51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94379" y="1528936"/>
                <a:ext cx="1151658" cy="369332"/>
              </a:xfrm>
              <a:prstGeom prst="rect">
                <a:avLst/>
              </a:prstGeom>
              <a:blipFill>
                <a:blip r:embed="rId5"/>
                <a:stretch>
                  <a:fillRect l="-8197" t="-3704" r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5A025D0-8935-B456-E243-CDCE9FE514BB}"/>
              </a:ext>
            </a:extLst>
          </p:cNvPr>
          <p:cNvCxnSpPr>
            <a:cxnSpLocks/>
          </p:cNvCxnSpPr>
          <p:nvPr/>
        </p:nvCxnSpPr>
        <p:spPr>
          <a:xfrm>
            <a:off x="2217660" y="1285246"/>
            <a:ext cx="3729" cy="8040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36556D-66D5-E2B4-BF43-15751707FFF6}"/>
              </a:ext>
            </a:extLst>
          </p:cNvPr>
          <p:cNvGrpSpPr/>
          <p:nvPr/>
        </p:nvGrpSpPr>
        <p:grpSpPr>
          <a:xfrm rot="5400000">
            <a:off x="698949" y="1375130"/>
            <a:ext cx="2216273" cy="619828"/>
            <a:chOff x="2919257" y="1823540"/>
            <a:chExt cx="3928227" cy="748209"/>
          </a:xfrm>
        </p:grpSpPr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AE423FED-53F7-BDFC-ACE7-7058E3E3794D}"/>
                </a:ext>
              </a:extLst>
            </p:cNvPr>
            <p:cNvSpPr/>
            <p:nvPr/>
          </p:nvSpPr>
          <p:spPr>
            <a:xfrm>
              <a:off x="4035972" y="182880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838BED45-15B7-4945-4123-B82359C3D5F7}"/>
                </a:ext>
              </a:extLst>
            </p:cNvPr>
            <p:cNvSpPr/>
            <p:nvPr/>
          </p:nvSpPr>
          <p:spPr>
            <a:xfrm>
              <a:off x="4493174" y="1828799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940D53E0-66BE-7B39-A174-3327B1C0B29D}"/>
                </a:ext>
              </a:extLst>
            </p:cNvPr>
            <p:cNvSpPr/>
            <p:nvPr/>
          </p:nvSpPr>
          <p:spPr>
            <a:xfrm flipV="1">
              <a:off x="4493174" y="1836689"/>
              <a:ext cx="331074" cy="73505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6E2416F9-9C76-6AE7-2989-58F8BB4D89AA}"/>
                </a:ext>
              </a:extLst>
            </p:cNvPr>
            <p:cNvSpPr/>
            <p:nvPr/>
          </p:nvSpPr>
          <p:spPr>
            <a:xfrm>
              <a:off x="4945126" y="182354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BD793D61-CDA1-FE73-4DEE-74019B18DE47}"/>
                </a:ext>
              </a:extLst>
            </p:cNvPr>
            <p:cNvSpPr/>
            <p:nvPr/>
          </p:nvSpPr>
          <p:spPr>
            <a:xfrm flipV="1">
              <a:off x="4945126" y="1833955"/>
              <a:ext cx="338957" cy="73253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154C396-842C-1214-AB52-5E179150A1A5}"/>
                </a:ext>
              </a:extLst>
            </p:cNvPr>
            <p:cNvCxnSpPr/>
            <p:nvPr/>
          </p:nvCxnSpPr>
          <p:spPr>
            <a:xfrm flipV="1">
              <a:off x="5722886" y="2195014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AF049C6-96D2-AFFA-B908-48F07C64EAD4}"/>
                </a:ext>
              </a:extLst>
            </p:cNvPr>
            <p:cNvCxnSpPr/>
            <p:nvPr/>
          </p:nvCxnSpPr>
          <p:spPr>
            <a:xfrm flipV="1">
              <a:off x="2919257" y="2225382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Arc 37">
            <a:extLst>
              <a:ext uri="{FF2B5EF4-FFF2-40B4-BE49-F238E27FC236}">
                <a16:creationId xmlns:a16="http://schemas.microsoft.com/office/drawing/2014/main" id="{B5060686-C357-A2F3-62A0-E86E0536DCB3}"/>
              </a:ext>
            </a:extLst>
          </p:cNvPr>
          <p:cNvSpPr/>
          <p:nvPr/>
        </p:nvSpPr>
        <p:spPr>
          <a:xfrm rot="5400000" flipV="1">
            <a:off x="2460878" y="1152473"/>
            <a:ext cx="438136" cy="528380"/>
          </a:xfrm>
          <a:prstGeom prst="arc">
            <a:avLst>
              <a:gd name="adj1" fmla="val 10646628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18D5A4FC-9699-2A2D-3766-7324915E9E0A}"/>
              </a:ext>
            </a:extLst>
          </p:cNvPr>
          <p:cNvSpPr/>
          <p:nvPr/>
        </p:nvSpPr>
        <p:spPr>
          <a:xfrm rot="5400000" flipV="1">
            <a:off x="2460877" y="1406593"/>
            <a:ext cx="438136" cy="528380"/>
          </a:xfrm>
          <a:prstGeom prst="arc">
            <a:avLst>
              <a:gd name="adj1" fmla="val 10646628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B7AEB2D2-0492-4235-137C-24E5375B5C40}"/>
              </a:ext>
            </a:extLst>
          </p:cNvPr>
          <p:cNvSpPr/>
          <p:nvPr/>
        </p:nvSpPr>
        <p:spPr>
          <a:xfrm rot="5400000">
            <a:off x="2590743" y="1282339"/>
            <a:ext cx="184016" cy="522769"/>
          </a:xfrm>
          <a:prstGeom prst="arc">
            <a:avLst>
              <a:gd name="adj1" fmla="val 10646628"/>
              <a:gd name="adj2" fmla="val 13216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94EBEC3D-F1F4-0B75-50E0-215C18B6D300}"/>
              </a:ext>
            </a:extLst>
          </p:cNvPr>
          <p:cNvSpPr/>
          <p:nvPr/>
        </p:nvSpPr>
        <p:spPr>
          <a:xfrm rot="5400000" flipV="1">
            <a:off x="2457137" y="1657795"/>
            <a:ext cx="438136" cy="528380"/>
          </a:xfrm>
          <a:prstGeom prst="arc">
            <a:avLst>
              <a:gd name="adj1" fmla="val 10646628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3309ED31-1A27-8214-C05A-C19247DDD6E4}"/>
              </a:ext>
            </a:extLst>
          </p:cNvPr>
          <p:cNvSpPr/>
          <p:nvPr/>
        </p:nvSpPr>
        <p:spPr>
          <a:xfrm rot="5400000">
            <a:off x="2585710" y="1536629"/>
            <a:ext cx="188398" cy="520973"/>
          </a:xfrm>
          <a:prstGeom prst="arc">
            <a:avLst>
              <a:gd name="adj1" fmla="val 10646628"/>
              <a:gd name="adj2" fmla="val 13216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B2D837C-431D-1243-3094-18A6B6D0F60D}"/>
              </a:ext>
            </a:extLst>
          </p:cNvPr>
          <p:cNvCxnSpPr>
            <a:cxnSpLocks/>
          </p:cNvCxnSpPr>
          <p:nvPr/>
        </p:nvCxnSpPr>
        <p:spPr>
          <a:xfrm>
            <a:off x="2659668" y="2638953"/>
            <a:ext cx="0" cy="1211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A19A425-70C7-E591-BBE5-C439ABFF92E2}"/>
              </a:ext>
            </a:extLst>
          </p:cNvPr>
          <p:cNvGrpSpPr/>
          <p:nvPr/>
        </p:nvGrpSpPr>
        <p:grpSpPr>
          <a:xfrm>
            <a:off x="614737" y="1496401"/>
            <a:ext cx="456992" cy="442000"/>
            <a:chOff x="653524" y="2751293"/>
            <a:chExt cx="456992" cy="4420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BF2C73F-26F3-FA75-7017-8A0C619CDD64}"/>
                </a:ext>
              </a:extLst>
            </p:cNvPr>
            <p:cNvSpPr/>
            <p:nvPr/>
          </p:nvSpPr>
          <p:spPr>
            <a:xfrm>
              <a:off x="653524" y="2751293"/>
              <a:ext cx="456992" cy="44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BFB4A57-C27C-A3D8-86E6-A4D9C9F55DC7}"/>
                </a:ext>
              </a:extLst>
            </p:cNvPr>
            <p:cNvSpPr/>
            <p:nvPr/>
          </p:nvSpPr>
          <p:spPr>
            <a:xfrm>
              <a:off x="759837" y="2861467"/>
              <a:ext cx="244366" cy="209884"/>
            </a:xfrm>
            <a:custGeom>
              <a:avLst/>
              <a:gdLst>
                <a:gd name="connsiteX0" fmla="*/ 0 w 244366"/>
                <a:gd name="connsiteY0" fmla="*/ 83759 h 209884"/>
                <a:gd name="connsiteX1" fmla="*/ 102476 w 244366"/>
                <a:gd name="connsiteY1" fmla="*/ 4932 h 209884"/>
                <a:gd name="connsiteX2" fmla="*/ 149772 w 244366"/>
                <a:gd name="connsiteY2" fmla="*/ 209884 h 209884"/>
                <a:gd name="connsiteX3" fmla="*/ 149772 w 244366"/>
                <a:gd name="connsiteY3" fmla="*/ 209884 h 209884"/>
                <a:gd name="connsiteX4" fmla="*/ 244366 w 244366"/>
                <a:gd name="connsiteY4" fmla="*/ 154704 h 209884"/>
                <a:gd name="connsiteX5" fmla="*/ 244366 w 244366"/>
                <a:gd name="connsiteY5" fmla="*/ 154704 h 20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366" h="209884">
                  <a:moveTo>
                    <a:pt x="0" y="83759"/>
                  </a:moveTo>
                  <a:cubicBezTo>
                    <a:pt x="38757" y="33835"/>
                    <a:pt x="77514" y="-16089"/>
                    <a:pt x="102476" y="4932"/>
                  </a:cubicBezTo>
                  <a:cubicBezTo>
                    <a:pt x="127438" y="25953"/>
                    <a:pt x="149772" y="209884"/>
                    <a:pt x="149772" y="209884"/>
                  </a:cubicBezTo>
                  <a:lnTo>
                    <a:pt x="149772" y="209884"/>
                  </a:lnTo>
                  <a:lnTo>
                    <a:pt x="244366" y="154704"/>
                  </a:lnTo>
                  <a:lnTo>
                    <a:pt x="244366" y="15470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582D8CF-F2E2-E823-D762-916601C65415}"/>
              </a:ext>
            </a:extLst>
          </p:cNvPr>
          <p:cNvCxnSpPr>
            <a:cxnSpLocks/>
          </p:cNvCxnSpPr>
          <p:nvPr/>
        </p:nvCxnSpPr>
        <p:spPr>
          <a:xfrm flipV="1">
            <a:off x="859864" y="591696"/>
            <a:ext cx="941881" cy="37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F276D3E-FB82-6E76-B9AB-ADC412A0B9BD}"/>
              </a:ext>
            </a:extLst>
          </p:cNvPr>
          <p:cNvCxnSpPr>
            <a:cxnSpLocks/>
          </p:cNvCxnSpPr>
          <p:nvPr/>
        </p:nvCxnSpPr>
        <p:spPr>
          <a:xfrm flipH="1">
            <a:off x="2656877" y="2627192"/>
            <a:ext cx="4353" cy="165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DE8CB40-9E55-FD04-1D11-7FF9437BAEC1}"/>
              </a:ext>
            </a:extLst>
          </p:cNvPr>
          <p:cNvCxnSpPr>
            <a:cxnSpLocks/>
          </p:cNvCxnSpPr>
          <p:nvPr/>
        </p:nvCxnSpPr>
        <p:spPr>
          <a:xfrm>
            <a:off x="2306023" y="1276982"/>
            <a:ext cx="3729" cy="8040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>
            <a:extLst>
              <a:ext uri="{FF2B5EF4-FFF2-40B4-BE49-F238E27FC236}">
                <a16:creationId xmlns:a16="http://schemas.microsoft.com/office/drawing/2014/main" id="{A955AF23-D488-1C38-338D-5336673F24B7}"/>
              </a:ext>
            </a:extLst>
          </p:cNvPr>
          <p:cNvSpPr/>
          <p:nvPr/>
        </p:nvSpPr>
        <p:spPr>
          <a:xfrm rot="5400000" flipV="1">
            <a:off x="2440600" y="895826"/>
            <a:ext cx="438136" cy="528380"/>
          </a:xfrm>
          <a:prstGeom prst="arc">
            <a:avLst>
              <a:gd name="adj1" fmla="val 10646628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51CF3D93-BBF9-0EBB-5238-A15C3DF0C8B5}"/>
              </a:ext>
            </a:extLst>
          </p:cNvPr>
          <p:cNvSpPr/>
          <p:nvPr/>
        </p:nvSpPr>
        <p:spPr>
          <a:xfrm rot="5400000" flipV="1">
            <a:off x="2477793" y="638202"/>
            <a:ext cx="438136" cy="528380"/>
          </a:xfrm>
          <a:prstGeom prst="arc">
            <a:avLst>
              <a:gd name="adj1" fmla="val 10646628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7767918F-ECD1-EB87-C9CB-5041D36F65B7}"/>
              </a:ext>
            </a:extLst>
          </p:cNvPr>
          <p:cNvSpPr/>
          <p:nvPr/>
        </p:nvSpPr>
        <p:spPr>
          <a:xfrm rot="5400000">
            <a:off x="2572585" y="1025868"/>
            <a:ext cx="184016" cy="522769"/>
          </a:xfrm>
          <a:prstGeom prst="arc">
            <a:avLst>
              <a:gd name="adj1" fmla="val 10646628"/>
              <a:gd name="adj2" fmla="val 13216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806A6104-A619-D547-7202-80BECB8F1768}"/>
              </a:ext>
            </a:extLst>
          </p:cNvPr>
          <p:cNvSpPr/>
          <p:nvPr/>
        </p:nvSpPr>
        <p:spPr>
          <a:xfrm rot="5400000">
            <a:off x="2585754" y="772134"/>
            <a:ext cx="184016" cy="522769"/>
          </a:xfrm>
          <a:prstGeom prst="arc">
            <a:avLst>
              <a:gd name="adj1" fmla="val 10646628"/>
              <a:gd name="adj2" fmla="val 13216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5AD60350-21B3-4222-B472-1EB911258471}"/>
              </a:ext>
            </a:extLst>
          </p:cNvPr>
          <p:cNvSpPr/>
          <p:nvPr/>
        </p:nvSpPr>
        <p:spPr>
          <a:xfrm rot="5400000" flipV="1">
            <a:off x="2451505" y="1905685"/>
            <a:ext cx="438136" cy="528380"/>
          </a:xfrm>
          <a:prstGeom prst="arc">
            <a:avLst>
              <a:gd name="adj1" fmla="val 10646628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859075EC-A1FE-6960-48D8-7505DFEDF4BA}"/>
              </a:ext>
            </a:extLst>
          </p:cNvPr>
          <p:cNvSpPr/>
          <p:nvPr/>
        </p:nvSpPr>
        <p:spPr>
          <a:xfrm rot="5400000" flipV="1">
            <a:off x="2440600" y="2162045"/>
            <a:ext cx="438136" cy="528380"/>
          </a:xfrm>
          <a:prstGeom prst="arc">
            <a:avLst>
              <a:gd name="adj1" fmla="val 10646628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CE5433DB-6D52-3BF5-6DC1-479B3BC732DE}"/>
              </a:ext>
            </a:extLst>
          </p:cNvPr>
          <p:cNvSpPr/>
          <p:nvPr/>
        </p:nvSpPr>
        <p:spPr>
          <a:xfrm rot="5400000">
            <a:off x="2569411" y="1783708"/>
            <a:ext cx="188398" cy="520973"/>
          </a:xfrm>
          <a:prstGeom prst="arc">
            <a:avLst>
              <a:gd name="adj1" fmla="val 10646628"/>
              <a:gd name="adj2" fmla="val 13216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1B41F62-B59A-C30C-EBDF-86B9A4B41569}"/>
              </a:ext>
            </a:extLst>
          </p:cNvPr>
          <p:cNvSpPr/>
          <p:nvPr/>
        </p:nvSpPr>
        <p:spPr>
          <a:xfrm rot="5400000">
            <a:off x="2578892" y="2037613"/>
            <a:ext cx="188398" cy="520973"/>
          </a:xfrm>
          <a:prstGeom prst="arc">
            <a:avLst>
              <a:gd name="adj1" fmla="val 10646628"/>
              <a:gd name="adj2" fmla="val 13216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5" name="TextBox 1064">
                <a:extLst>
                  <a:ext uri="{FF2B5EF4-FFF2-40B4-BE49-F238E27FC236}">
                    <a16:creationId xmlns:a16="http://schemas.microsoft.com/office/drawing/2014/main" id="{2BE760A6-918A-898C-A5DC-AC0B402BF5FC}"/>
                  </a:ext>
                </a:extLst>
              </p:cNvPr>
              <p:cNvSpPr txBox="1"/>
              <p:nvPr/>
            </p:nvSpPr>
            <p:spPr>
              <a:xfrm>
                <a:off x="2805044" y="699193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800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65" name="TextBox 1064">
                <a:extLst>
                  <a:ext uri="{FF2B5EF4-FFF2-40B4-BE49-F238E27FC236}">
                    <a16:creationId xmlns:a16="http://schemas.microsoft.com/office/drawing/2014/main" id="{2BE760A6-918A-898C-A5DC-AC0B402BF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044" y="699193"/>
                <a:ext cx="42191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8" name="TextBox 1067">
                <a:extLst>
                  <a:ext uri="{FF2B5EF4-FFF2-40B4-BE49-F238E27FC236}">
                    <a16:creationId xmlns:a16="http://schemas.microsoft.com/office/drawing/2014/main" id="{28702987-96EA-25FE-5F9A-295E19BF28D5}"/>
                  </a:ext>
                </a:extLst>
              </p:cNvPr>
              <p:cNvSpPr txBox="1"/>
              <p:nvPr/>
            </p:nvSpPr>
            <p:spPr>
              <a:xfrm>
                <a:off x="2864257" y="2205955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800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68" name="TextBox 1067">
                <a:extLst>
                  <a:ext uri="{FF2B5EF4-FFF2-40B4-BE49-F238E27FC236}">
                    <a16:creationId xmlns:a16="http://schemas.microsoft.com/office/drawing/2014/main" id="{28702987-96EA-25FE-5F9A-295E19BF2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257" y="2205955"/>
                <a:ext cx="42191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1" name="TextBox 1070">
                <a:extLst>
                  <a:ext uri="{FF2B5EF4-FFF2-40B4-BE49-F238E27FC236}">
                    <a16:creationId xmlns:a16="http://schemas.microsoft.com/office/drawing/2014/main" id="{A6FF8557-C39A-F121-FEBE-EE6D3BDC1CED}"/>
                  </a:ext>
                </a:extLst>
              </p:cNvPr>
              <p:cNvSpPr txBox="1"/>
              <p:nvPr/>
            </p:nvSpPr>
            <p:spPr>
              <a:xfrm>
                <a:off x="1193229" y="774714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800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71" name="TextBox 1070">
                <a:extLst>
                  <a:ext uri="{FF2B5EF4-FFF2-40B4-BE49-F238E27FC236}">
                    <a16:creationId xmlns:a16="http://schemas.microsoft.com/office/drawing/2014/main" id="{A6FF8557-C39A-F121-FEBE-EE6D3BDC1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229" y="774714"/>
                <a:ext cx="4219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282305E-377E-44B7-C884-2FDD61355B9A}"/>
                  </a:ext>
                </a:extLst>
              </p:cNvPr>
              <p:cNvSpPr txBox="1"/>
              <p:nvPr/>
            </p:nvSpPr>
            <p:spPr>
              <a:xfrm>
                <a:off x="1193229" y="2110350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CC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800" b="1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72" name="TextBox 1071">
                <a:extLst>
                  <a:ext uri="{FF2B5EF4-FFF2-40B4-BE49-F238E27FC236}">
                    <a16:creationId xmlns:a16="http://schemas.microsoft.com/office/drawing/2014/main" id="{E282305E-377E-44B7-C884-2FDD61355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229" y="2110350"/>
                <a:ext cx="42191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63F1145-CAC4-5CCF-BC45-4DEF2672D0F1}"/>
              </a:ext>
            </a:extLst>
          </p:cNvPr>
          <p:cNvGrpSpPr/>
          <p:nvPr/>
        </p:nvGrpSpPr>
        <p:grpSpPr>
          <a:xfrm rot="5400000">
            <a:off x="5505564" y="2330812"/>
            <a:ext cx="1706271" cy="348028"/>
            <a:chOff x="4774161" y="1682364"/>
            <a:chExt cx="1521864" cy="693028"/>
          </a:xfrm>
        </p:grpSpPr>
        <p:cxnSp>
          <p:nvCxnSpPr>
            <p:cNvPr id="1156" name="Straight Connector 1155">
              <a:extLst>
                <a:ext uri="{FF2B5EF4-FFF2-40B4-BE49-F238E27FC236}">
                  <a16:creationId xmlns:a16="http://schemas.microsoft.com/office/drawing/2014/main" id="{AEC134B9-EA4C-5CD8-5E11-436EF116AFB8}"/>
                </a:ext>
              </a:extLst>
            </p:cNvPr>
            <p:cNvCxnSpPr>
              <a:cxnSpLocks/>
            </p:cNvCxnSpPr>
            <p:nvPr/>
          </p:nvCxnSpPr>
          <p:spPr>
            <a:xfrm>
              <a:off x="4774161" y="2096814"/>
              <a:ext cx="20774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7" name="Straight Connector 1156">
              <a:extLst>
                <a:ext uri="{FF2B5EF4-FFF2-40B4-BE49-F238E27FC236}">
                  <a16:creationId xmlns:a16="http://schemas.microsoft.com/office/drawing/2014/main" id="{92868486-574B-C2CA-AA01-FED20A8607D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8" name="Straight Connector 1157">
              <a:extLst>
                <a:ext uri="{FF2B5EF4-FFF2-40B4-BE49-F238E27FC236}">
                  <a16:creationId xmlns:a16="http://schemas.microsoft.com/office/drawing/2014/main" id="{D42A3F38-8DA8-1314-9C68-6365F83F91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9" name="Straight Connector 1158">
              <a:extLst>
                <a:ext uri="{FF2B5EF4-FFF2-40B4-BE49-F238E27FC236}">
                  <a16:creationId xmlns:a16="http://schemas.microsoft.com/office/drawing/2014/main" id="{DD5585F4-A756-82B1-347B-E6F5875B42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0" name="Straight Connector 1159">
              <a:extLst>
                <a:ext uri="{FF2B5EF4-FFF2-40B4-BE49-F238E27FC236}">
                  <a16:creationId xmlns:a16="http://schemas.microsoft.com/office/drawing/2014/main" id="{D63265B3-9D07-8FC5-1B5F-A6719390AA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1" name="Straight Connector 1160">
              <a:extLst>
                <a:ext uri="{FF2B5EF4-FFF2-40B4-BE49-F238E27FC236}">
                  <a16:creationId xmlns:a16="http://schemas.microsoft.com/office/drawing/2014/main" id="{8112D20D-1542-BC40-31C7-3D5FF3F35F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2" name="Straight Connector 1161">
              <a:extLst>
                <a:ext uri="{FF2B5EF4-FFF2-40B4-BE49-F238E27FC236}">
                  <a16:creationId xmlns:a16="http://schemas.microsoft.com/office/drawing/2014/main" id="{105B5FC3-CC02-00B5-BDE3-0CBE53FB7A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3" name="Straight Connector 1162">
              <a:extLst>
                <a:ext uri="{FF2B5EF4-FFF2-40B4-BE49-F238E27FC236}">
                  <a16:creationId xmlns:a16="http://schemas.microsoft.com/office/drawing/2014/main" id="{5FDD8A7A-CBB4-95D6-9952-1E09E5F48B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5F6B6D-74A8-59CD-1BD2-982EA06546ED}"/>
                  </a:ext>
                </a:extLst>
              </p:cNvPr>
              <p:cNvSpPr txBox="1"/>
              <p:nvPr/>
            </p:nvSpPr>
            <p:spPr>
              <a:xfrm>
                <a:off x="6500354" y="2150331"/>
                <a:ext cx="4063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5F6B6D-74A8-59CD-1BD2-982EA0654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354" y="2150331"/>
                <a:ext cx="406330" cy="461665"/>
              </a:xfrm>
              <a:prstGeom prst="rect">
                <a:avLst/>
              </a:prstGeom>
              <a:blipFill>
                <a:blip r:embed="rId10"/>
                <a:stretch>
                  <a:fillRect l="-2985" r="-16418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3" name="Group 1182">
            <a:extLst>
              <a:ext uri="{FF2B5EF4-FFF2-40B4-BE49-F238E27FC236}">
                <a16:creationId xmlns:a16="http://schemas.microsoft.com/office/drawing/2014/main" id="{800FFA8C-47DD-158F-F9F3-0013DA38F030}"/>
              </a:ext>
            </a:extLst>
          </p:cNvPr>
          <p:cNvGrpSpPr/>
          <p:nvPr/>
        </p:nvGrpSpPr>
        <p:grpSpPr>
          <a:xfrm rot="10800000">
            <a:off x="4572000" y="715702"/>
            <a:ext cx="916982" cy="959084"/>
            <a:chOff x="4945538" y="1281305"/>
            <a:chExt cx="916982" cy="959084"/>
          </a:xfrm>
        </p:grpSpPr>
        <p:sp>
          <p:nvSpPr>
            <p:cNvPr id="1131" name="Flowchart: Merge 1130">
              <a:extLst>
                <a:ext uri="{FF2B5EF4-FFF2-40B4-BE49-F238E27FC236}">
                  <a16:creationId xmlns:a16="http://schemas.microsoft.com/office/drawing/2014/main" id="{C0BFAF50-01AB-CBE2-C1AC-C0B7CB8E8916}"/>
                </a:ext>
              </a:extLst>
            </p:cNvPr>
            <p:cNvSpPr/>
            <p:nvPr/>
          </p:nvSpPr>
          <p:spPr>
            <a:xfrm rot="8170328">
              <a:off x="5153681" y="1545818"/>
              <a:ext cx="465080" cy="362604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2" name="Straight Connector 1131">
              <a:extLst>
                <a:ext uri="{FF2B5EF4-FFF2-40B4-BE49-F238E27FC236}">
                  <a16:creationId xmlns:a16="http://schemas.microsoft.com/office/drawing/2014/main" id="{60BD32C9-F925-0B20-9187-CD22A78B2953}"/>
                </a:ext>
              </a:extLst>
            </p:cNvPr>
            <p:cNvCxnSpPr>
              <a:cxnSpLocks/>
            </p:cNvCxnSpPr>
            <p:nvPr/>
          </p:nvCxnSpPr>
          <p:spPr>
            <a:xfrm rot="13570328">
              <a:off x="5260670" y="1363784"/>
              <a:ext cx="0" cy="4650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3" name="Straight Connector 1132">
              <a:extLst>
                <a:ext uri="{FF2B5EF4-FFF2-40B4-BE49-F238E27FC236}">
                  <a16:creationId xmlns:a16="http://schemas.microsoft.com/office/drawing/2014/main" id="{F638FDCE-0A19-F61E-0231-782226FF32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03243" y="1866102"/>
              <a:ext cx="359277" cy="374287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" name="Straight Connector 1133">
              <a:extLst>
                <a:ext uri="{FF2B5EF4-FFF2-40B4-BE49-F238E27FC236}">
                  <a16:creationId xmlns:a16="http://schemas.microsoft.com/office/drawing/2014/main" id="{07F5D9C3-F6B3-53CF-3DA3-983538EF44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45538" y="1281305"/>
              <a:ext cx="308499" cy="321387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0" name="Straight Connector 1059">
            <a:extLst>
              <a:ext uri="{FF2B5EF4-FFF2-40B4-BE49-F238E27FC236}">
                <a16:creationId xmlns:a16="http://schemas.microsoft.com/office/drawing/2014/main" id="{0ACFE376-39A7-BD36-8168-E1AB79F556A2}"/>
              </a:ext>
            </a:extLst>
          </p:cNvPr>
          <p:cNvCxnSpPr>
            <a:cxnSpLocks/>
          </p:cNvCxnSpPr>
          <p:nvPr/>
        </p:nvCxnSpPr>
        <p:spPr>
          <a:xfrm>
            <a:off x="2670573" y="2773406"/>
            <a:ext cx="1912690" cy="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6" name="Straight Connector 1075">
            <a:extLst>
              <a:ext uri="{FF2B5EF4-FFF2-40B4-BE49-F238E27FC236}">
                <a16:creationId xmlns:a16="http://schemas.microsoft.com/office/drawing/2014/main" id="{E8F79FFA-D471-ADE5-DCF9-109D18A24F8C}"/>
              </a:ext>
            </a:extLst>
          </p:cNvPr>
          <p:cNvCxnSpPr>
            <a:cxnSpLocks/>
            <a:endCxn id="1228" idx="0"/>
          </p:cNvCxnSpPr>
          <p:nvPr/>
        </p:nvCxnSpPr>
        <p:spPr>
          <a:xfrm flipH="1">
            <a:off x="3397970" y="1740546"/>
            <a:ext cx="15010" cy="9288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9" name="Group 1188">
            <a:extLst>
              <a:ext uri="{FF2B5EF4-FFF2-40B4-BE49-F238E27FC236}">
                <a16:creationId xmlns:a16="http://schemas.microsoft.com/office/drawing/2014/main" id="{D97D80B3-D788-BB99-0AF4-DC65689FEBBB}"/>
              </a:ext>
            </a:extLst>
          </p:cNvPr>
          <p:cNvGrpSpPr/>
          <p:nvPr/>
        </p:nvGrpSpPr>
        <p:grpSpPr>
          <a:xfrm>
            <a:off x="3669634" y="734269"/>
            <a:ext cx="895528" cy="1006277"/>
            <a:chOff x="4043172" y="1299872"/>
            <a:chExt cx="895528" cy="1006277"/>
          </a:xfrm>
        </p:grpSpPr>
        <p:sp>
          <p:nvSpPr>
            <p:cNvPr id="1152" name="Flowchart: Merge 1151">
              <a:extLst>
                <a:ext uri="{FF2B5EF4-FFF2-40B4-BE49-F238E27FC236}">
                  <a16:creationId xmlns:a16="http://schemas.microsoft.com/office/drawing/2014/main" id="{6C2CDC45-BC12-2D33-174D-5CED97DC0619}"/>
                </a:ext>
              </a:extLst>
            </p:cNvPr>
            <p:cNvSpPr/>
            <p:nvPr/>
          </p:nvSpPr>
          <p:spPr>
            <a:xfrm rot="13293331">
              <a:off x="4288188" y="1603943"/>
              <a:ext cx="465080" cy="362604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3" name="Straight Connector 1152">
              <a:extLst>
                <a:ext uri="{FF2B5EF4-FFF2-40B4-BE49-F238E27FC236}">
                  <a16:creationId xmlns:a16="http://schemas.microsoft.com/office/drawing/2014/main" id="{AAA55D00-917D-621D-53BE-C084B685355A}"/>
                </a:ext>
              </a:extLst>
            </p:cNvPr>
            <p:cNvCxnSpPr>
              <a:cxnSpLocks/>
            </p:cNvCxnSpPr>
            <p:nvPr/>
          </p:nvCxnSpPr>
          <p:spPr>
            <a:xfrm rot="18693331">
              <a:off x="4640993" y="1417033"/>
              <a:ext cx="0" cy="4650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4" name="Straight Connector 1153">
              <a:extLst>
                <a:ext uri="{FF2B5EF4-FFF2-40B4-BE49-F238E27FC236}">
                  <a16:creationId xmlns:a16="http://schemas.microsoft.com/office/drawing/2014/main" id="{11B58DD6-20C4-4EE7-9EAB-4FC09BB0F6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3172" y="1913074"/>
              <a:ext cx="348444" cy="393075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5" name="Straight Connector 1154">
              <a:extLst>
                <a:ext uri="{FF2B5EF4-FFF2-40B4-BE49-F238E27FC236}">
                  <a16:creationId xmlns:a16="http://schemas.microsoft.com/office/drawing/2014/main" id="{24D76D88-EBE2-29F8-B8A2-4ABF1609CC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4113" y="1299872"/>
              <a:ext cx="304587" cy="343603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0" name="TextBox 1079">
            <a:extLst>
              <a:ext uri="{FF2B5EF4-FFF2-40B4-BE49-F238E27FC236}">
                <a16:creationId xmlns:a16="http://schemas.microsoft.com/office/drawing/2014/main" id="{3FA1FB04-F101-80D9-C1B7-A4C74B513AFE}"/>
              </a:ext>
            </a:extLst>
          </p:cNvPr>
          <p:cNvSpPr txBox="1"/>
          <p:nvPr/>
        </p:nvSpPr>
        <p:spPr>
          <a:xfrm>
            <a:off x="5161454" y="848587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D2</a:t>
            </a:r>
          </a:p>
        </p:txBody>
      </p:sp>
      <p:sp>
        <p:nvSpPr>
          <p:cNvPr id="1083" name="TextBox 1082">
            <a:extLst>
              <a:ext uri="{FF2B5EF4-FFF2-40B4-BE49-F238E27FC236}">
                <a16:creationId xmlns:a16="http://schemas.microsoft.com/office/drawing/2014/main" id="{F8A0868A-4682-48B2-BBA3-322794D78620}"/>
              </a:ext>
            </a:extLst>
          </p:cNvPr>
          <p:cNvSpPr txBox="1"/>
          <p:nvPr/>
        </p:nvSpPr>
        <p:spPr>
          <a:xfrm>
            <a:off x="5096300" y="2348672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D4</a:t>
            </a:r>
          </a:p>
        </p:txBody>
      </p:sp>
      <p:grpSp>
        <p:nvGrpSpPr>
          <p:cNvPr id="1184" name="Group 1183">
            <a:extLst>
              <a:ext uri="{FF2B5EF4-FFF2-40B4-BE49-F238E27FC236}">
                <a16:creationId xmlns:a16="http://schemas.microsoft.com/office/drawing/2014/main" id="{1570DA8E-AA71-ADB4-9915-DDB4A28BBD42}"/>
              </a:ext>
            </a:extLst>
          </p:cNvPr>
          <p:cNvGrpSpPr/>
          <p:nvPr/>
        </p:nvGrpSpPr>
        <p:grpSpPr>
          <a:xfrm rot="10800000">
            <a:off x="3666281" y="1710254"/>
            <a:ext cx="916982" cy="959084"/>
            <a:chOff x="4945538" y="1281305"/>
            <a:chExt cx="916982" cy="959084"/>
          </a:xfrm>
        </p:grpSpPr>
        <p:sp>
          <p:nvSpPr>
            <p:cNvPr id="1185" name="Flowchart: Merge 1184">
              <a:extLst>
                <a:ext uri="{FF2B5EF4-FFF2-40B4-BE49-F238E27FC236}">
                  <a16:creationId xmlns:a16="http://schemas.microsoft.com/office/drawing/2014/main" id="{951971F1-8D70-DE61-E19B-B253FBFA3ABA}"/>
                </a:ext>
              </a:extLst>
            </p:cNvPr>
            <p:cNvSpPr/>
            <p:nvPr/>
          </p:nvSpPr>
          <p:spPr>
            <a:xfrm rot="8170328">
              <a:off x="5153681" y="1545818"/>
              <a:ext cx="465080" cy="362604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6" name="Straight Connector 1185">
              <a:extLst>
                <a:ext uri="{FF2B5EF4-FFF2-40B4-BE49-F238E27FC236}">
                  <a16:creationId xmlns:a16="http://schemas.microsoft.com/office/drawing/2014/main" id="{48349F54-FC13-B34D-38D0-12D76BA2ADA5}"/>
                </a:ext>
              </a:extLst>
            </p:cNvPr>
            <p:cNvCxnSpPr>
              <a:cxnSpLocks/>
            </p:cNvCxnSpPr>
            <p:nvPr/>
          </p:nvCxnSpPr>
          <p:spPr>
            <a:xfrm rot="13570328">
              <a:off x="5260670" y="1363784"/>
              <a:ext cx="0" cy="4650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7" name="Straight Connector 1186">
              <a:extLst>
                <a:ext uri="{FF2B5EF4-FFF2-40B4-BE49-F238E27FC236}">
                  <a16:creationId xmlns:a16="http://schemas.microsoft.com/office/drawing/2014/main" id="{6E2CB105-7603-AE55-B96B-0A0CBDF3F3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03243" y="1866102"/>
              <a:ext cx="359277" cy="374287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8" name="Straight Connector 1187">
              <a:extLst>
                <a:ext uri="{FF2B5EF4-FFF2-40B4-BE49-F238E27FC236}">
                  <a16:creationId xmlns:a16="http://schemas.microsoft.com/office/drawing/2014/main" id="{C6753E92-93DF-286F-57EA-1C61E77FE8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45538" y="1281305"/>
              <a:ext cx="308499" cy="321387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0" name="Group 1189">
            <a:extLst>
              <a:ext uri="{FF2B5EF4-FFF2-40B4-BE49-F238E27FC236}">
                <a16:creationId xmlns:a16="http://schemas.microsoft.com/office/drawing/2014/main" id="{99C79557-15E3-D515-D0A1-6B1AE5B0DEEC}"/>
              </a:ext>
            </a:extLst>
          </p:cNvPr>
          <p:cNvGrpSpPr/>
          <p:nvPr/>
        </p:nvGrpSpPr>
        <p:grpSpPr>
          <a:xfrm>
            <a:off x="4576309" y="1652930"/>
            <a:ext cx="895528" cy="1006277"/>
            <a:chOff x="4043172" y="1299872"/>
            <a:chExt cx="895528" cy="1006277"/>
          </a:xfrm>
        </p:grpSpPr>
        <p:sp>
          <p:nvSpPr>
            <p:cNvPr id="1191" name="Flowchart: Merge 1190">
              <a:extLst>
                <a:ext uri="{FF2B5EF4-FFF2-40B4-BE49-F238E27FC236}">
                  <a16:creationId xmlns:a16="http://schemas.microsoft.com/office/drawing/2014/main" id="{41B06272-6FB4-7574-A4E5-C3D1F573ADF6}"/>
                </a:ext>
              </a:extLst>
            </p:cNvPr>
            <p:cNvSpPr/>
            <p:nvPr/>
          </p:nvSpPr>
          <p:spPr>
            <a:xfrm rot="13293331">
              <a:off x="4288188" y="1603943"/>
              <a:ext cx="465080" cy="362604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92" name="Straight Connector 1191">
              <a:extLst>
                <a:ext uri="{FF2B5EF4-FFF2-40B4-BE49-F238E27FC236}">
                  <a16:creationId xmlns:a16="http://schemas.microsoft.com/office/drawing/2014/main" id="{A6292421-AE21-AB31-6AE8-FDB82F241CB6}"/>
                </a:ext>
              </a:extLst>
            </p:cNvPr>
            <p:cNvCxnSpPr>
              <a:cxnSpLocks/>
            </p:cNvCxnSpPr>
            <p:nvPr/>
          </p:nvCxnSpPr>
          <p:spPr>
            <a:xfrm rot="18693331">
              <a:off x="4640993" y="1417033"/>
              <a:ext cx="0" cy="46508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3" name="Straight Connector 1192">
              <a:extLst>
                <a:ext uri="{FF2B5EF4-FFF2-40B4-BE49-F238E27FC236}">
                  <a16:creationId xmlns:a16="http://schemas.microsoft.com/office/drawing/2014/main" id="{5C52B2AD-F989-7AC0-2290-BD744D913E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3172" y="1913074"/>
              <a:ext cx="348444" cy="393075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4" name="Straight Connector 1193">
              <a:extLst>
                <a:ext uri="{FF2B5EF4-FFF2-40B4-BE49-F238E27FC236}">
                  <a16:creationId xmlns:a16="http://schemas.microsoft.com/office/drawing/2014/main" id="{91A555ED-A38E-640E-3ABE-F3824A518B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4113" y="1299872"/>
              <a:ext cx="304587" cy="343603"/>
            </a:xfrm>
            <a:prstGeom prst="line">
              <a:avLst/>
            </a:prstGeom>
            <a:ln w="3810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6" name="TextBox 1195">
            <a:extLst>
              <a:ext uri="{FF2B5EF4-FFF2-40B4-BE49-F238E27FC236}">
                <a16:creationId xmlns:a16="http://schemas.microsoft.com/office/drawing/2014/main" id="{DFFEBD8D-EF54-40B8-CEC6-2C604CE52629}"/>
              </a:ext>
            </a:extLst>
          </p:cNvPr>
          <p:cNvSpPr txBox="1"/>
          <p:nvPr/>
        </p:nvSpPr>
        <p:spPr>
          <a:xfrm>
            <a:off x="3626918" y="875182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D1</a:t>
            </a:r>
          </a:p>
        </p:txBody>
      </p:sp>
      <p:cxnSp>
        <p:nvCxnSpPr>
          <p:cNvPr id="1200" name="Straight Connector 1199">
            <a:extLst>
              <a:ext uri="{FF2B5EF4-FFF2-40B4-BE49-F238E27FC236}">
                <a16:creationId xmlns:a16="http://schemas.microsoft.com/office/drawing/2014/main" id="{4572EE83-7F71-FF1A-E9F5-DDE776A97150}"/>
              </a:ext>
            </a:extLst>
          </p:cNvPr>
          <p:cNvCxnSpPr>
            <a:cxnSpLocks/>
          </p:cNvCxnSpPr>
          <p:nvPr/>
        </p:nvCxnSpPr>
        <p:spPr>
          <a:xfrm flipH="1">
            <a:off x="4567164" y="2645304"/>
            <a:ext cx="2177" cy="1289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5" name="Straight Connector 1204">
            <a:extLst>
              <a:ext uri="{FF2B5EF4-FFF2-40B4-BE49-F238E27FC236}">
                <a16:creationId xmlns:a16="http://schemas.microsoft.com/office/drawing/2014/main" id="{DBE1FB61-3B4F-5B57-B9A3-E5C94769A59B}"/>
              </a:ext>
            </a:extLst>
          </p:cNvPr>
          <p:cNvCxnSpPr>
            <a:cxnSpLocks/>
          </p:cNvCxnSpPr>
          <p:nvPr/>
        </p:nvCxnSpPr>
        <p:spPr>
          <a:xfrm flipH="1">
            <a:off x="2726262" y="591696"/>
            <a:ext cx="2177" cy="1051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6" name="Straight Connector 1205">
            <a:extLst>
              <a:ext uri="{FF2B5EF4-FFF2-40B4-BE49-F238E27FC236}">
                <a16:creationId xmlns:a16="http://schemas.microsoft.com/office/drawing/2014/main" id="{5BD1D580-37BF-C8A2-47D7-42960DBCBEC8}"/>
              </a:ext>
            </a:extLst>
          </p:cNvPr>
          <p:cNvCxnSpPr>
            <a:cxnSpLocks/>
          </p:cNvCxnSpPr>
          <p:nvPr/>
        </p:nvCxnSpPr>
        <p:spPr>
          <a:xfrm>
            <a:off x="2739504" y="626739"/>
            <a:ext cx="1832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7" name="Straight Connector 1206">
            <a:extLst>
              <a:ext uri="{FF2B5EF4-FFF2-40B4-BE49-F238E27FC236}">
                <a16:creationId xmlns:a16="http://schemas.microsoft.com/office/drawing/2014/main" id="{9E7AA84D-5A68-E020-F3EA-00CCD8623D16}"/>
              </a:ext>
            </a:extLst>
          </p:cNvPr>
          <p:cNvCxnSpPr>
            <a:cxnSpLocks/>
          </p:cNvCxnSpPr>
          <p:nvPr/>
        </p:nvCxnSpPr>
        <p:spPr>
          <a:xfrm flipH="1">
            <a:off x="4572000" y="606910"/>
            <a:ext cx="2177" cy="1289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1" name="Straight Connector 1210">
            <a:extLst>
              <a:ext uri="{FF2B5EF4-FFF2-40B4-BE49-F238E27FC236}">
                <a16:creationId xmlns:a16="http://schemas.microsoft.com/office/drawing/2014/main" id="{945DDFEA-1E36-D3E6-3C9C-F2B74C79DC3B}"/>
              </a:ext>
            </a:extLst>
          </p:cNvPr>
          <p:cNvCxnSpPr>
            <a:cxnSpLocks/>
          </p:cNvCxnSpPr>
          <p:nvPr/>
        </p:nvCxnSpPr>
        <p:spPr>
          <a:xfrm flipV="1">
            <a:off x="3394173" y="1729206"/>
            <a:ext cx="303721" cy="9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4" name="Straight Connector 1213">
            <a:extLst>
              <a:ext uri="{FF2B5EF4-FFF2-40B4-BE49-F238E27FC236}">
                <a16:creationId xmlns:a16="http://schemas.microsoft.com/office/drawing/2014/main" id="{4AC11C96-F1BB-BCE9-958B-47C82FD8A364}"/>
              </a:ext>
            </a:extLst>
          </p:cNvPr>
          <p:cNvCxnSpPr>
            <a:cxnSpLocks/>
          </p:cNvCxnSpPr>
          <p:nvPr/>
        </p:nvCxnSpPr>
        <p:spPr>
          <a:xfrm flipV="1">
            <a:off x="5471837" y="1652503"/>
            <a:ext cx="864077" cy="1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Straight Connector 1217">
            <a:extLst>
              <a:ext uri="{FF2B5EF4-FFF2-40B4-BE49-F238E27FC236}">
                <a16:creationId xmlns:a16="http://schemas.microsoft.com/office/drawing/2014/main" id="{622F6901-8D4E-4F44-9658-015F30A5C059}"/>
              </a:ext>
            </a:extLst>
          </p:cNvPr>
          <p:cNvCxnSpPr>
            <a:cxnSpLocks/>
          </p:cNvCxnSpPr>
          <p:nvPr/>
        </p:nvCxnSpPr>
        <p:spPr>
          <a:xfrm>
            <a:off x="3402820" y="2881702"/>
            <a:ext cx="0" cy="490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8" name="Arc 1227">
            <a:extLst>
              <a:ext uri="{FF2B5EF4-FFF2-40B4-BE49-F238E27FC236}">
                <a16:creationId xmlns:a16="http://schemas.microsoft.com/office/drawing/2014/main" id="{FBBAF25C-F764-847E-D27E-4F5619DCE18B}"/>
              </a:ext>
            </a:extLst>
          </p:cNvPr>
          <p:cNvSpPr/>
          <p:nvPr/>
        </p:nvSpPr>
        <p:spPr>
          <a:xfrm rot="5400000">
            <a:off x="3294098" y="2646476"/>
            <a:ext cx="217444" cy="263168"/>
          </a:xfrm>
          <a:prstGeom prst="arc">
            <a:avLst>
              <a:gd name="adj1" fmla="val 10646628"/>
              <a:gd name="adj2" fmla="val 13216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31" name="Straight Connector 1230">
            <a:extLst>
              <a:ext uri="{FF2B5EF4-FFF2-40B4-BE49-F238E27FC236}">
                <a16:creationId xmlns:a16="http://schemas.microsoft.com/office/drawing/2014/main" id="{1D530FA0-869A-9CA5-2954-F8BBFD91AFC7}"/>
              </a:ext>
            </a:extLst>
          </p:cNvPr>
          <p:cNvCxnSpPr>
            <a:cxnSpLocks/>
          </p:cNvCxnSpPr>
          <p:nvPr/>
        </p:nvCxnSpPr>
        <p:spPr>
          <a:xfrm>
            <a:off x="3393304" y="3357962"/>
            <a:ext cx="29426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" name="TextBox 1232">
            <a:extLst>
              <a:ext uri="{FF2B5EF4-FFF2-40B4-BE49-F238E27FC236}">
                <a16:creationId xmlns:a16="http://schemas.microsoft.com/office/drawing/2014/main" id="{1B928D94-140F-E9CD-61A4-0D9F8424DED1}"/>
              </a:ext>
            </a:extLst>
          </p:cNvPr>
          <p:cNvSpPr txBox="1"/>
          <p:nvPr/>
        </p:nvSpPr>
        <p:spPr>
          <a:xfrm>
            <a:off x="3701614" y="2370459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D3</a:t>
            </a:r>
          </a:p>
        </p:txBody>
      </p:sp>
      <p:sp>
        <p:nvSpPr>
          <p:cNvPr id="1234" name="TextBox 1233">
            <a:extLst>
              <a:ext uri="{FF2B5EF4-FFF2-40B4-BE49-F238E27FC236}">
                <a16:creationId xmlns:a16="http://schemas.microsoft.com/office/drawing/2014/main" id="{DBB6DCBA-5266-DA77-F616-99B3F4621E83}"/>
              </a:ext>
            </a:extLst>
          </p:cNvPr>
          <p:cNvSpPr txBox="1"/>
          <p:nvPr/>
        </p:nvSpPr>
        <p:spPr>
          <a:xfrm>
            <a:off x="3415783" y="1458844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235" name="TextBox 1234">
            <a:extLst>
              <a:ext uri="{FF2B5EF4-FFF2-40B4-BE49-F238E27FC236}">
                <a16:creationId xmlns:a16="http://schemas.microsoft.com/office/drawing/2014/main" id="{77E35260-C132-978C-30FF-49A046BE5EB1}"/>
              </a:ext>
            </a:extLst>
          </p:cNvPr>
          <p:cNvSpPr txBox="1"/>
          <p:nvPr/>
        </p:nvSpPr>
        <p:spPr>
          <a:xfrm>
            <a:off x="4598085" y="47623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36" name="TextBox 1235">
            <a:extLst>
              <a:ext uri="{FF2B5EF4-FFF2-40B4-BE49-F238E27FC236}">
                <a16:creationId xmlns:a16="http://schemas.microsoft.com/office/drawing/2014/main" id="{56384111-F597-E35F-E533-5EA7C6717790}"/>
              </a:ext>
            </a:extLst>
          </p:cNvPr>
          <p:cNvSpPr txBox="1"/>
          <p:nvPr/>
        </p:nvSpPr>
        <p:spPr>
          <a:xfrm>
            <a:off x="5428291" y="1374265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237" name="TextBox 1236">
            <a:extLst>
              <a:ext uri="{FF2B5EF4-FFF2-40B4-BE49-F238E27FC236}">
                <a16:creationId xmlns:a16="http://schemas.microsoft.com/office/drawing/2014/main" id="{9167B578-30BB-B11E-38CF-0140BF0F2E07}"/>
              </a:ext>
            </a:extLst>
          </p:cNvPr>
          <p:cNvSpPr txBox="1"/>
          <p:nvPr/>
        </p:nvSpPr>
        <p:spPr>
          <a:xfrm>
            <a:off x="4489199" y="2743209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238" name="TextBox 1237">
            <a:extLst>
              <a:ext uri="{FF2B5EF4-FFF2-40B4-BE49-F238E27FC236}">
                <a16:creationId xmlns:a16="http://schemas.microsoft.com/office/drawing/2014/main" id="{A743B1B1-3908-633C-35DA-B88A2DB8C802}"/>
              </a:ext>
            </a:extLst>
          </p:cNvPr>
          <p:cNvSpPr txBox="1"/>
          <p:nvPr/>
        </p:nvSpPr>
        <p:spPr>
          <a:xfrm>
            <a:off x="2482422" y="278745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239" name="TextBox 1238">
            <a:extLst>
              <a:ext uri="{FF2B5EF4-FFF2-40B4-BE49-F238E27FC236}">
                <a16:creationId xmlns:a16="http://schemas.microsoft.com/office/drawing/2014/main" id="{2622677B-B7EF-7E86-E1D5-980687DE9796}"/>
              </a:ext>
            </a:extLst>
          </p:cNvPr>
          <p:cNvSpPr txBox="1"/>
          <p:nvPr/>
        </p:nvSpPr>
        <p:spPr>
          <a:xfrm>
            <a:off x="6165348" y="334546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240" name="TextBox 1239">
            <a:extLst>
              <a:ext uri="{FF2B5EF4-FFF2-40B4-BE49-F238E27FC236}">
                <a16:creationId xmlns:a16="http://schemas.microsoft.com/office/drawing/2014/main" id="{E9EB794E-E4CC-31B4-97B7-4F120993CDA4}"/>
              </a:ext>
            </a:extLst>
          </p:cNvPr>
          <p:cNvSpPr txBox="1"/>
          <p:nvPr/>
        </p:nvSpPr>
        <p:spPr>
          <a:xfrm>
            <a:off x="6218203" y="138983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241" name="TextBox 1240">
            <a:extLst>
              <a:ext uri="{FF2B5EF4-FFF2-40B4-BE49-F238E27FC236}">
                <a16:creationId xmlns:a16="http://schemas.microsoft.com/office/drawing/2014/main" id="{CBF68FF5-8CE3-6EDF-FA0F-872A6B520040}"/>
              </a:ext>
            </a:extLst>
          </p:cNvPr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Application: p-n Diode: </a:t>
            </a:r>
            <a:r>
              <a:rPr lang="en-US" sz="2800" b="1" dirty="0">
                <a:solidFill>
                  <a:srgbClr val="00CC00"/>
                </a:solidFill>
                <a:latin typeface="Livvic" panose="020B0604020202020204" charset="0"/>
              </a:rPr>
              <a:t>Bridge Rectifier</a:t>
            </a:r>
          </a:p>
        </p:txBody>
      </p:sp>
      <p:sp>
        <p:nvSpPr>
          <p:cNvPr id="1242" name="TextBox 1241">
            <a:extLst>
              <a:ext uri="{FF2B5EF4-FFF2-40B4-BE49-F238E27FC236}">
                <a16:creationId xmlns:a16="http://schemas.microsoft.com/office/drawing/2014/main" id="{A72E90F1-2EDA-0802-F977-E94001AE4A47}"/>
              </a:ext>
            </a:extLst>
          </p:cNvPr>
          <p:cNvSpPr txBox="1"/>
          <p:nvPr/>
        </p:nvSpPr>
        <p:spPr>
          <a:xfrm>
            <a:off x="12773" y="3758895"/>
            <a:ext cx="894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During +</a:t>
            </a:r>
            <a:r>
              <a:rPr lang="en-US" sz="1800" b="1" dirty="0" err="1">
                <a:solidFill>
                  <a:srgbClr val="FF0000"/>
                </a:solidFill>
              </a:rPr>
              <a:t>Ve</a:t>
            </a:r>
            <a:r>
              <a:rPr lang="en-US" sz="1800" b="1" dirty="0">
                <a:solidFill>
                  <a:srgbClr val="FF0000"/>
                </a:solidFill>
              </a:rPr>
              <a:t> half cycle: </a:t>
            </a:r>
            <a:r>
              <a:rPr lang="en-US" sz="1800" dirty="0"/>
              <a:t>D2 and D3 are forward bias and D4 and D1 are reversed bias</a:t>
            </a:r>
          </a:p>
          <a:p>
            <a:r>
              <a:rPr lang="en-US" sz="1800" b="1" dirty="0">
                <a:solidFill>
                  <a:srgbClr val="0000FF"/>
                </a:solidFill>
              </a:rPr>
              <a:t>Current through: </a:t>
            </a:r>
            <a:r>
              <a:rPr lang="en-US" sz="1800" dirty="0">
                <a:solidFill>
                  <a:srgbClr val="00CC00"/>
                </a:solidFill>
              </a:rPr>
              <a:t>BCEFADSB</a:t>
            </a:r>
          </a:p>
        </p:txBody>
      </p:sp>
      <p:sp>
        <p:nvSpPr>
          <p:cNvPr id="1243" name="TextBox 1242">
            <a:extLst>
              <a:ext uri="{FF2B5EF4-FFF2-40B4-BE49-F238E27FC236}">
                <a16:creationId xmlns:a16="http://schemas.microsoft.com/office/drawing/2014/main" id="{D4035B1C-7182-3B16-B107-E91DD81472F9}"/>
              </a:ext>
            </a:extLst>
          </p:cNvPr>
          <p:cNvSpPr txBox="1"/>
          <p:nvPr/>
        </p:nvSpPr>
        <p:spPr>
          <a:xfrm>
            <a:off x="-7690" y="4486977"/>
            <a:ext cx="894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During -</a:t>
            </a:r>
            <a:r>
              <a:rPr lang="en-US" sz="1800" b="1" dirty="0" err="1">
                <a:solidFill>
                  <a:srgbClr val="FF0000"/>
                </a:solidFill>
              </a:rPr>
              <a:t>Ve</a:t>
            </a:r>
            <a:r>
              <a:rPr lang="en-US" sz="1800" b="1" dirty="0">
                <a:solidFill>
                  <a:srgbClr val="FF0000"/>
                </a:solidFill>
              </a:rPr>
              <a:t> half cycle: </a:t>
            </a:r>
            <a:r>
              <a:rPr lang="en-US" sz="1800" dirty="0"/>
              <a:t>D1 and D4 are forward bias and D3 and D2 are reversed bias</a:t>
            </a:r>
          </a:p>
          <a:p>
            <a:r>
              <a:rPr lang="en-US" sz="1800" b="1" dirty="0">
                <a:solidFill>
                  <a:srgbClr val="0000FF"/>
                </a:solidFill>
              </a:rPr>
              <a:t>Current through: </a:t>
            </a:r>
            <a:r>
              <a:rPr lang="en-US" sz="1800" dirty="0">
                <a:solidFill>
                  <a:srgbClr val="00CC00"/>
                </a:solidFill>
              </a:rPr>
              <a:t>DCEFABSD</a:t>
            </a:r>
          </a:p>
        </p:txBody>
      </p:sp>
    </p:spTree>
    <p:extLst>
      <p:ext uri="{BB962C8B-B14F-4D97-AF65-F5344CB8AC3E}">
        <p14:creationId xmlns:p14="http://schemas.microsoft.com/office/powerpoint/2010/main" val="1461408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Application: p-n Diode: </a:t>
            </a:r>
            <a:r>
              <a:rPr lang="en-US" sz="2800" b="1" dirty="0">
                <a:solidFill>
                  <a:srgbClr val="00CC00"/>
                </a:solidFill>
                <a:latin typeface="Livvic" panose="020B0604020202020204" charset="0"/>
              </a:rPr>
              <a:t>Bridge Rectifier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51" name="Group 1150">
            <a:extLst>
              <a:ext uri="{FF2B5EF4-FFF2-40B4-BE49-F238E27FC236}">
                <a16:creationId xmlns:a16="http://schemas.microsoft.com/office/drawing/2014/main" id="{681C1101-B594-7EED-5E7D-1E2DFA744F7D}"/>
              </a:ext>
            </a:extLst>
          </p:cNvPr>
          <p:cNvGrpSpPr/>
          <p:nvPr/>
        </p:nvGrpSpPr>
        <p:grpSpPr>
          <a:xfrm>
            <a:off x="99322" y="425631"/>
            <a:ext cx="5688347" cy="4920945"/>
            <a:chOff x="1851318" y="199055"/>
            <a:chExt cx="5688347" cy="4920945"/>
          </a:xfrm>
        </p:grpSpPr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46F0D7E5-2444-996F-3A60-10D144C3EA7A}"/>
                </a:ext>
              </a:extLst>
            </p:cNvPr>
            <p:cNvGrpSpPr/>
            <p:nvPr/>
          </p:nvGrpSpPr>
          <p:grpSpPr>
            <a:xfrm rot="5400000">
              <a:off x="5518669" y="2203274"/>
              <a:ext cx="2626443" cy="611466"/>
              <a:chOff x="4774161" y="1682364"/>
              <a:chExt cx="1521864" cy="693028"/>
            </a:xfrm>
          </p:grpSpPr>
          <p:cxnSp>
            <p:nvCxnSpPr>
              <p:cNvPr id="1041" name="Straight Connector 1040">
                <a:extLst>
                  <a:ext uri="{FF2B5EF4-FFF2-40B4-BE49-F238E27FC236}">
                    <a16:creationId xmlns:a16="http://schemas.microsoft.com/office/drawing/2014/main" id="{B4F3E74E-D40E-E485-5342-5C7D96F6EA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4161" y="2096814"/>
                <a:ext cx="20774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Straight Connector 1041">
                <a:extLst>
                  <a:ext uri="{FF2B5EF4-FFF2-40B4-BE49-F238E27FC236}">
                    <a16:creationId xmlns:a16="http://schemas.microsoft.com/office/drawing/2014/main" id="{57E28BF2-DD11-9845-7333-DFB1FCB29692}"/>
                  </a:ext>
                </a:extLst>
              </p:cNvPr>
              <p:cNvCxnSpPr/>
              <p:nvPr/>
            </p:nvCxnSpPr>
            <p:spPr>
              <a:xfrm flipV="1">
                <a:off x="4974021" y="1686910"/>
                <a:ext cx="94593" cy="41778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Straight Connector 1042">
                <a:extLst>
                  <a:ext uri="{FF2B5EF4-FFF2-40B4-BE49-F238E27FC236}">
                    <a16:creationId xmlns:a16="http://schemas.microsoft.com/office/drawing/2014/main" id="{F5CACABE-9EAF-946A-9F2A-7ACBC64515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8614" y="1686910"/>
                <a:ext cx="243161" cy="67846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Straight Connector 1043">
                <a:extLst>
                  <a:ext uri="{FF2B5EF4-FFF2-40B4-BE49-F238E27FC236}">
                    <a16:creationId xmlns:a16="http://schemas.microsoft.com/office/drawing/2014/main" id="{0812D9FD-0A08-0F48-57B2-DD4BDA78F4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1775" y="1686910"/>
                <a:ext cx="146050" cy="67846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5" name="Straight Connector 1044">
                <a:extLst>
                  <a:ext uri="{FF2B5EF4-FFF2-40B4-BE49-F238E27FC236}">
                    <a16:creationId xmlns:a16="http://schemas.microsoft.com/office/drawing/2014/main" id="{F777D22E-253E-A47B-7AA0-DB491E37F1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57825" y="1686910"/>
                <a:ext cx="243161" cy="67846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6" name="Straight Connector 1045">
                <a:extLst>
                  <a:ext uri="{FF2B5EF4-FFF2-40B4-BE49-F238E27FC236}">
                    <a16:creationId xmlns:a16="http://schemas.microsoft.com/office/drawing/2014/main" id="{ABBE5411-0B0E-4359-81C5-0647A07049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0986" y="1696927"/>
                <a:ext cx="146050" cy="67846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7" name="Straight Connector 1046">
                <a:extLst>
                  <a:ext uri="{FF2B5EF4-FFF2-40B4-BE49-F238E27FC236}">
                    <a16:creationId xmlns:a16="http://schemas.microsoft.com/office/drawing/2014/main" id="{F7B22F62-EF39-DD78-F5F7-E727D99A1C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7036" y="1682364"/>
                <a:ext cx="147364" cy="43235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8" name="Straight Connector 1047">
                <a:extLst>
                  <a:ext uri="{FF2B5EF4-FFF2-40B4-BE49-F238E27FC236}">
                    <a16:creationId xmlns:a16="http://schemas.microsoft.com/office/drawing/2014/main" id="{82B2A0BD-B7A9-192A-5973-417C7D8F6A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4400" y="2096814"/>
                <a:ext cx="301625" cy="788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7" name="TextBox 1036">
                  <a:extLst>
                    <a:ext uri="{FF2B5EF4-FFF2-40B4-BE49-F238E27FC236}">
                      <a16:creationId xmlns:a16="http://schemas.microsoft.com/office/drawing/2014/main" id="{01B6781C-7536-9442-DCD5-58DB64C040B4}"/>
                    </a:ext>
                  </a:extLst>
                </p:cNvPr>
                <p:cNvSpPr txBox="1"/>
                <p:nvPr/>
              </p:nvSpPr>
              <p:spPr>
                <a:xfrm>
                  <a:off x="7133335" y="2125522"/>
                  <a:ext cx="40633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37" name="TextBox 1036">
                  <a:extLst>
                    <a:ext uri="{FF2B5EF4-FFF2-40B4-BE49-F238E27FC236}">
                      <a16:creationId xmlns:a16="http://schemas.microsoft.com/office/drawing/2014/main" id="{01B6781C-7536-9442-DCD5-58DB64C040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3335" y="2125522"/>
                  <a:ext cx="406330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D64F92A-39AB-56ED-18ED-1AFFAD285A16}"/>
                </a:ext>
              </a:extLst>
            </p:cNvPr>
            <p:cNvGrpSpPr/>
            <p:nvPr/>
          </p:nvGrpSpPr>
          <p:grpSpPr>
            <a:xfrm rot="18693331">
              <a:off x="1377543" y="1402586"/>
              <a:ext cx="2834527" cy="465081"/>
              <a:chOff x="4611461" y="4441153"/>
              <a:chExt cx="2834527" cy="465081"/>
            </a:xfrm>
          </p:grpSpPr>
          <p:sp>
            <p:nvSpPr>
              <p:cNvPr id="1040" name="Flowchart: Merge 1039">
                <a:extLst>
                  <a:ext uri="{FF2B5EF4-FFF2-40B4-BE49-F238E27FC236}">
                    <a16:creationId xmlns:a16="http://schemas.microsoft.com/office/drawing/2014/main" id="{D7A65819-7C62-27CC-4402-14A28253A1CD}"/>
                  </a:ext>
                </a:extLst>
              </p:cNvPr>
              <p:cNvSpPr/>
              <p:nvPr/>
            </p:nvSpPr>
            <p:spPr>
              <a:xfrm rot="16200000">
                <a:off x="5784020" y="4492392"/>
                <a:ext cx="465080" cy="362604"/>
              </a:xfrm>
              <a:prstGeom prst="flowChartMerg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9" name="Straight Connector 1048">
                <a:extLst>
                  <a:ext uri="{FF2B5EF4-FFF2-40B4-BE49-F238E27FC236}">
                    <a16:creationId xmlns:a16="http://schemas.microsoft.com/office/drawing/2014/main" id="{E942FCA5-D32B-4151-C312-7183104AFC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862" y="4441153"/>
                <a:ext cx="0" cy="46508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0" name="Straight Connector 1049">
                <a:extLst>
                  <a:ext uri="{FF2B5EF4-FFF2-40B4-BE49-F238E27FC236}">
                    <a16:creationId xmlns:a16="http://schemas.microsoft.com/office/drawing/2014/main" id="{07B1F52D-9FAA-67F6-8539-1C8135AEC2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461" y="4661872"/>
                <a:ext cx="1223797" cy="0"/>
              </a:xfrm>
              <a:prstGeom prst="line">
                <a:avLst/>
              </a:prstGeom>
              <a:ln w="381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1" name="Straight Connector 1050">
                <a:extLst>
                  <a:ext uri="{FF2B5EF4-FFF2-40B4-BE49-F238E27FC236}">
                    <a16:creationId xmlns:a16="http://schemas.microsoft.com/office/drawing/2014/main" id="{D1E23EE2-9AAE-73CC-339C-997E1E024C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862" y="4664499"/>
                <a:ext cx="1248126" cy="0"/>
              </a:xfrm>
              <a:prstGeom prst="line">
                <a:avLst/>
              </a:prstGeom>
              <a:ln w="381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2001DA2-F455-DDA4-27F7-02D91CD5CD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00397" y="2686602"/>
              <a:ext cx="0" cy="6204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43675F2-AED9-D1DA-9822-659894F04F33}"/>
                </a:ext>
              </a:extLst>
            </p:cNvPr>
            <p:cNvCxnSpPr>
              <a:cxnSpLocks/>
            </p:cNvCxnSpPr>
            <p:nvPr/>
          </p:nvCxnSpPr>
          <p:spPr>
            <a:xfrm>
              <a:off x="2970485" y="3301385"/>
              <a:ext cx="758415" cy="128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46841B1-CD5C-D520-FC4C-E8D94D0D51DB}"/>
                </a:ext>
              </a:extLst>
            </p:cNvPr>
            <p:cNvCxnSpPr>
              <a:cxnSpLocks/>
            </p:cNvCxnSpPr>
            <p:nvPr/>
          </p:nvCxnSpPr>
          <p:spPr>
            <a:xfrm>
              <a:off x="4160146" y="3306368"/>
              <a:ext cx="651280" cy="39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691E338-E98E-DB9F-F366-7552DE2EC669}"/>
                    </a:ext>
                  </a:extLst>
                </p:cNvPr>
                <p:cNvSpPr txBox="1"/>
                <p:nvPr/>
              </p:nvSpPr>
              <p:spPr>
                <a:xfrm>
                  <a:off x="3043147" y="2169006"/>
                  <a:ext cx="37837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691E338-E98E-DB9F-F366-7552DE2EC6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3147" y="2169006"/>
                  <a:ext cx="378372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4213905-AF1C-EF94-441B-34F41E5108FD}"/>
                    </a:ext>
                  </a:extLst>
                </p:cNvPr>
                <p:cNvSpPr txBox="1"/>
                <p:nvPr/>
              </p:nvSpPr>
              <p:spPr>
                <a:xfrm>
                  <a:off x="3235391" y="3474223"/>
                  <a:ext cx="115165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800" dirty="0"/>
                    <a:t>Mains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4213905-AF1C-EF94-441B-34F41E5108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391" y="3474223"/>
                  <a:ext cx="1151658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8197" r="-370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5A025D0-8935-B456-E243-CDCE9FE514B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907920" y="1992824"/>
              <a:ext cx="3729" cy="8040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AE423FED-53F7-BDFC-ACE7-7058E3E3794D}"/>
                </a:ext>
              </a:extLst>
            </p:cNvPr>
            <p:cNvSpPr/>
            <p:nvPr/>
          </p:nvSpPr>
          <p:spPr>
            <a:xfrm>
              <a:off x="3436725" y="2500192"/>
              <a:ext cx="442704" cy="398722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838BED45-15B7-4945-4123-B82359C3D5F7}"/>
                </a:ext>
              </a:extLst>
            </p:cNvPr>
            <p:cNvSpPr/>
            <p:nvPr/>
          </p:nvSpPr>
          <p:spPr>
            <a:xfrm>
              <a:off x="3693494" y="2500191"/>
              <a:ext cx="442704" cy="398722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940D53E0-66BE-7B39-A174-3327B1C0B29D}"/>
                </a:ext>
              </a:extLst>
            </p:cNvPr>
            <p:cNvSpPr/>
            <p:nvPr/>
          </p:nvSpPr>
          <p:spPr>
            <a:xfrm flipV="1">
              <a:off x="3693494" y="2504426"/>
              <a:ext cx="185935" cy="394488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6E2416F9-9C76-6AE7-2989-58F8BB4D89AA}"/>
                </a:ext>
              </a:extLst>
            </p:cNvPr>
            <p:cNvSpPr/>
            <p:nvPr/>
          </p:nvSpPr>
          <p:spPr>
            <a:xfrm>
              <a:off x="3947315" y="2497369"/>
              <a:ext cx="442704" cy="398722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BD793D61-CDA1-FE73-4DEE-74019B18DE47}"/>
                </a:ext>
              </a:extLst>
            </p:cNvPr>
            <p:cNvSpPr/>
            <p:nvPr/>
          </p:nvSpPr>
          <p:spPr>
            <a:xfrm flipV="1">
              <a:off x="3947315" y="2502958"/>
              <a:ext cx="190362" cy="393133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154C396-842C-1214-AB52-5E179150A1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4113" y="2699200"/>
              <a:ext cx="423615" cy="24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AF049C6-96D2-AFFA-B908-48F07C64EA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0138" y="2713028"/>
              <a:ext cx="481014" cy="24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A19A425-70C7-E591-BBE5-C439ABFF92E2}"/>
                </a:ext>
              </a:extLst>
            </p:cNvPr>
            <p:cNvGrpSpPr/>
            <p:nvPr/>
          </p:nvGrpSpPr>
          <p:grpSpPr>
            <a:xfrm rot="16200000">
              <a:off x="3711423" y="3109865"/>
              <a:ext cx="456992" cy="442000"/>
              <a:chOff x="653524" y="2751293"/>
              <a:chExt cx="456992" cy="442000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BF2C73F-26F3-FA75-7017-8A0C619CDD64}"/>
                  </a:ext>
                </a:extLst>
              </p:cNvPr>
              <p:cNvSpPr/>
              <p:nvPr/>
            </p:nvSpPr>
            <p:spPr>
              <a:xfrm>
                <a:off x="653524" y="2751293"/>
                <a:ext cx="456992" cy="44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BFB4A57-C27C-A3D8-86E6-A4D9C9F55DC7}"/>
                  </a:ext>
                </a:extLst>
              </p:cNvPr>
              <p:cNvSpPr/>
              <p:nvPr/>
            </p:nvSpPr>
            <p:spPr>
              <a:xfrm rot="3134866">
                <a:off x="759837" y="2861467"/>
                <a:ext cx="244366" cy="209884"/>
              </a:xfrm>
              <a:custGeom>
                <a:avLst/>
                <a:gdLst>
                  <a:gd name="connsiteX0" fmla="*/ 0 w 244366"/>
                  <a:gd name="connsiteY0" fmla="*/ 83759 h 209884"/>
                  <a:gd name="connsiteX1" fmla="*/ 102476 w 244366"/>
                  <a:gd name="connsiteY1" fmla="*/ 4932 h 209884"/>
                  <a:gd name="connsiteX2" fmla="*/ 149772 w 244366"/>
                  <a:gd name="connsiteY2" fmla="*/ 209884 h 209884"/>
                  <a:gd name="connsiteX3" fmla="*/ 149772 w 244366"/>
                  <a:gd name="connsiteY3" fmla="*/ 209884 h 209884"/>
                  <a:gd name="connsiteX4" fmla="*/ 244366 w 244366"/>
                  <a:gd name="connsiteY4" fmla="*/ 154704 h 209884"/>
                  <a:gd name="connsiteX5" fmla="*/ 244366 w 244366"/>
                  <a:gd name="connsiteY5" fmla="*/ 154704 h 209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366" h="209884">
                    <a:moveTo>
                      <a:pt x="0" y="83759"/>
                    </a:moveTo>
                    <a:cubicBezTo>
                      <a:pt x="38757" y="33835"/>
                      <a:pt x="77514" y="-16089"/>
                      <a:pt x="102476" y="4932"/>
                    </a:cubicBezTo>
                    <a:cubicBezTo>
                      <a:pt x="127438" y="25953"/>
                      <a:pt x="149772" y="209884"/>
                      <a:pt x="149772" y="209884"/>
                    </a:cubicBezTo>
                    <a:lnTo>
                      <a:pt x="149772" y="209884"/>
                    </a:lnTo>
                    <a:lnTo>
                      <a:pt x="244366" y="154704"/>
                    </a:lnTo>
                    <a:lnTo>
                      <a:pt x="244366" y="15470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DE8CB40-9E55-FD04-1D11-7FF9437BAEC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899656" y="1904461"/>
              <a:ext cx="3729" cy="8040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361687B-DCD9-2DF7-7384-601FAE70EBDD}"/>
                </a:ext>
              </a:extLst>
            </p:cNvPr>
            <p:cNvGrpSpPr/>
            <p:nvPr/>
          </p:nvGrpSpPr>
          <p:grpSpPr>
            <a:xfrm>
              <a:off x="2800251" y="1778481"/>
              <a:ext cx="2182412" cy="440410"/>
              <a:chOff x="2800251" y="1653318"/>
              <a:chExt cx="2182412" cy="565573"/>
            </a:xfrm>
          </p:grpSpPr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B5060686-C357-A2F3-62A0-E86E0536DCB3}"/>
                  </a:ext>
                </a:extLst>
              </p:cNvPr>
              <p:cNvSpPr/>
              <p:nvPr/>
            </p:nvSpPr>
            <p:spPr>
              <a:xfrm flipV="1">
                <a:off x="3420113" y="1670233"/>
                <a:ext cx="438136" cy="528380"/>
              </a:xfrm>
              <a:prstGeom prst="arc">
                <a:avLst>
                  <a:gd name="adj1" fmla="val 10646628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18D5A4FC-9699-2A2D-3766-7324915E9E0A}"/>
                  </a:ext>
                </a:extLst>
              </p:cNvPr>
              <p:cNvSpPr/>
              <p:nvPr/>
            </p:nvSpPr>
            <p:spPr>
              <a:xfrm flipV="1">
                <a:off x="3674233" y="1670234"/>
                <a:ext cx="438136" cy="528380"/>
              </a:xfrm>
              <a:prstGeom prst="arc">
                <a:avLst>
                  <a:gd name="adj1" fmla="val 10646628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B7AEB2D2-0492-4235-137C-24E5375B5C40}"/>
                  </a:ext>
                </a:extLst>
              </p:cNvPr>
              <p:cNvSpPr/>
              <p:nvPr/>
            </p:nvSpPr>
            <p:spPr>
              <a:xfrm>
                <a:off x="3674233" y="1670233"/>
                <a:ext cx="184016" cy="522769"/>
              </a:xfrm>
              <a:prstGeom prst="arc">
                <a:avLst>
                  <a:gd name="adj1" fmla="val 10646628"/>
                  <a:gd name="adj2" fmla="val 132168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Arc 40">
                <a:extLst>
                  <a:ext uri="{FF2B5EF4-FFF2-40B4-BE49-F238E27FC236}">
                    <a16:creationId xmlns:a16="http://schemas.microsoft.com/office/drawing/2014/main" id="{94EBEC3D-F1F4-0B75-50E0-215C18B6D300}"/>
                  </a:ext>
                </a:extLst>
              </p:cNvPr>
              <p:cNvSpPr/>
              <p:nvPr/>
            </p:nvSpPr>
            <p:spPr>
              <a:xfrm flipV="1">
                <a:off x="3925435" y="1673974"/>
                <a:ext cx="438136" cy="528380"/>
              </a:xfrm>
              <a:prstGeom prst="arc">
                <a:avLst>
                  <a:gd name="adj1" fmla="val 10646628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c 41">
                <a:extLst>
                  <a:ext uri="{FF2B5EF4-FFF2-40B4-BE49-F238E27FC236}">
                    <a16:creationId xmlns:a16="http://schemas.microsoft.com/office/drawing/2014/main" id="{3309ED31-1A27-8214-C05A-C19247DDD6E4}"/>
                  </a:ext>
                </a:extLst>
              </p:cNvPr>
              <p:cNvSpPr/>
              <p:nvPr/>
            </p:nvSpPr>
            <p:spPr>
              <a:xfrm>
                <a:off x="3925434" y="1673973"/>
                <a:ext cx="188398" cy="520973"/>
              </a:xfrm>
              <a:prstGeom prst="arc">
                <a:avLst>
                  <a:gd name="adj1" fmla="val 10646628"/>
                  <a:gd name="adj2" fmla="val 132168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3E0D065-13B3-6624-711F-DD6B509DACA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855966" y="1852021"/>
                <a:ext cx="3836" cy="1152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7B2D837C-431D-1243-3094-18A6B6D0F60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922067" y="1894105"/>
                <a:ext cx="0" cy="12119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Arc 2">
                <a:extLst>
                  <a:ext uri="{FF2B5EF4-FFF2-40B4-BE49-F238E27FC236}">
                    <a16:creationId xmlns:a16="http://schemas.microsoft.com/office/drawing/2014/main" id="{A955AF23-D488-1C38-338D-5336673F24B7}"/>
                  </a:ext>
                </a:extLst>
              </p:cNvPr>
              <p:cNvSpPr/>
              <p:nvPr/>
            </p:nvSpPr>
            <p:spPr>
              <a:xfrm flipV="1">
                <a:off x="3163466" y="1690511"/>
                <a:ext cx="438136" cy="528380"/>
              </a:xfrm>
              <a:prstGeom prst="arc">
                <a:avLst>
                  <a:gd name="adj1" fmla="val 10646628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Arc 4">
                <a:extLst>
                  <a:ext uri="{FF2B5EF4-FFF2-40B4-BE49-F238E27FC236}">
                    <a16:creationId xmlns:a16="http://schemas.microsoft.com/office/drawing/2014/main" id="{51CF3D93-BBF9-0EBB-5238-A15C3DF0C8B5}"/>
                  </a:ext>
                </a:extLst>
              </p:cNvPr>
              <p:cNvSpPr/>
              <p:nvPr/>
            </p:nvSpPr>
            <p:spPr>
              <a:xfrm flipV="1">
                <a:off x="2905842" y="1653318"/>
                <a:ext cx="438136" cy="528380"/>
              </a:xfrm>
              <a:prstGeom prst="arc">
                <a:avLst>
                  <a:gd name="adj1" fmla="val 10646628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7767918F-ECD1-EB87-C9CB-5041D36F65B7}"/>
                  </a:ext>
                </a:extLst>
              </p:cNvPr>
              <p:cNvSpPr/>
              <p:nvPr/>
            </p:nvSpPr>
            <p:spPr>
              <a:xfrm>
                <a:off x="3417762" y="1688391"/>
                <a:ext cx="184016" cy="522769"/>
              </a:xfrm>
              <a:prstGeom prst="arc">
                <a:avLst>
                  <a:gd name="adj1" fmla="val 10646628"/>
                  <a:gd name="adj2" fmla="val 132168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Arc 7">
                <a:extLst>
                  <a:ext uri="{FF2B5EF4-FFF2-40B4-BE49-F238E27FC236}">
                    <a16:creationId xmlns:a16="http://schemas.microsoft.com/office/drawing/2014/main" id="{806A6104-A619-D547-7202-80BECB8F1768}"/>
                  </a:ext>
                </a:extLst>
              </p:cNvPr>
              <p:cNvSpPr/>
              <p:nvPr/>
            </p:nvSpPr>
            <p:spPr>
              <a:xfrm>
                <a:off x="3164028" y="1675222"/>
                <a:ext cx="184016" cy="522769"/>
              </a:xfrm>
              <a:prstGeom prst="arc">
                <a:avLst>
                  <a:gd name="adj1" fmla="val 10646628"/>
                  <a:gd name="adj2" fmla="val 132168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5AD60350-21B3-4222-B472-1EB911258471}"/>
                  </a:ext>
                </a:extLst>
              </p:cNvPr>
              <p:cNvSpPr/>
              <p:nvPr/>
            </p:nvSpPr>
            <p:spPr>
              <a:xfrm flipV="1">
                <a:off x="4173325" y="1679606"/>
                <a:ext cx="438136" cy="528380"/>
              </a:xfrm>
              <a:prstGeom prst="arc">
                <a:avLst>
                  <a:gd name="adj1" fmla="val 10646628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859075EC-A1FE-6960-48D8-7505DFEDF4BA}"/>
                  </a:ext>
                </a:extLst>
              </p:cNvPr>
              <p:cNvSpPr/>
              <p:nvPr/>
            </p:nvSpPr>
            <p:spPr>
              <a:xfrm flipV="1">
                <a:off x="4429685" y="1690511"/>
                <a:ext cx="438136" cy="528380"/>
              </a:xfrm>
              <a:prstGeom prst="arc">
                <a:avLst>
                  <a:gd name="adj1" fmla="val 10646628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CE5433DB-6D52-3BF5-6DC1-479B3BC732DE}"/>
                  </a:ext>
                </a:extLst>
              </p:cNvPr>
              <p:cNvSpPr/>
              <p:nvPr/>
            </p:nvSpPr>
            <p:spPr>
              <a:xfrm>
                <a:off x="4172514" y="1690272"/>
                <a:ext cx="188398" cy="520973"/>
              </a:xfrm>
              <a:prstGeom prst="arc">
                <a:avLst>
                  <a:gd name="adj1" fmla="val 10646628"/>
                  <a:gd name="adj2" fmla="val 132168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F1B41F62-B59A-C30C-EBDF-86B9A4B41569}"/>
                  </a:ext>
                </a:extLst>
              </p:cNvPr>
              <p:cNvSpPr/>
              <p:nvPr/>
            </p:nvSpPr>
            <p:spPr>
              <a:xfrm>
                <a:off x="4426419" y="1680791"/>
                <a:ext cx="188398" cy="520973"/>
              </a:xfrm>
              <a:prstGeom prst="arc">
                <a:avLst>
                  <a:gd name="adj1" fmla="val 10646628"/>
                  <a:gd name="adj2" fmla="val 132168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3F13B5C-0CC8-327F-878E-A45910CAFBE5}"/>
                </a:ext>
              </a:extLst>
            </p:cNvPr>
            <p:cNvGrpSpPr/>
            <p:nvPr/>
          </p:nvGrpSpPr>
          <p:grpSpPr>
            <a:xfrm rot="13570328">
              <a:off x="3292306" y="1383778"/>
              <a:ext cx="2834527" cy="465081"/>
              <a:chOff x="4611461" y="4441153"/>
              <a:chExt cx="2834527" cy="465081"/>
            </a:xfrm>
          </p:grpSpPr>
          <p:sp>
            <p:nvSpPr>
              <p:cNvPr id="55" name="Flowchart: Merge 54">
                <a:extLst>
                  <a:ext uri="{FF2B5EF4-FFF2-40B4-BE49-F238E27FC236}">
                    <a16:creationId xmlns:a16="http://schemas.microsoft.com/office/drawing/2014/main" id="{729EBF10-7BD5-0870-A64C-671B355528D6}"/>
                  </a:ext>
                </a:extLst>
              </p:cNvPr>
              <p:cNvSpPr/>
              <p:nvPr/>
            </p:nvSpPr>
            <p:spPr>
              <a:xfrm rot="16200000">
                <a:off x="5784020" y="4492392"/>
                <a:ext cx="465080" cy="362604"/>
              </a:xfrm>
              <a:prstGeom prst="flowChartMerg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CBBFDCC-0E9E-D8EC-4DBE-5D25389FC7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862" y="4441153"/>
                <a:ext cx="0" cy="46508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4A05421B-B178-57C4-9E08-3685D84DBC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461" y="4661872"/>
                <a:ext cx="1223797" cy="0"/>
              </a:xfrm>
              <a:prstGeom prst="line">
                <a:avLst/>
              </a:prstGeom>
              <a:ln w="381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72115A9-E336-029C-E93D-4AEABAA069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862" y="4664499"/>
                <a:ext cx="1248126" cy="0"/>
              </a:xfrm>
              <a:prstGeom prst="line">
                <a:avLst/>
              </a:prstGeom>
              <a:ln w="381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6" name="Group 1035">
              <a:extLst>
                <a:ext uri="{FF2B5EF4-FFF2-40B4-BE49-F238E27FC236}">
                  <a16:creationId xmlns:a16="http://schemas.microsoft.com/office/drawing/2014/main" id="{A83B3DA3-A5A4-3A71-82A4-96CD58FB5CCB}"/>
                </a:ext>
              </a:extLst>
            </p:cNvPr>
            <p:cNvGrpSpPr/>
            <p:nvPr/>
          </p:nvGrpSpPr>
          <p:grpSpPr>
            <a:xfrm rot="18693331">
              <a:off x="3310408" y="3470196"/>
              <a:ext cx="2834527" cy="465081"/>
              <a:chOff x="4611461" y="4441153"/>
              <a:chExt cx="2834527" cy="465081"/>
            </a:xfrm>
          </p:grpSpPr>
          <p:sp>
            <p:nvSpPr>
              <p:cNvPr id="1038" name="Flowchart: Merge 1037">
                <a:extLst>
                  <a:ext uri="{FF2B5EF4-FFF2-40B4-BE49-F238E27FC236}">
                    <a16:creationId xmlns:a16="http://schemas.microsoft.com/office/drawing/2014/main" id="{37A92593-B159-D71A-B070-2657FBD229CD}"/>
                  </a:ext>
                </a:extLst>
              </p:cNvPr>
              <p:cNvSpPr/>
              <p:nvPr/>
            </p:nvSpPr>
            <p:spPr>
              <a:xfrm rot="16200000">
                <a:off x="5784020" y="4492392"/>
                <a:ext cx="465080" cy="362604"/>
              </a:xfrm>
              <a:prstGeom prst="flowChartMerg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52" name="Straight Connector 1051">
                <a:extLst>
                  <a:ext uri="{FF2B5EF4-FFF2-40B4-BE49-F238E27FC236}">
                    <a16:creationId xmlns:a16="http://schemas.microsoft.com/office/drawing/2014/main" id="{653F3078-2912-E47F-8721-15F5A268F2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862" y="4441153"/>
                <a:ext cx="0" cy="46508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4" name="Straight Connector 1053">
                <a:extLst>
                  <a:ext uri="{FF2B5EF4-FFF2-40B4-BE49-F238E27FC236}">
                    <a16:creationId xmlns:a16="http://schemas.microsoft.com/office/drawing/2014/main" id="{D2258279-8DCE-786F-547F-33E2857D2E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461" y="4661872"/>
                <a:ext cx="1223797" cy="0"/>
              </a:xfrm>
              <a:prstGeom prst="line">
                <a:avLst/>
              </a:prstGeom>
              <a:ln w="381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7" name="Straight Connector 1056">
                <a:extLst>
                  <a:ext uri="{FF2B5EF4-FFF2-40B4-BE49-F238E27FC236}">
                    <a16:creationId xmlns:a16="http://schemas.microsoft.com/office/drawing/2014/main" id="{EF00ECE3-C08D-63F3-2544-8350AE5999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862" y="4664499"/>
                <a:ext cx="1248126" cy="0"/>
              </a:xfrm>
              <a:prstGeom prst="line">
                <a:avLst/>
              </a:prstGeom>
              <a:ln w="381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0" name="Group 1059">
              <a:extLst>
                <a:ext uri="{FF2B5EF4-FFF2-40B4-BE49-F238E27FC236}">
                  <a16:creationId xmlns:a16="http://schemas.microsoft.com/office/drawing/2014/main" id="{E7C2A091-1E7E-B6DF-0745-BBD55E3BB482}"/>
                </a:ext>
              </a:extLst>
            </p:cNvPr>
            <p:cNvGrpSpPr/>
            <p:nvPr/>
          </p:nvGrpSpPr>
          <p:grpSpPr>
            <a:xfrm rot="13570328">
              <a:off x="1399537" y="3467144"/>
              <a:ext cx="2834527" cy="465081"/>
              <a:chOff x="4611461" y="4441153"/>
              <a:chExt cx="2834527" cy="465081"/>
            </a:xfrm>
          </p:grpSpPr>
          <p:sp>
            <p:nvSpPr>
              <p:cNvPr id="1075" name="Flowchart: Merge 1074">
                <a:extLst>
                  <a:ext uri="{FF2B5EF4-FFF2-40B4-BE49-F238E27FC236}">
                    <a16:creationId xmlns:a16="http://schemas.microsoft.com/office/drawing/2014/main" id="{D8F875EC-0246-948E-9F79-BAC5CC1EFCAE}"/>
                  </a:ext>
                </a:extLst>
              </p:cNvPr>
              <p:cNvSpPr/>
              <p:nvPr/>
            </p:nvSpPr>
            <p:spPr>
              <a:xfrm rot="16200000">
                <a:off x="5784020" y="4492392"/>
                <a:ext cx="465080" cy="362604"/>
              </a:xfrm>
              <a:prstGeom prst="flowChartMerg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6" name="Straight Connector 1075">
                <a:extLst>
                  <a:ext uri="{FF2B5EF4-FFF2-40B4-BE49-F238E27FC236}">
                    <a16:creationId xmlns:a16="http://schemas.microsoft.com/office/drawing/2014/main" id="{70C50121-F3FA-4049-9AA5-83E8ED6853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862" y="4441153"/>
                <a:ext cx="0" cy="46508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>
                <a:extLst>
                  <a:ext uri="{FF2B5EF4-FFF2-40B4-BE49-F238E27FC236}">
                    <a16:creationId xmlns:a16="http://schemas.microsoft.com/office/drawing/2014/main" id="{D9223460-9036-2D3B-5DC2-DC66897DC5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1461" y="4661872"/>
                <a:ext cx="1223797" cy="0"/>
              </a:xfrm>
              <a:prstGeom prst="line">
                <a:avLst/>
              </a:prstGeom>
              <a:ln w="381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Connector 1077">
                <a:extLst>
                  <a:ext uri="{FF2B5EF4-FFF2-40B4-BE49-F238E27FC236}">
                    <a16:creationId xmlns:a16="http://schemas.microsoft.com/office/drawing/2014/main" id="{C60314BB-0292-6F81-5BB0-87880399E2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862" y="4664499"/>
                <a:ext cx="1248126" cy="0"/>
              </a:xfrm>
              <a:prstGeom prst="line">
                <a:avLst/>
              </a:prstGeom>
              <a:ln w="381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79" name="Straight Connector 1078">
              <a:extLst>
                <a:ext uri="{FF2B5EF4-FFF2-40B4-BE49-F238E27FC236}">
                  <a16:creationId xmlns:a16="http://schemas.microsoft.com/office/drawing/2014/main" id="{6E2870C6-5788-66B0-A454-279FACC51779}"/>
                </a:ext>
              </a:extLst>
            </p:cNvPr>
            <p:cNvCxnSpPr>
              <a:cxnSpLocks/>
            </p:cNvCxnSpPr>
            <p:nvPr/>
          </p:nvCxnSpPr>
          <p:spPr>
            <a:xfrm>
              <a:off x="4964086" y="2017443"/>
              <a:ext cx="0" cy="6186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Straight Connector 1080">
              <a:extLst>
                <a:ext uri="{FF2B5EF4-FFF2-40B4-BE49-F238E27FC236}">
                  <a16:creationId xmlns:a16="http://schemas.microsoft.com/office/drawing/2014/main" id="{1FFFDD95-186F-264F-1D5C-ECD8F98D089E}"/>
                </a:ext>
              </a:extLst>
            </p:cNvPr>
            <p:cNvCxnSpPr>
              <a:cxnSpLocks/>
            </p:cNvCxnSpPr>
            <p:nvPr/>
          </p:nvCxnSpPr>
          <p:spPr>
            <a:xfrm>
              <a:off x="4964086" y="2628725"/>
              <a:ext cx="68059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4" name="Straight Connector 1123">
              <a:extLst>
                <a:ext uri="{FF2B5EF4-FFF2-40B4-BE49-F238E27FC236}">
                  <a16:creationId xmlns:a16="http://schemas.microsoft.com/office/drawing/2014/main" id="{F5148626-AA2D-C863-09E5-C07AA27BF8B7}"/>
                </a:ext>
              </a:extLst>
            </p:cNvPr>
            <p:cNvCxnSpPr>
              <a:cxnSpLocks/>
            </p:cNvCxnSpPr>
            <p:nvPr/>
          </p:nvCxnSpPr>
          <p:spPr>
            <a:xfrm>
              <a:off x="2786738" y="1968128"/>
              <a:ext cx="0" cy="7286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5" name="Straight Connector 1124">
              <a:extLst>
                <a:ext uri="{FF2B5EF4-FFF2-40B4-BE49-F238E27FC236}">
                  <a16:creationId xmlns:a16="http://schemas.microsoft.com/office/drawing/2014/main" id="{BBB0C6B1-2D9F-CB39-6327-FB57862B3AC7}"/>
                </a:ext>
              </a:extLst>
            </p:cNvPr>
            <p:cNvCxnSpPr>
              <a:cxnSpLocks/>
            </p:cNvCxnSpPr>
            <p:nvPr/>
          </p:nvCxnSpPr>
          <p:spPr>
            <a:xfrm>
              <a:off x="1851318" y="2687223"/>
              <a:ext cx="93542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" name="Straight Connector 1129">
              <a:extLst>
                <a:ext uri="{FF2B5EF4-FFF2-40B4-BE49-F238E27FC236}">
                  <a16:creationId xmlns:a16="http://schemas.microsoft.com/office/drawing/2014/main" id="{CA0C531F-E636-9132-98DD-A90D3CF733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3196" y="2730478"/>
              <a:ext cx="1" cy="595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" name="Straight Connector 1134">
              <a:extLst>
                <a:ext uri="{FF2B5EF4-FFF2-40B4-BE49-F238E27FC236}">
                  <a16:creationId xmlns:a16="http://schemas.microsoft.com/office/drawing/2014/main" id="{4D07A1D7-C782-3D12-FE55-E1CC5074609F}"/>
                </a:ext>
              </a:extLst>
            </p:cNvPr>
            <p:cNvCxnSpPr>
              <a:cxnSpLocks/>
            </p:cNvCxnSpPr>
            <p:nvPr/>
          </p:nvCxnSpPr>
          <p:spPr>
            <a:xfrm>
              <a:off x="6774459" y="3762538"/>
              <a:ext cx="0" cy="9677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" name="Straight Connector 1136">
              <a:extLst>
                <a:ext uri="{FF2B5EF4-FFF2-40B4-BE49-F238E27FC236}">
                  <a16:creationId xmlns:a16="http://schemas.microsoft.com/office/drawing/2014/main" id="{266C9D67-E3F9-8EC9-C980-CE156E0BCC1C}"/>
                </a:ext>
              </a:extLst>
            </p:cNvPr>
            <p:cNvCxnSpPr>
              <a:cxnSpLocks/>
            </p:cNvCxnSpPr>
            <p:nvPr/>
          </p:nvCxnSpPr>
          <p:spPr>
            <a:xfrm>
              <a:off x="3791055" y="4730318"/>
              <a:ext cx="300406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" name="Straight Connector 1138">
              <a:extLst>
                <a:ext uri="{FF2B5EF4-FFF2-40B4-BE49-F238E27FC236}">
                  <a16:creationId xmlns:a16="http://schemas.microsoft.com/office/drawing/2014/main" id="{0392456F-D0DB-3F9A-E049-47C4771CFECE}"/>
                </a:ext>
              </a:extLst>
            </p:cNvPr>
            <p:cNvCxnSpPr>
              <a:cxnSpLocks/>
            </p:cNvCxnSpPr>
            <p:nvPr/>
          </p:nvCxnSpPr>
          <p:spPr>
            <a:xfrm>
              <a:off x="3695545" y="568470"/>
              <a:ext cx="306944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" name="Straight Connector 1139">
              <a:extLst>
                <a:ext uri="{FF2B5EF4-FFF2-40B4-BE49-F238E27FC236}">
                  <a16:creationId xmlns:a16="http://schemas.microsoft.com/office/drawing/2014/main" id="{040F8E19-5D69-0EAF-3D68-A0DBB648AEED}"/>
                </a:ext>
              </a:extLst>
            </p:cNvPr>
            <p:cNvCxnSpPr>
              <a:cxnSpLocks/>
            </p:cNvCxnSpPr>
            <p:nvPr/>
          </p:nvCxnSpPr>
          <p:spPr>
            <a:xfrm>
              <a:off x="6773461" y="551575"/>
              <a:ext cx="0" cy="9677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2" name="TextBox 1141">
                  <a:extLst>
                    <a:ext uri="{FF2B5EF4-FFF2-40B4-BE49-F238E27FC236}">
                      <a16:creationId xmlns:a16="http://schemas.microsoft.com/office/drawing/2014/main" id="{C2C0DC28-CD61-0D11-8DB8-9E61EB3659F9}"/>
                    </a:ext>
                  </a:extLst>
                </p:cNvPr>
                <p:cNvSpPr txBox="1"/>
                <p:nvPr/>
              </p:nvSpPr>
              <p:spPr>
                <a:xfrm>
                  <a:off x="6309893" y="1248514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800" b="1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1142" name="TextBox 1141">
                  <a:extLst>
                    <a:ext uri="{FF2B5EF4-FFF2-40B4-BE49-F238E27FC236}">
                      <a16:creationId xmlns:a16="http://schemas.microsoft.com/office/drawing/2014/main" id="{C2C0DC28-CD61-0D11-8DB8-9E61EB3659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9893" y="1248514"/>
                  <a:ext cx="42191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3" name="TextBox 1142">
                  <a:extLst>
                    <a:ext uri="{FF2B5EF4-FFF2-40B4-BE49-F238E27FC236}">
                      <a16:creationId xmlns:a16="http://schemas.microsoft.com/office/drawing/2014/main" id="{23AD9D96-6923-4BAE-7E0F-08E5060556B6}"/>
                    </a:ext>
                  </a:extLst>
                </p:cNvPr>
                <p:cNvSpPr txBox="1"/>
                <p:nvPr/>
              </p:nvSpPr>
              <p:spPr>
                <a:xfrm>
                  <a:off x="6309893" y="3219000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1800" b="1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1143" name="TextBox 1142">
                  <a:extLst>
                    <a:ext uri="{FF2B5EF4-FFF2-40B4-BE49-F238E27FC236}">
                      <a16:creationId xmlns:a16="http://schemas.microsoft.com/office/drawing/2014/main" id="{23AD9D96-6923-4BAE-7E0F-08E506055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9893" y="3219000"/>
                  <a:ext cx="42191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4" name="TextBox 1143">
              <a:extLst>
                <a:ext uri="{FF2B5EF4-FFF2-40B4-BE49-F238E27FC236}">
                  <a16:creationId xmlns:a16="http://schemas.microsoft.com/office/drawing/2014/main" id="{DB061D53-8217-AC97-EEAE-36E68F5BE25D}"/>
                </a:ext>
              </a:extLst>
            </p:cNvPr>
            <p:cNvSpPr txBox="1"/>
            <p:nvPr/>
          </p:nvSpPr>
          <p:spPr>
            <a:xfrm>
              <a:off x="2213666" y="1241636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D1</a:t>
              </a:r>
            </a:p>
          </p:txBody>
        </p:sp>
        <p:sp>
          <p:nvSpPr>
            <p:cNvPr id="1145" name="TextBox 1144">
              <a:extLst>
                <a:ext uri="{FF2B5EF4-FFF2-40B4-BE49-F238E27FC236}">
                  <a16:creationId xmlns:a16="http://schemas.microsoft.com/office/drawing/2014/main" id="{9CE7244E-BE74-0A46-1C9E-02BB06150E14}"/>
                </a:ext>
              </a:extLst>
            </p:cNvPr>
            <p:cNvSpPr txBox="1"/>
            <p:nvPr/>
          </p:nvSpPr>
          <p:spPr>
            <a:xfrm>
              <a:off x="4830954" y="1208105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D2</a:t>
              </a:r>
            </a:p>
          </p:txBody>
        </p:sp>
        <p:sp>
          <p:nvSpPr>
            <p:cNvPr id="1146" name="TextBox 1145">
              <a:extLst>
                <a:ext uri="{FF2B5EF4-FFF2-40B4-BE49-F238E27FC236}">
                  <a16:creationId xmlns:a16="http://schemas.microsoft.com/office/drawing/2014/main" id="{36D9DF88-3818-ADFB-F87E-425E9944F92F}"/>
                </a:ext>
              </a:extLst>
            </p:cNvPr>
            <p:cNvSpPr txBox="1"/>
            <p:nvPr/>
          </p:nvSpPr>
          <p:spPr>
            <a:xfrm>
              <a:off x="2305829" y="3934016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D3</a:t>
              </a:r>
            </a:p>
          </p:txBody>
        </p:sp>
        <p:sp>
          <p:nvSpPr>
            <p:cNvPr id="1147" name="TextBox 1146">
              <a:extLst>
                <a:ext uri="{FF2B5EF4-FFF2-40B4-BE49-F238E27FC236}">
                  <a16:creationId xmlns:a16="http://schemas.microsoft.com/office/drawing/2014/main" id="{4A41C3CD-57D4-F16D-5381-EF57401088D3}"/>
                </a:ext>
              </a:extLst>
            </p:cNvPr>
            <p:cNvSpPr txBox="1"/>
            <p:nvPr/>
          </p:nvSpPr>
          <p:spPr>
            <a:xfrm>
              <a:off x="4943022" y="3847442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8" name="TextBox 1147">
                  <a:extLst>
                    <a:ext uri="{FF2B5EF4-FFF2-40B4-BE49-F238E27FC236}">
                      <a16:creationId xmlns:a16="http://schemas.microsoft.com/office/drawing/2014/main" id="{7FD300B2-7E56-032D-489E-9F36A86EEF05}"/>
                    </a:ext>
                  </a:extLst>
                </p:cNvPr>
                <p:cNvSpPr txBox="1"/>
                <p:nvPr/>
              </p:nvSpPr>
              <p:spPr>
                <a:xfrm>
                  <a:off x="2471424" y="1978088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800" b="1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1148" name="TextBox 1147">
                  <a:extLst>
                    <a:ext uri="{FF2B5EF4-FFF2-40B4-BE49-F238E27FC236}">
                      <a16:creationId xmlns:a16="http://schemas.microsoft.com/office/drawing/2014/main" id="{7FD300B2-7E56-032D-489E-9F36A86EEF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1424" y="1978088"/>
                  <a:ext cx="42191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9" name="TextBox 1148">
                  <a:extLst>
                    <a:ext uri="{FF2B5EF4-FFF2-40B4-BE49-F238E27FC236}">
                      <a16:creationId xmlns:a16="http://schemas.microsoft.com/office/drawing/2014/main" id="{83D61200-CA30-B9B0-264B-84EED7E2E4D2}"/>
                    </a:ext>
                  </a:extLst>
                </p:cNvPr>
                <p:cNvSpPr txBox="1"/>
                <p:nvPr/>
              </p:nvSpPr>
              <p:spPr>
                <a:xfrm>
                  <a:off x="4867669" y="1986614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1800" b="1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1149" name="TextBox 1148">
                  <a:extLst>
                    <a:ext uri="{FF2B5EF4-FFF2-40B4-BE49-F238E27FC236}">
                      <a16:creationId xmlns:a16="http://schemas.microsoft.com/office/drawing/2014/main" id="{83D61200-CA30-B9B0-264B-84EED7E2E4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7669" y="1986614"/>
                  <a:ext cx="42191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52" name="TextBox 1151">
            <a:extLst>
              <a:ext uri="{FF2B5EF4-FFF2-40B4-BE49-F238E27FC236}">
                <a16:creationId xmlns:a16="http://schemas.microsoft.com/office/drawing/2014/main" id="{680381B1-E804-CE85-23BF-6BE1D8711C45}"/>
              </a:ext>
            </a:extLst>
          </p:cNvPr>
          <p:cNvSpPr txBox="1"/>
          <p:nvPr/>
        </p:nvSpPr>
        <p:spPr>
          <a:xfrm>
            <a:off x="5720644" y="3635171"/>
            <a:ext cx="3397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CC00"/>
                </a:solidFill>
                <a:latin typeface="Livvic" panose="020B0604020202020204" charset="0"/>
              </a:rPr>
              <a:t>What is the advantage of a bridge rectifier?</a:t>
            </a:r>
          </a:p>
        </p:txBody>
      </p:sp>
      <p:sp>
        <p:nvSpPr>
          <p:cNvPr id="1153" name="TextBox 1152">
            <a:extLst>
              <a:ext uri="{FF2B5EF4-FFF2-40B4-BE49-F238E27FC236}">
                <a16:creationId xmlns:a16="http://schemas.microsoft.com/office/drawing/2014/main" id="{9B72F650-9E9D-2CA6-857D-95406F2F90FA}"/>
              </a:ext>
            </a:extLst>
          </p:cNvPr>
          <p:cNvSpPr txBox="1"/>
          <p:nvPr/>
        </p:nvSpPr>
        <p:spPr>
          <a:xfrm>
            <a:off x="5720644" y="4381795"/>
            <a:ext cx="3423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Livvic" panose="020B0604020202020204" charset="0"/>
              </a:rPr>
              <a:t>What is the disadvantage of a bridge rectifier?</a:t>
            </a:r>
          </a:p>
        </p:txBody>
      </p:sp>
      <p:sp>
        <p:nvSpPr>
          <p:cNvPr id="1154" name="TextBox 1153">
            <a:extLst>
              <a:ext uri="{FF2B5EF4-FFF2-40B4-BE49-F238E27FC236}">
                <a16:creationId xmlns:a16="http://schemas.microsoft.com/office/drawing/2014/main" id="{D54C3CD8-9F7A-A05D-EAB5-8F0E9BB9D3D6}"/>
              </a:ext>
            </a:extLst>
          </p:cNvPr>
          <p:cNvSpPr txBox="1"/>
          <p:nvPr/>
        </p:nvSpPr>
        <p:spPr>
          <a:xfrm>
            <a:off x="5870312" y="1578491"/>
            <a:ext cx="3004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Different Design</a:t>
            </a:r>
            <a:endParaRPr lang="en-US" sz="2800" b="1" dirty="0">
              <a:solidFill>
                <a:srgbClr val="00CC00"/>
              </a:solidFill>
              <a:latin typeface="Livvi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29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p-type Silicon Semiconductor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6A8779F-2F85-170B-40A7-B3DF0144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40" y="3877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57A4B9-EF9D-EA8F-153C-D2E7CBDB575B}"/>
              </a:ext>
            </a:extLst>
          </p:cNvPr>
          <p:cNvSpPr txBox="1"/>
          <p:nvPr/>
        </p:nvSpPr>
        <p:spPr>
          <a:xfrm>
            <a:off x="1249246" y="729258"/>
            <a:ext cx="260542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Atomic details of Boron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C545C0-43EF-F13F-A033-CCF80F9DA006}"/>
              </a:ext>
            </a:extLst>
          </p:cNvPr>
          <p:cNvSpPr txBox="1"/>
          <p:nvPr/>
        </p:nvSpPr>
        <p:spPr>
          <a:xfrm>
            <a:off x="6008688" y="741185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Doping in Silicon</a:t>
            </a:r>
          </a:p>
        </p:txBody>
      </p:sp>
      <p:pic>
        <p:nvPicPr>
          <p:cNvPr id="5" name="Picture 4" descr="A picture containing text, black, white, close&#10;&#10;Description automatically generated">
            <a:extLst>
              <a:ext uri="{FF2B5EF4-FFF2-40B4-BE49-F238E27FC236}">
                <a16:creationId xmlns:a16="http://schemas.microsoft.com/office/drawing/2014/main" id="{62C12A5A-7560-13B7-6A14-19A1AF8B3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621" y="1335118"/>
            <a:ext cx="3400190" cy="3669882"/>
          </a:xfrm>
          <a:prstGeom prst="rect">
            <a:avLst/>
          </a:prstGeom>
        </p:spPr>
      </p:pic>
      <p:pic>
        <p:nvPicPr>
          <p:cNvPr id="2050" name="Picture 2" descr="Boron Atomic Structure Has Atomic Number Stock Vector (Royalty Free)  1914044926 | Shutterstock">
            <a:extLst>
              <a:ext uri="{FF2B5EF4-FFF2-40B4-BE49-F238E27FC236}">
                <a16:creationId xmlns:a16="http://schemas.microsoft.com/office/drawing/2014/main" id="{009BC71F-4FFB-DB8C-B376-7BED0A177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0"/>
          <a:stretch/>
        </p:blipFill>
        <p:spPr bwMode="auto">
          <a:xfrm>
            <a:off x="714302" y="1265948"/>
            <a:ext cx="3692160" cy="366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50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n-type Silicon Semiconductor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6A8779F-2F85-170B-40A7-B3DF0144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40" y="3877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20D025C-4174-9421-F101-5E7010491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311" y="1194181"/>
            <a:ext cx="3286827" cy="3548937"/>
          </a:xfrm>
          <a:prstGeom prst="rect">
            <a:avLst/>
          </a:prstGeom>
        </p:spPr>
      </p:pic>
      <p:pic>
        <p:nvPicPr>
          <p:cNvPr id="1026" name="Picture 2" descr="Phosphorus Atomic Structure Has Atomic Number Stock Vector (Royalty Free)  1914341182 | Shutterstock">
            <a:extLst>
              <a:ext uri="{FF2B5EF4-FFF2-40B4-BE49-F238E27FC236}">
                <a16:creationId xmlns:a16="http://schemas.microsoft.com/office/drawing/2014/main" id="{2AE15551-057D-FE5F-830C-4A94FC475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9"/>
          <a:stretch/>
        </p:blipFill>
        <p:spPr bwMode="auto">
          <a:xfrm>
            <a:off x="874957" y="1374107"/>
            <a:ext cx="3487977" cy="34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57A4B9-EF9D-EA8F-153C-D2E7CBDB575B}"/>
              </a:ext>
            </a:extLst>
          </p:cNvPr>
          <p:cNvSpPr txBox="1"/>
          <p:nvPr/>
        </p:nvSpPr>
        <p:spPr>
          <a:xfrm>
            <a:off x="1249246" y="729258"/>
            <a:ext cx="2605424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Atomic details of Phosphorus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C545C0-43EF-F13F-A033-CCF80F9DA006}"/>
              </a:ext>
            </a:extLst>
          </p:cNvPr>
          <p:cNvSpPr txBox="1"/>
          <p:nvPr/>
        </p:nvSpPr>
        <p:spPr>
          <a:xfrm>
            <a:off x="6008688" y="741185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Doping in Silicon</a:t>
            </a:r>
          </a:p>
        </p:txBody>
      </p:sp>
    </p:spTree>
    <p:extLst>
      <p:ext uri="{BB962C8B-B14F-4D97-AF65-F5344CB8AC3E}">
        <p14:creationId xmlns:p14="http://schemas.microsoft.com/office/powerpoint/2010/main" val="7109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Energy Band Diagram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6A8779F-2F85-170B-40A7-B3DF0144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40" y="3877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 descr="Band Theory of Semiconductors">
            <a:extLst>
              <a:ext uri="{FF2B5EF4-FFF2-40B4-BE49-F238E27FC236}">
                <a16:creationId xmlns:a16="http://schemas.microsoft.com/office/drawing/2014/main" id="{12052830-4D00-CACA-6992-B2F694CAA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3" b="12215"/>
          <a:stretch/>
        </p:blipFill>
        <p:spPr bwMode="auto">
          <a:xfrm>
            <a:off x="289856" y="1265948"/>
            <a:ext cx="8395719" cy="37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6D31B9-9F0D-1EF9-8FC2-B4B6E13B869A}"/>
              </a:ext>
            </a:extLst>
          </p:cNvPr>
          <p:cNvSpPr txBox="1"/>
          <p:nvPr/>
        </p:nvSpPr>
        <p:spPr>
          <a:xfrm>
            <a:off x="4321698" y="555111"/>
            <a:ext cx="41564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u="sng" dirty="0">
                <a:solidFill>
                  <a:srgbClr val="FF0000"/>
                </a:solidFill>
              </a:rPr>
              <a:t>Metals</a:t>
            </a:r>
            <a:r>
              <a:rPr lang="en-US" sz="1400" b="1" dirty="0">
                <a:solidFill>
                  <a:srgbClr val="080808"/>
                </a:solidFill>
              </a:rPr>
              <a:t>: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/>
              <a:t>Resitivity~10</a:t>
            </a:r>
            <a:r>
              <a:rPr lang="en-US" sz="1400" b="1" baseline="30000" dirty="0"/>
              <a:t>-6</a:t>
            </a:r>
            <a:r>
              <a:rPr lang="en-US" sz="1400" b="1" dirty="0"/>
              <a:t> Ω cm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u="sng" dirty="0">
                <a:solidFill>
                  <a:srgbClr val="FF0000"/>
                </a:solidFill>
              </a:rPr>
              <a:t>Semiconductors</a:t>
            </a:r>
            <a:r>
              <a:rPr lang="en-US" sz="1400" b="1" dirty="0"/>
              <a:t>: resitivity~10</a:t>
            </a:r>
            <a:r>
              <a:rPr lang="en-US" sz="1400" b="1" baseline="30000" dirty="0"/>
              <a:t>-3</a:t>
            </a:r>
            <a:r>
              <a:rPr lang="en-US" sz="1400" b="1" dirty="0"/>
              <a:t> to 10</a:t>
            </a:r>
            <a:r>
              <a:rPr lang="en-US" sz="1400" b="1" baseline="30000" dirty="0"/>
              <a:t>9</a:t>
            </a:r>
            <a:r>
              <a:rPr lang="en-US" sz="1400" b="1" dirty="0"/>
              <a:t> Ω cm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u="sng" dirty="0">
                <a:solidFill>
                  <a:srgbClr val="FF0000"/>
                </a:solidFill>
              </a:rPr>
              <a:t>Insulators</a:t>
            </a:r>
            <a:r>
              <a:rPr lang="en-US" sz="1400" b="1" dirty="0"/>
              <a:t>: resitivity~10</a:t>
            </a:r>
            <a:r>
              <a:rPr lang="en-US" sz="1400" b="1" baseline="30000" dirty="0"/>
              <a:t>22</a:t>
            </a:r>
            <a:r>
              <a:rPr lang="en-US" sz="1400" b="1" dirty="0"/>
              <a:t> Ω cm</a:t>
            </a:r>
          </a:p>
        </p:txBody>
      </p:sp>
    </p:spTree>
    <p:extLst>
      <p:ext uri="{BB962C8B-B14F-4D97-AF65-F5344CB8AC3E}">
        <p14:creationId xmlns:p14="http://schemas.microsoft.com/office/powerpoint/2010/main" val="4081835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P and n-Type Semiconductors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6A8779F-2F85-170B-40A7-B3DF0144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40" y="3877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Doped Semiconductors">
            <a:extLst>
              <a:ext uri="{FF2B5EF4-FFF2-40B4-BE49-F238E27FC236}">
                <a16:creationId xmlns:a16="http://schemas.microsoft.com/office/drawing/2014/main" id="{58944F5C-910E-A7B9-71A6-9033AECB3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7" y="1084100"/>
            <a:ext cx="7838340" cy="279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2C4579-C6F7-E3C8-89DE-E26EB8FEC461}"/>
              </a:ext>
            </a:extLst>
          </p:cNvPr>
          <p:cNvSpPr txBox="1"/>
          <p:nvPr/>
        </p:nvSpPr>
        <p:spPr>
          <a:xfrm>
            <a:off x="3689130" y="4712612"/>
            <a:ext cx="50134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http://hyperphysics.phy-astr.gsu.edu/hbase/Solids/dope.html</a:t>
            </a:r>
          </a:p>
        </p:txBody>
      </p:sp>
    </p:spTree>
    <p:extLst>
      <p:ext uri="{BB962C8B-B14F-4D97-AF65-F5344CB8AC3E}">
        <p14:creationId xmlns:p14="http://schemas.microsoft.com/office/powerpoint/2010/main" val="419995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7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BD7C45-FCA5-6236-9953-30ADA4667038}"/>
              </a:ext>
            </a:extLst>
          </p:cNvPr>
          <p:cNvSpPr txBox="1"/>
          <p:nvPr/>
        </p:nvSpPr>
        <p:spPr>
          <a:xfrm>
            <a:off x="1606113" y="1786920"/>
            <a:ext cx="57012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0" dirty="0">
                <a:solidFill>
                  <a:srgbClr val="C00000"/>
                </a:solidFill>
                <a:effectLst/>
                <a:latin typeface="Calibri-Bold"/>
              </a:rPr>
              <a:t>Diode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4992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8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p-n Semiconductor (Diode)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6A8779F-2F85-170B-40A7-B3DF0144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40" y="3877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C545C0-43EF-F13F-A033-CCF80F9DA006}"/>
              </a:ext>
            </a:extLst>
          </p:cNvPr>
          <p:cNvSpPr txBox="1"/>
          <p:nvPr/>
        </p:nvSpPr>
        <p:spPr>
          <a:xfrm>
            <a:off x="5753740" y="958171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n-Silicon</a:t>
            </a:r>
          </a:p>
        </p:txBody>
      </p:sp>
      <p:pic>
        <p:nvPicPr>
          <p:cNvPr id="5" name="Picture 4" descr="A picture containing text, black, white, close&#10;&#10;Description automatically generated">
            <a:extLst>
              <a:ext uri="{FF2B5EF4-FFF2-40B4-BE49-F238E27FC236}">
                <a16:creationId xmlns:a16="http://schemas.microsoft.com/office/drawing/2014/main" id="{62C12A5A-7560-13B7-6A14-19A1AF8B3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422" y="1462119"/>
            <a:ext cx="2702218" cy="2916549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28F6ABD-1ECB-3D89-87EE-30AF1378E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167" y="1462119"/>
            <a:ext cx="2702218" cy="29177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042AD3-DE5D-AF66-4B19-6D6617F5058F}"/>
              </a:ext>
            </a:extLst>
          </p:cNvPr>
          <p:cNvSpPr txBox="1"/>
          <p:nvPr/>
        </p:nvSpPr>
        <p:spPr>
          <a:xfrm>
            <a:off x="2406195" y="958171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p-Silicon</a:t>
            </a:r>
          </a:p>
        </p:txBody>
      </p:sp>
    </p:spTree>
    <p:extLst>
      <p:ext uri="{BB962C8B-B14F-4D97-AF65-F5344CB8AC3E}">
        <p14:creationId xmlns:p14="http://schemas.microsoft.com/office/powerpoint/2010/main" val="1748515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9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p-n Semiconductor (Diode)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6A8779F-2F85-170B-40A7-B3DF0144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40" y="3877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C545C0-43EF-F13F-A033-CCF80F9DA006}"/>
              </a:ext>
            </a:extLst>
          </p:cNvPr>
          <p:cNvSpPr txBox="1"/>
          <p:nvPr/>
        </p:nvSpPr>
        <p:spPr>
          <a:xfrm>
            <a:off x="5753740" y="958171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n-Silicon</a:t>
            </a:r>
          </a:p>
        </p:txBody>
      </p:sp>
      <p:pic>
        <p:nvPicPr>
          <p:cNvPr id="5" name="Picture 4" descr="A picture containing text, black, white, close&#10;&#10;Description automatically generated">
            <a:extLst>
              <a:ext uri="{FF2B5EF4-FFF2-40B4-BE49-F238E27FC236}">
                <a16:creationId xmlns:a16="http://schemas.microsoft.com/office/drawing/2014/main" id="{62C12A5A-7560-13B7-6A14-19A1AF8B3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579" y="1485767"/>
            <a:ext cx="2702218" cy="2916549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28F6ABD-1ECB-3D89-87EE-30AF1378E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892" y="1485767"/>
            <a:ext cx="2702218" cy="29177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042AD3-DE5D-AF66-4B19-6D6617F5058F}"/>
              </a:ext>
            </a:extLst>
          </p:cNvPr>
          <p:cNvSpPr txBox="1"/>
          <p:nvPr/>
        </p:nvSpPr>
        <p:spPr>
          <a:xfrm>
            <a:off x="2406195" y="958171"/>
            <a:ext cx="160605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p-Silicon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DB4FB3-AFC0-D1CE-3D94-220657B1C39C}"/>
              </a:ext>
            </a:extLst>
          </p:cNvPr>
          <p:cNvSpPr/>
          <p:nvPr/>
        </p:nvSpPr>
        <p:spPr>
          <a:xfrm>
            <a:off x="2127892" y="1485766"/>
            <a:ext cx="2585998" cy="3054700"/>
          </a:xfrm>
          <a:prstGeom prst="rect">
            <a:avLst/>
          </a:prstGeom>
          <a:solidFill>
            <a:srgbClr val="00CC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AAFF08-AE2E-C68E-5611-0159CB2F5A0D}"/>
              </a:ext>
            </a:extLst>
          </p:cNvPr>
          <p:cNvSpPr/>
          <p:nvPr/>
        </p:nvSpPr>
        <p:spPr>
          <a:xfrm>
            <a:off x="4713890" y="1485766"/>
            <a:ext cx="2585998" cy="3054700"/>
          </a:xfrm>
          <a:prstGeom prst="rect">
            <a:avLst/>
          </a:prstGeom>
          <a:solidFill>
            <a:srgbClr val="FF99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03755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908269"/>
      </a:accent1>
      <a:accent2>
        <a:srgbClr val="212121"/>
      </a:accent2>
      <a:accent3>
        <a:srgbClr val="CFC3AC"/>
      </a:accent3>
      <a:accent4>
        <a:srgbClr val="976E26"/>
      </a:accent4>
      <a:accent5>
        <a:srgbClr val="927D59"/>
      </a:accent5>
      <a:accent6>
        <a:srgbClr val="584F3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38883</TotalTime>
  <Words>712</Words>
  <Application>Microsoft Office PowerPoint</Application>
  <PresentationFormat>On-screen Show (16:9)</PresentationFormat>
  <Paragraphs>344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Catamaran Light</vt:lpstr>
      <vt:lpstr>Livvic</vt:lpstr>
      <vt:lpstr>Cambria Math</vt:lpstr>
      <vt:lpstr>Arial</vt:lpstr>
      <vt:lpstr>Fira Sans Extra Condensed Medium</vt:lpstr>
      <vt:lpstr>Calibri-Bold</vt:lpstr>
      <vt:lpstr>Courier New</vt:lpstr>
      <vt:lpstr>Engineering Project Proposal by Slidesgo</vt:lpstr>
      <vt:lpstr>EE204: Analog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 MEMS Actuation Based on Metal-Insulator Transition</dc:title>
  <dc:creator>黄橙子</dc:creator>
  <cp:lastModifiedBy>Sandip Mondal</cp:lastModifiedBy>
  <cp:revision>1142</cp:revision>
  <dcterms:modified xsi:type="dcterms:W3CDTF">2025-01-10T05:42:30Z</dcterms:modified>
</cp:coreProperties>
</file>