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29"/>
  </p:notesMasterIdLst>
  <p:handoutMasterIdLst>
    <p:handoutMasterId r:id="rId30"/>
  </p:handoutMasterIdLst>
  <p:sldIdLst>
    <p:sldId id="458" r:id="rId2"/>
    <p:sldId id="600" r:id="rId3"/>
    <p:sldId id="611" r:id="rId4"/>
    <p:sldId id="601" r:id="rId5"/>
    <p:sldId id="630" r:id="rId6"/>
    <p:sldId id="631" r:id="rId7"/>
    <p:sldId id="632" r:id="rId8"/>
    <p:sldId id="633" r:id="rId9"/>
    <p:sldId id="635" r:id="rId10"/>
    <p:sldId id="637" r:id="rId11"/>
    <p:sldId id="638" r:id="rId12"/>
    <p:sldId id="640" r:id="rId13"/>
    <p:sldId id="639" r:id="rId14"/>
    <p:sldId id="641" r:id="rId15"/>
    <p:sldId id="642" r:id="rId16"/>
    <p:sldId id="645" r:id="rId17"/>
    <p:sldId id="646" r:id="rId18"/>
    <p:sldId id="647" r:id="rId19"/>
    <p:sldId id="648" r:id="rId20"/>
    <p:sldId id="649" r:id="rId21"/>
    <p:sldId id="650" r:id="rId22"/>
    <p:sldId id="651" r:id="rId23"/>
    <p:sldId id="652" r:id="rId24"/>
    <p:sldId id="616" r:id="rId25"/>
    <p:sldId id="653" r:id="rId26"/>
    <p:sldId id="654" r:id="rId27"/>
    <p:sldId id="615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tamaran Light" panose="020B0604020202020204" charset="0"/>
      <p:regular r:id="rId32"/>
      <p:bold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Livvic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950A4-2CEE-4440-AE9B-228735B90E4E}" v="3" dt="2023-08-17T16:55:50.953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725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8758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6422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392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150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358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080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32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8957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557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924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07793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2021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60181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8953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452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8743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6066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923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654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10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576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276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283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618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152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79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4.png"/><Relationship Id="rId15" Type="http://schemas.openxmlformats.org/officeDocument/2006/relationships/image" Target="../media/image20.png"/><Relationship Id="rId10" Type="http://schemas.openxmlformats.org/officeDocument/2006/relationships/image" Target="../media/image71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80.png"/><Relationship Id="rId5" Type="http://schemas.openxmlformats.org/officeDocument/2006/relationships/image" Target="../media/image64.png"/><Relationship Id="rId15" Type="http://schemas.openxmlformats.org/officeDocument/2006/relationships/image" Target="../media/image82.png"/><Relationship Id="rId10" Type="http://schemas.openxmlformats.org/officeDocument/2006/relationships/image" Target="../media/image79.png"/><Relationship Id="rId4" Type="http://schemas.openxmlformats.org/officeDocument/2006/relationships/image" Target="../media/image63.png"/><Relationship Id="rId9" Type="http://schemas.openxmlformats.org/officeDocument/2006/relationships/image" Target="../media/image78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6.png"/><Relationship Id="rId5" Type="http://schemas.openxmlformats.org/officeDocument/2006/relationships/image" Target="../media/image64.png"/><Relationship Id="rId15" Type="http://schemas.openxmlformats.org/officeDocument/2006/relationships/image" Target="../media/image87.png"/><Relationship Id="rId10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71.png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18" Type="http://schemas.openxmlformats.org/officeDocument/2006/relationships/image" Target="../media/image360.png"/><Relationship Id="rId26" Type="http://schemas.openxmlformats.org/officeDocument/2006/relationships/image" Target="../media/image440.png"/><Relationship Id="rId3" Type="http://schemas.openxmlformats.org/officeDocument/2006/relationships/image" Target="../media/image2.png"/><Relationship Id="rId21" Type="http://schemas.openxmlformats.org/officeDocument/2006/relationships/image" Target="../media/image39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5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29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24" Type="http://schemas.openxmlformats.org/officeDocument/2006/relationships/image" Target="../media/image420.png"/><Relationship Id="rId5" Type="http://schemas.openxmlformats.org/officeDocument/2006/relationships/image" Target="../media/image1610.png"/><Relationship Id="rId15" Type="http://schemas.openxmlformats.org/officeDocument/2006/relationships/image" Target="../media/image330.png"/><Relationship Id="rId23" Type="http://schemas.openxmlformats.org/officeDocument/2006/relationships/image" Target="../media/image418.png"/><Relationship Id="rId28" Type="http://schemas.openxmlformats.org/officeDocument/2006/relationships/image" Target="../media/image460.png"/><Relationship Id="rId10" Type="http://schemas.openxmlformats.org/officeDocument/2006/relationships/image" Target="../media/image280.png"/><Relationship Id="rId19" Type="http://schemas.openxmlformats.org/officeDocument/2006/relationships/image" Target="../media/image370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Relationship Id="rId14" Type="http://schemas.openxmlformats.org/officeDocument/2006/relationships/image" Target="../media/image320.png"/><Relationship Id="rId22" Type="http://schemas.openxmlformats.org/officeDocument/2006/relationships/image" Target="../media/image400.png"/><Relationship Id="rId27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30.png"/><Relationship Id="rId18" Type="http://schemas.openxmlformats.org/officeDocument/2006/relationships/image" Target="../media/image380.png"/><Relationship Id="rId26" Type="http://schemas.openxmlformats.org/officeDocument/2006/relationships/image" Target="../media/image490.png"/><Relationship Id="rId3" Type="http://schemas.openxmlformats.org/officeDocument/2006/relationships/image" Target="../media/image2.png"/><Relationship Id="rId21" Type="http://schemas.openxmlformats.org/officeDocument/2006/relationships/image" Target="../media/image418.png"/><Relationship Id="rId7" Type="http://schemas.openxmlformats.org/officeDocument/2006/relationships/image" Target="../media/image250.png"/><Relationship Id="rId12" Type="http://schemas.openxmlformats.org/officeDocument/2006/relationships/image" Target="../media/image320.png"/><Relationship Id="rId17" Type="http://schemas.openxmlformats.org/officeDocument/2006/relationships/image" Target="../media/image370.png"/><Relationship Id="rId25" Type="http://schemas.openxmlformats.org/officeDocument/2006/relationships/image" Target="../media/image48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60.png"/><Relationship Id="rId20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310.png"/><Relationship Id="rId24" Type="http://schemas.openxmlformats.org/officeDocument/2006/relationships/image" Target="../media/image440.png"/><Relationship Id="rId5" Type="http://schemas.openxmlformats.org/officeDocument/2006/relationships/image" Target="../media/image1610.png"/><Relationship Id="rId15" Type="http://schemas.openxmlformats.org/officeDocument/2006/relationships/image" Target="../media/image350.png"/><Relationship Id="rId23" Type="http://schemas.openxmlformats.org/officeDocument/2006/relationships/image" Target="../media/image430.png"/><Relationship Id="rId28" Type="http://schemas.openxmlformats.org/officeDocument/2006/relationships/image" Target="../media/image89.png"/><Relationship Id="rId10" Type="http://schemas.openxmlformats.org/officeDocument/2006/relationships/image" Target="../media/image300.png"/><Relationship Id="rId19" Type="http://schemas.openxmlformats.org/officeDocument/2006/relationships/image" Target="../media/image390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Relationship Id="rId14" Type="http://schemas.openxmlformats.org/officeDocument/2006/relationships/image" Target="../media/image340.png"/><Relationship Id="rId22" Type="http://schemas.openxmlformats.org/officeDocument/2006/relationships/image" Target="../media/image420.png"/><Relationship Id="rId27" Type="http://schemas.openxmlformats.org/officeDocument/2006/relationships/image" Target="../media/image5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00.png"/><Relationship Id="rId18" Type="http://schemas.openxmlformats.org/officeDocument/2006/relationships/image" Target="../media/image840.png"/><Relationship Id="rId3" Type="http://schemas.openxmlformats.org/officeDocument/2006/relationships/image" Target="../media/image2.png"/><Relationship Id="rId21" Type="http://schemas.openxmlformats.org/officeDocument/2006/relationships/image" Target="../media/image870.png"/><Relationship Id="rId7" Type="http://schemas.openxmlformats.org/officeDocument/2006/relationships/image" Target="../media/image550.png"/><Relationship Id="rId12" Type="http://schemas.openxmlformats.org/officeDocument/2006/relationships/image" Target="../media/image590.png"/><Relationship Id="rId17" Type="http://schemas.openxmlformats.org/officeDocument/2006/relationships/image" Target="../media/image66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50.png"/><Relationship Id="rId20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80.png"/><Relationship Id="rId24" Type="http://schemas.openxmlformats.org/officeDocument/2006/relationships/image" Target="../media/image90.png"/><Relationship Id="rId5" Type="http://schemas.openxmlformats.org/officeDocument/2006/relationships/image" Target="../media/image530.png"/><Relationship Id="rId15" Type="http://schemas.openxmlformats.org/officeDocument/2006/relationships/image" Target="../media/image620.png"/><Relationship Id="rId23" Type="http://schemas.openxmlformats.org/officeDocument/2006/relationships/image" Target="../media/image890.png"/><Relationship Id="rId10" Type="http://schemas.openxmlformats.org/officeDocument/2006/relationships/image" Target="../media/image570.png"/><Relationship Id="rId19" Type="http://schemas.openxmlformats.org/officeDocument/2006/relationships/image" Target="../media/image850.png"/><Relationship Id="rId4" Type="http://schemas.openxmlformats.org/officeDocument/2006/relationships/image" Target="../media/image520.png"/><Relationship Id="rId9" Type="http://schemas.openxmlformats.org/officeDocument/2006/relationships/image" Target="../media/image250.png"/><Relationship Id="rId14" Type="http://schemas.openxmlformats.org/officeDocument/2006/relationships/image" Target="../media/image610.png"/><Relationship Id="rId22" Type="http://schemas.openxmlformats.org/officeDocument/2006/relationships/image" Target="../media/image8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21.gif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42.png"/><Relationship Id="rId4" Type="http://schemas.openxmlformats.org/officeDocument/2006/relationships/image" Target="../media/image22.jpeg"/><Relationship Id="rId9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26" Type="http://schemas.openxmlformats.org/officeDocument/2006/relationships/image" Target="../media/image168.png"/><Relationship Id="rId3" Type="http://schemas.openxmlformats.org/officeDocument/2006/relationships/image" Target="../media/image2.png"/><Relationship Id="rId21" Type="http://schemas.openxmlformats.org/officeDocument/2006/relationships/image" Target="../media/image163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6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31" Type="http://schemas.openxmlformats.org/officeDocument/2006/relationships/image" Target="../media/image173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390.png"/><Relationship Id="rId3" Type="http://schemas.openxmlformats.org/officeDocument/2006/relationships/image" Target="../media/image2.png"/><Relationship Id="rId7" Type="http://schemas.openxmlformats.org/officeDocument/2006/relationships/image" Target="../media/image177.png"/><Relationship Id="rId12" Type="http://schemas.openxmlformats.org/officeDocument/2006/relationships/image" Target="../media/image10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990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22.jpe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5.png"/><Relationship Id="rId3" Type="http://schemas.openxmlformats.org/officeDocument/2006/relationships/image" Target="../media/image2.png"/><Relationship Id="rId7" Type="http://schemas.openxmlformats.org/officeDocument/2006/relationships/image" Target="../media/image326.png"/><Relationship Id="rId12" Type="http://schemas.openxmlformats.org/officeDocument/2006/relationships/image" Target="../media/image4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13.png"/><Relationship Id="rId5" Type="http://schemas.openxmlformats.org/officeDocument/2006/relationships/image" Target="../media/image409.png"/><Relationship Id="rId15" Type="http://schemas.openxmlformats.org/officeDocument/2006/relationships/image" Target="../media/image417.png"/><Relationship Id="rId10" Type="http://schemas.openxmlformats.org/officeDocument/2006/relationships/image" Target="../media/image412.png"/><Relationship Id="rId4" Type="http://schemas.openxmlformats.org/officeDocument/2006/relationships/image" Target="../media/image408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Lecture-10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Transfer </a:t>
            </a:r>
            <a:r>
              <a:rPr lang="en-US" sz="2800" b="1" dirty="0" err="1">
                <a:solidFill>
                  <a:srgbClr val="0000FF"/>
                </a:solidFill>
                <a:latin typeface="Livvic" panose="020B0604020202020204" charset="0"/>
              </a:rPr>
              <a:t>Charac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Differential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0C8620-BA29-4537-839D-E256CD2A7DC9}"/>
              </a:ext>
            </a:extLst>
          </p:cNvPr>
          <p:cNvSpPr/>
          <p:nvPr/>
        </p:nvSpPr>
        <p:spPr>
          <a:xfrm>
            <a:off x="2643151" y="920121"/>
            <a:ext cx="3857698" cy="1388601"/>
          </a:xfrm>
          <a:custGeom>
            <a:avLst/>
            <a:gdLst>
              <a:gd name="connsiteX0" fmla="*/ 0 w 1151467"/>
              <a:gd name="connsiteY0" fmla="*/ 685868 h 719813"/>
              <a:gd name="connsiteX1" fmla="*/ 296333 w 1151467"/>
              <a:gd name="connsiteY1" fmla="*/ 68 h 719813"/>
              <a:gd name="connsiteX2" fmla="*/ 880533 w 1151467"/>
              <a:gd name="connsiteY2" fmla="*/ 719735 h 719813"/>
              <a:gd name="connsiteX3" fmla="*/ 1151467 w 1151467"/>
              <a:gd name="connsiteY3" fmla="*/ 50868 h 7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467" h="719813">
                <a:moveTo>
                  <a:pt x="0" y="685868"/>
                </a:moveTo>
                <a:cubicBezTo>
                  <a:pt x="74789" y="340146"/>
                  <a:pt x="149578" y="-5576"/>
                  <a:pt x="296333" y="68"/>
                </a:cubicBezTo>
                <a:cubicBezTo>
                  <a:pt x="443088" y="5712"/>
                  <a:pt x="738011" y="711268"/>
                  <a:pt x="880533" y="719735"/>
                </a:cubicBezTo>
                <a:cubicBezTo>
                  <a:pt x="1023055" y="728202"/>
                  <a:pt x="1151467" y="50868"/>
                  <a:pt x="1151467" y="508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97E14F-4070-44D1-A1BD-6A4C77A63CD5}"/>
              </a:ext>
            </a:extLst>
          </p:cNvPr>
          <p:cNvSpPr/>
          <p:nvPr/>
        </p:nvSpPr>
        <p:spPr>
          <a:xfrm>
            <a:off x="2562534" y="2372049"/>
            <a:ext cx="3857698" cy="1388601"/>
          </a:xfrm>
          <a:custGeom>
            <a:avLst/>
            <a:gdLst>
              <a:gd name="connsiteX0" fmla="*/ 0 w 1151467"/>
              <a:gd name="connsiteY0" fmla="*/ 685868 h 719813"/>
              <a:gd name="connsiteX1" fmla="*/ 296333 w 1151467"/>
              <a:gd name="connsiteY1" fmla="*/ 68 h 719813"/>
              <a:gd name="connsiteX2" fmla="*/ 880533 w 1151467"/>
              <a:gd name="connsiteY2" fmla="*/ 719735 h 719813"/>
              <a:gd name="connsiteX3" fmla="*/ 1151467 w 1151467"/>
              <a:gd name="connsiteY3" fmla="*/ 50868 h 7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467" h="719813">
                <a:moveTo>
                  <a:pt x="0" y="685868"/>
                </a:moveTo>
                <a:cubicBezTo>
                  <a:pt x="74789" y="340146"/>
                  <a:pt x="149578" y="-5576"/>
                  <a:pt x="296333" y="68"/>
                </a:cubicBezTo>
                <a:cubicBezTo>
                  <a:pt x="443088" y="5712"/>
                  <a:pt x="738011" y="711268"/>
                  <a:pt x="880533" y="719735"/>
                </a:cubicBezTo>
                <a:cubicBezTo>
                  <a:pt x="1023055" y="728202"/>
                  <a:pt x="1151467" y="50868"/>
                  <a:pt x="1151467" y="508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03D53B-44F6-475A-A3D0-9D5271C7A556}"/>
              </a:ext>
            </a:extLst>
          </p:cNvPr>
          <p:cNvSpPr/>
          <p:nvPr/>
        </p:nvSpPr>
        <p:spPr>
          <a:xfrm>
            <a:off x="2643150" y="1677749"/>
            <a:ext cx="71444" cy="400649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5EAB81E-955B-435D-B968-C4589A9D83EF}"/>
              </a:ext>
            </a:extLst>
          </p:cNvPr>
          <p:cNvSpPr/>
          <p:nvPr/>
        </p:nvSpPr>
        <p:spPr>
          <a:xfrm>
            <a:off x="3029515" y="1367378"/>
            <a:ext cx="71444" cy="400649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D092CC6-D148-4C7B-AFCB-2884FCF17A8B}"/>
              </a:ext>
            </a:extLst>
          </p:cNvPr>
          <p:cNvSpPr/>
          <p:nvPr/>
        </p:nvSpPr>
        <p:spPr>
          <a:xfrm>
            <a:off x="3291981" y="630778"/>
            <a:ext cx="71444" cy="400649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245C34B-CF1E-42FE-A773-1F809FDEF3B9}"/>
              </a:ext>
            </a:extLst>
          </p:cNvPr>
          <p:cNvSpPr/>
          <p:nvPr/>
        </p:nvSpPr>
        <p:spPr>
          <a:xfrm>
            <a:off x="3893115" y="1028914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5D2F17A-8C05-4283-9707-9AE6918FCA7A}"/>
              </a:ext>
            </a:extLst>
          </p:cNvPr>
          <p:cNvSpPr/>
          <p:nvPr/>
        </p:nvSpPr>
        <p:spPr>
          <a:xfrm>
            <a:off x="4445664" y="1116781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4139FF5-1E69-47AC-B4F8-82A1BCD6D1AF}"/>
              </a:ext>
            </a:extLst>
          </p:cNvPr>
          <p:cNvSpPr/>
          <p:nvPr/>
        </p:nvSpPr>
        <p:spPr>
          <a:xfrm>
            <a:off x="4902864" y="1539609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DEB1BA5-2E31-4275-B1BC-E64CBA628B21}"/>
              </a:ext>
            </a:extLst>
          </p:cNvPr>
          <p:cNvSpPr/>
          <p:nvPr/>
        </p:nvSpPr>
        <p:spPr>
          <a:xfrm>
            <a:off x="5376997" y="1886540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2AFD91D-1EAF-47BB-B397-B002BDD62D87}"/>
              </a:ext>
            </a:extLst>
          </p:cNvPr>
          <p:cNvSpPr/>
          <p:nvPr/>
        </p:nvSpPr>
        <p:spPr>
          <a:xfrm>
            <a:off x="5938923" y="1717308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B15B9E6-E8FC-4CB1-9872-04C7AFF84BFD}"/>
              </a:ext>
            </a:extLst>
          </p:cNvPr>
          <p:cNvSpPr/>
          <p:nvPr/>
        </p:nvSpPr>
        <p:spPr>
          <a:xfrm>
            <a:off x="6277589" y="1119577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190939C6-A497-49C5-890E-1BB67D85DEF5}"/>
              </a:ext>
            </a:extLst>
          </p:cNvPr>
          <p:cNvSpPr/>
          <p:nvPr/>
        </p:nvSpPr>
        <p:spPr>
          <a:xfrm>
            <a:off x="6330616" y="2604186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201C82ED-283F-4BA6-9E06-54CC436612E5}"/>
              </a:ext>
            </a:extLst>
          </p:cNvPr>
          <p:cNvSpPr/>
          <p:nvPr/>
        </p:nvSpPr>
        <p:spPr>
          <a:xfrm>
            <a:off x="2633725" y="2977872"/>
            <a:ext cx="71444" cy="400649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A0C65A00-1DA5-48BA-AE2F-F65F20469777}"/>
              </a:ext>
            </a:extLst>
          </p:cNvPr>
          <p:cNvSpPr/>
          <p:nvPr/>
        </p:nvSpPr>
        <p:spPr>
          <a:xfrm>
            <a:off x="3020343" y="2258386"/>
            <a:ext cx="71444" cy="400649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27E26E3-DE82-4E16-ACA0-3EAC1E30C970}"/>
              </a:ext>
            </a:extLst>
          </p:cNvPr>
          <p:cNvSpPr/>
          <p:nvPr/>
        </p:nvSpPr>
        <p:spPr>
          <a:xfrm>
            <a:off x="3399066" y="2058061"/>
            <a:ext cx="71444" cy="400649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1545FF48-1E3E-41EC-ACDB-CD6FAFDF41E4}"/>
              </a:ext>
            </a:extLst>
          </p:cNvPr>
          <p:cNvSpPr/>
          <p:nvPr/>
        </p:nvSpPr>
        <p:spPr>
          <a:xfrm>
            <a:off x="3942756" y="2177637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779E9BC-EA17-482A-A2A5-9A3041A7C118}"/>
              </a:ext>
            </a:extLst>
          </p:cNvPr>
          <p:cNvSpPr/>
          <p:nvPr/>
        </p:nvSpPr>
        <p:spPr>
          <a:xfrm>
            <a:off x="4436171" y="3000498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5820B17F-39BB-4558-A3DA-3F74FCBD8E19}"/>
              </a:ext>
            </a:extLst>
          </p:cNvPr>
          <p:cNvSpPr/>
          <p:nvPr/>
        </p:nvSpPr>
        <p:spPr>
          <a:xfrm>
            <a:off x="4910172" y="3000498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4AD3F037-36D3-488F-929E-93F6DD88C910}"/>
              </a:ext>
            </a:extLst>
          </p:cNvPr>
          <p:cNvSpPr/>
          <p:nvPr/>
        </p:nvSpPr>
        <p:spPr>
          <a:xfrm>
            <a:off x="5384305" y="3347429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765F6723-EF45-4F86-BB73-563A093B9651}"/>
              </a:ext>
            </a:extLst>
          </p:cNvPr>
          <p:cNvSpPr/>
          <p:nvPr/>
        </p:nvSpPr>
        <p:spPr>
          <a:xfrm>
            <a:off x="5946231" y="3178197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294773C-DF99-487B-8F84-C96B2211A7DA}"/>
              </a:ext>
            </a:extLst>
          </p:cNvPr>
          <p:cNvSpPr/>
          <p:nvPr/>
        </p:nvSpPr>
        <p:spPr>
          <a:xfrm>
            <a:off x="6284897" y="2580466"/>
            <a:ext cx="45719" cy="338464"/>
          </a:xfrm>
          <a:custGeom>
            <a:avLst/>
            <a:gdLst>
              <a:gd name="connsiteX0" fmla="*/ 59267 w 71444"/>
              <a:gd name="connsiteY0" fmla="*/ 400627 h 400649"/>
              <a:gd name="connsiteX1" fmla="*/ 16933 w 71444"/>
              <a:gd name="connsiteY1" fmla="*/ 324427 h 400649"/>
              <a:gd name="connsiteX2" fmla="*/ 8467 w 71444"/>
              <a:gd name="connsiteY2" fmla="*/ 214361 h 400649"/>
              <a:gd name="connsiteX3" fmla="*/ 0 w 71444"/>
              <a:gd name="connsiteY3" fmla="*/ 172027 h 400649"/>
              <a:gd name="connsiteX4" fmla="*/ 8467 w 71444"/>
              <a:gd name="connsiteY4" fmla="*/ 2694 h 400649"/>
              <a:gd name="connsiteX5" fmla="*/ 25400 w 71444"/>
              <a:gd name="connsiteY5" fmla="*/ 36561 h 400649"/>
              <a:gd name="connsiteX6" fmla="*/ 33867 w 71444"/>
              <a:gd name="connsiteY6" fmla="*/ 214361 h 400649"/>
              <a:gd name="connsiteX7" fmla="*/ 67733 w 71444"/>
              <a:gd name="connsiteY7" fmla="*/ 315961 h 400649"/>
              <a:gd name="connsiteX8" fmla="*/ 59267 w 71444"/>
              <a:gd name="connsiteY8" fmla="*/ 400627 h 4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4" h="400649">
                <a:moveTo>
                  <a:pt x="59267" y="400627"/>
                </a:moveTo>
                <a:cubicBezTo>
                  <a:pt x="50800" y="402038"/>
                  <a:pt x="18957" y="335897"/>
                  <a:pt x="16933" y="324427"/>
                </a:cubicBezTo>
                <a:cubicBezTo>
                  <a:pt x="10538" y="288190"/>
                  <a:pt x="12530" y="250933"/>
                  <a:pt x="8467" y="214361"/>
                </a:cubicBezTo>
                <a:cubicBezTo>
                  <a:pt x="6878" y="200058"/>
                  <a:pt x="2822" y="186138"/>
                  <a:pt x="0" y="172027"/>
                </a:cubicBezTo>
                <a:cubicBezTo>
                  <a:pt x="2822" y="115583"/>
                  <a:pt x="-1948" y="58241"/>
                  <a:pt x="8467" y="2694"/>
                </a:cubicBezTo>
                <a:cubicBezTo>
                  <a:pt x="10793" y="-9711"/>
                  <a:pt x="23896" y="24029"/>
                  <a:pt x="25400" y="36561"/>
                </a:cubicBezTo>
                <a:cubicBezTo>
                  <a:pt x="32469" y="95472"/>
                  <a:pt x="27546" y="155365"/>
                  <a:pt x="33867" y="214361"/>
                </a:cubicBezTo>
                <a:cubicBezTo>
                  <a:pt x="36956" y="243190"/>
                  <a:pt x="56499" y="287875"/>
                  <a:pt x="67733" y="315961"/>
                </a:cubicBezTo>
                <a:cubicBezTo>
                  <a:pt x="76664" y="369545"/>
                  <a:pt x="67734" y="399216"/>
                  <a:pt x="59267" y="400627"/>
                </a:cubicBezTo>
                <a:close/>
              </a:path>
            </a:pathLst>
          </a:cu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2878D0-F15C-4208-84FA-E57C20C02095}"/>
              </a:ext>
            </a:extLst>
          </p:cNvPr>
          <p:cNvSpPr/>
          <p:nvPr/>
        </p:nvSpPr>
        <p:spPr>
          <a:xfrm>
            <a:off x="2233649" y="3748405"/>
            <a:ext cx="2836333" cy="1035484"/>
          </a:xfrm>
          <a:custGeom>
            <a:avLst/>
            <a:gdLst>
              <a:gd name="connsiteX0" fmla="*/ 0 w 2836333"/>
              <a:gd name="connsiteY0" fmla="*/ 556704 h 1035484"/>
              <a:gd name="connsiteX1" fmla="*/ 304800 w 2836333"/>
              <a:gd name="connsiteY1" fmla="*/ 573637 h 1035484"/>
              <a:gd name="connsiteX2" fmla="*/ 414867 w 2836333"/>
              <a:gd name="connsiteY2" fmla="*/ 565171 h 1035484"/>
              <a:gd name="connsiteX3" fmla="*/ 448733 w 2836333"/>
              <a:gd name="connsiteY3" fmla="*/ 209571 h 1035484"/>
              <a:gd name="connsiteX4" fmla="*/ 457200 w 2836333"/>
              <a:gd name="connsiteY4" fmla="*/ 107971 h 1035484"/>
              <a:gd name="connsiteX5" fmla="*/ 465667 w 2836333"/>
              <a:gd name="connsiteY5" fmla="*/ 438171 h 1035484"/>
              <a:gd name="connsiteX6" fmla="*/ 516467 w 2836333"/>
              <a:gd name="connsiteY6" fmla="*/ 505904 h 1035484"/>
              <a:gd name="connsiteX7" fmla="*/ 575733 w 2836333"/>
              <a:gd name="connsiteY7" fmla="*/ 514371 h 1035484"/>
              <a:gd name="connsiteX8" fmla="*/ 660400 w 2836333"/>
              <a:gd name="connsiteY8" fmla="*/ 522837 h 1035484"/>
              <a:gd name="connsiteX9" fmla="*/ 770467 w 2836333"/>
              <a:gd name="connsiteY9" fmla="*/ 531304 h 1035484"/>
              <a:gd name="connsiteX10" fmla="*/ 905933 w 2836333"/>
              <a:gd name="connsiteY10" fmla="*/ 234971 h 1035484"/>
              <a:gd name="connsiteX11" fmla="*/ 889000 w 2836333"/>
              <a:gd name="connsiteY11" fmla="*/ 14837 h 1035484"/>
              <a:gd name="connsiteX12" fmla="*/ 905933 w 2836333"/>
              <a:gd name="connsiteY12" fmla="*/ 328104 h 1035484"/>
              <a:gd name="connsiteX13" fmla="*/ 948267 w 2836333"/>
              <a:gd name="connsiteY13" fmla="*/ 463571 h 1035484"/>
              <a:gd name="connsiteX14" fmla="*/ 973667 w 2836333"/>
              <a:gd name="connsiteY14" fmla="*/ 472037 h 1035484"/>
              <a:gd name="connsiteX15" fmla="*/ 1337733 w 2836333"/>
              <a:gd name="connsiteY15" fmla="*/ 455104 h 1035484"/>
              <a:gd name="connsiteX16" fmla="*/ 1329267 w 2836333"/>
              <a:gd name="connsiteY16" fmla="*/ 429704 h 1035484"/>
              <a:gd name="connsiteX17" fmla="*/ 1329267 w 2836333"/>
              <a:gd name="connsiteY17" fmla="*/ 387371 h 1035484"/>
              <a:gd name="connsiteX18" fmla="*/ 1354667 w 2836333"/>
              <a:gd name="connsiteY18" fmla="*/ 488971 h 1035484"/>
              <a:gd name="connsiteX19" fmla="*/ 1388533 w 2836333"/>
              <a:gd name="connsiteY19" fmla="*/ 556704 h 1035484"/>
              <a:gd name="connsiteX20" fmla="*/ 1447800 w 2836333"/>
              <a:gd name="connsiteY20" fmla="*/ 632904 h 1035484"/>
              <a:gd name="connsiteX21" fmla="*/ 1735667 w 2836333"/>
              <a:gd name="connsiteY21" fmla="*/ 641371 h 1035484"/>
              <a:gd name="connsiteX22" fmla="*/ 1794933 w 2836333"/>
              <a:gd name="connsiteY22" fmla="*/ 649837 h 1035484"/>
              <a:gd name="connsiteX23" fmla="*/ 1761067 w 2836333"/>
              <a:gd name="connsiteY23" fmla="*/ 836104 h 1035484"/>
              <a:gd name="connsiteX24" fmla="*/ 1744133 w 2836333"/>
              <a:gd name="connsiteY24" fmla="*/ 980037 h 1035484"/>
              <a:gd name="connsiteX25" fmla="*/ 1744133 w 2836333"/>
              <a:gd name="connsiteY25" fmla="*/ 751437 h 1035484"/>
              <a:gd name="connsiteX26" fmla="*/ 1761067 w 2836333"/>
              <a:gd name="connsiteY26" fmla="*/ 692171 h 1035484"/>
              <a:gd name="connsiteX27" fmla="*/ 1778000 w 2836333"/>
              <a:gd name="connsiteY27" fmla="*/ 641371 h 1035484"/>
              <a:gd name="connsiteX28" fmla="*/ 2226733 w 2836333"/>
              <a:gd name="connsiteY28" fmla="*/ 632904 h 1035484"/>
              <a:gd name="connsiteX29" fmla="*/ 2243667 w 2836333"/>
              <a:gd name="connsiteY29" fmla="*/ 649837 h 1035484"/>
              <a:gd name="connsiteX30" fmla="*/ 2260600 w 2836333"/>
              <a:gd name="connsiteY30" fmla="*/ 793771 h 1035484"/>
              <a:gd name="connsiteX31" fmla="*/ 2269067 w 2836333"/>
              <a:gd name="connsiteY31" fmla="*/ 827637 h 1035484"/>
              <a:gd name="connsiteX32" fmla="*/ 2286000 w 2836333"/>
              <a:gd name="connsiteY32" fmla="*/ 861504 h 1035484"/>
              <a:gd name="connsiteX33" fmla="*/ 2302933 w 2836333"/>
              <a:gd name="connsiteY33" fmla="*/ 886904 h 1035484"/>
              <a:gd name="connsiteX34" fmla="*/ 2328333 w 2836333"/>
              <a:gd name="connsiteY34" fmla="*/ 895371 h 1035484"/>
              <a:gd name="connsiteX35" fmla="*/ 2362200 w 2836333"/>
              <a:gd name="connsiteY35" fmla="*/ 929237 h 1035484"/>
              <a:gd name="connsiteX36" fmla="*/ 2353733 w 2836333"/>
              <a:gd name="connsiteY36" fmla="*/ 903837 h 1035484"/>
              <a:gd name="connsiteX37" fmla="*/ 2336800 w 2836333"/>
              <a:gd name="connsiteY37" fmla="*/ 615971 h 1035484"/>
              <a:gd name="connsiteX38" fmla="*/ 2328333 w 2836333"/>
              <a:gd name="connsiteY38" fmla="*/ 590571 h 1035484"/>
              <a:gd name="connsiteX39" fmla="*/ 2396067 w 2836333"/>
              <a:gd name="connsiteY39" fmla="*/ 556704 h 1035484"/>
              <a:gd name="connsiteX40" fmla="*/ 2700867 w 2836333"/>
              <a:gd name="connsiteY40" fmla="*/ 522837 h 1035484"/>
              <a:gd name="connsiteX41" fmla="*/ 2683933 w 2836333"/>
              <a:gd name="connsiteY41" fmla="*/ 472037 h 1035484"/>
              <a:gd name="connsiteX42" fmla="*/ 2683933 w 2836333"/>
              <a:gd name="connsiteY42" fmla="*/ 167237 h 1035484"/>
              <a:gd name="connsiteX43" fmla="*/ 2777067 w 2836333"/>
              <a:gd name="connsiteY43" fmla="*/ 378904 h 1035484"/>
              <a:gd name="connsiteX44" fmla="*/ 2794000 w 2836333"/>
              <a:gd name="connsiteY44" fmla="*/ 421237 h 1035484"/>
              <a:gd name="connsiteX45" fmla="*/ 2819400 w 2836333"/>
              <a:gd name="connsiteY45" fmla="*/ 514371 h 1035484"/>
              <a:gd name="connsiteX46" fmla="*/ 2836333 w 2836333"/>
              <a:gd name="connsiteY46" fmla="*/ 539771 h 1035484"/>
              <a:gd name="connsiteX47" fmla="*/ 2827867 w 2836333"/>
              <a:gd name="connsiteY47" fmla="*/ 590571 h 1035484"/>
              <a:gd name="connsiteX48" fmla="*/ 2819400 w 2836333"/>
              <a:gd name="connsiteY48" fmla="*/ 683704 h 1035484"/>
              <a:gd name="connsiteX49" fmla="*/ 2802467 w 2836333"/>
              <a:gd name="connsiteY49" fmla="*/ 709104 h 1035484"/>
              <a:gd name="connsiteX50" fmla="*/ 2802467 w 2836333"/>
              <a:gd name="connsiteY50" fmla="*/ 768371 h 103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36333" h="1035484">
                <a:moveTo>
                  <a:pt x="0" y="556704"/>
                </a:moveTo>
                <a:cubicBezTo>
                  <a:pt x="116321" y="626497"/>
                  <a:pt x="31587" y="586056"/>
                  <a:pt x="304800" y="573637"/>
                </a:cubicBezTo>
                <a:cubicBezTo>
                  <a:pt x="341559" y="571966"/>
                  <a:pt x="378178" y="567993"/>
                  <a:pt x="414867" y="565171"/>
                </a:cubicBezTo>
                <a:cubicBezTo>
                  <a:pt x="518647" y="461391"/>
                  <a:pt x="435125" y="556576"/>
                  <a:pt x="448733" y="209571"/>
                </a:cubicBezTo>
                <a:cubicBezTo>
                  <a:pt x="450065" y="175613"/>
                  <a:pt x="454378" y="141838"/>
                  <a:pt x="457200" y="107971"/>
                </a:cubicBezTo>
                <a:cubicBezTo>
                  <a:pt x="460022" y="218038"/>
                  <a:pt x="460552" y="328187"/>
                  <a:pt x="465667" y="438171"/>
                </a:cubicBezTo>
                <a:cubicBezTo>
                  <a:pt x="467249" y="472183"/>
                  <a:pt x="482545" y="491769"/>
                  <a:pt x="516467" y="505904"/>
                </a:cubicBezTo>
                <a:cubicBezTo>
                  <a:pt x="534888" y="513579"/>
                  <a:pt x="555914" y="512039"/>
                  <a:pt x="575733" y="514371"/>
                </a:cubicBezTo>
                <a:cubicBezTo>
                  <a:pt x="603902" y="517685"/>
                  <a:pt x="632144" y="520380"/>
                  <a:pt x="660400" y="522837"/>
                </a:cubicBezTo>
                <a:cubicBezTo>
                  <a:pt x="697059" y="526025"/>
                  <a:pt x="733778" y="528482"/>
                  <a:pt x="770467" y="531304"/>
                </a:cubicBezTo>
                <a:cubicBezTo>
                  <a:pt x="941843" y="339765"/>
                  <a:pt x="920602" y="440335"/>
                  <a:pt x="905933" y="234971"/>
                </a:cubicBezTo>
                <a:cubicBezTo>
                  <a:pt x="900690" y="161563"/>
                  <a:pt x="889000" y="-58758"/>
                  <a:pt x="889000" y="14837"/>
                </a:cubicBezTo>
                <a:cubicBezTo>
                  <a:pt x="889000" y="119412"/>
                  <a:pt x="896465" y="223959"/>
                  <a:pt x="905933" y="328104"/>
                </a:cubicBezTo>
                <a:cubicBezTo>
                  <a:pt x="907207" y="342118"/>
                  <a:pt x="946361" y="460395"/>
                  <a:pt x="948267" y="463571"/>
                </a:cubicBezTo>
                <a:cubicBezTo>
                  <a:pt x="952859" y="471224"/>
                  <a:pt x="965200" y="469215"/>
                  <a:pt x="973667" y="472037"/>
                </a:cubicBezTo>
                <a:cubicBezTo>
                  <a:pt x="1095022" y="466393"/>
                  <a:pt x="1217098" y="469465"/>
                  <a:pt x="1337733" y="455104"/>
                </a:cubicBezTo>
                <a:cubicBezTo>
                  <a:pt x="1346595" y="454049"/>
                  <a:pt x="1330374" y="438560"/>
                  <a:pt x="1329267" y="429704"/>
                </a:cubicBezTo>
                <a:cubicBezTo>
                  <a:pt x="1327517" y="415702"/>
                  <a:pt x="1326947" y="373452"/>
                  <a:pt x="1329267" y="387371"/>
                </a:cubicBezTo>
                <a:cubicBezTo>
                  <a:pt x="1336758" y="432320"/>
                  <a:pt x="1336369" y="446276"/>
                  <a:pt x="1354667" y="488971"/>
                </a:cubicBezTo>
                <a:cubicBezTo>
                  <a:pt x="1364611" y="512173"/>
                  <a:pt x="1382411" y="532215"/>
                  <a:pt x="1388533" y="556704"/>
                </a:cubicBezTo>
                <a:cubicBezTo>
                  <a:pt x="1396748" y="589565"/>
                  <a:pt x="1398664" y="625534"/>
                  <a:pt x="1447800" y="632904"/>
                </a:cubicBezTo>
                <a:cubicBezTo>
                  <a:pt x="1542735" y="647144"/>
                  <a:pt x="1639711" y="638549"/>
                  <a:pt x="1735667" y="641371"/>
                </a:cubicBezTo>
                <a:cubicBezTo>
                  <a:pt x="1755422" y="644193"/>
                  <a:pt x="1792352" y="630049"/>
                  <a:pt x="1794933" y="649837"/>
                </a:cubicBezTo>
                <a:cubicBezTo>
                  <a:pt x="1803095" y="712414"/>
                  <a:pt x="1770663" y="773731"/>
                  <a:pt x="1761067" y="836104"/>
                </a:cubicBezTo>
                <a:cubicBezTo>
                  <a:pt x="1753721" y="883851"/>
                  <a:pt x="1749778" y="932059"/>
                  <a:pt x="1744133" y="980037"/>
                </a:cubicBezTo>
                <a:cubicBezTo>
                  <a:pt x="1797677" y="1113895"/>
                  <a:pt x="1744133" y="992836"/>
                  <a:pt x="1744133" y="751437"/>
                </a:cubicBezTo>
                <a:cubicBezTo>
                  <a:pt x="1744133" y="730891"/>
                  <a:pt x="1755025" y="711808"/>
                  <a:pt x="1761067" y="692171"/>
                </a:cubicBezTo>
                <a:cubicBezTo>
                  <a:pt x="1766316" y="675111"/>
                  <a:pt x="1760294" y="643625"/>
                  <a:pt x="1778000" y="641371"/>
                </a:cubicBezTo>
                <a:cubicBezTo>
                  <a:pt x="1926407" y="622483"/>
                  <a:pt x="2077155" y="635726"/>
                  <a:pt x="2226733" y="632904"/>
                </a:cubicBezTo>
                <a:cubicBezTo>
                  <a:pt x="2232378" y="638548"/>
                  <a:pt x="2242023" y="642026"/>
                  <a:pt x="2243667" y="649837"/>
                </a:cubicBezTo>
                <a:cubicBezTo>
                  <a:pt x="2253619" y="697110"/>
                  <a:pt x="2253768" y="745948"/>
                  <a:pt x="2260600" y="793771"/>
                </a:cubicBezTo>
                <a:cubicBezTo>
                  <a:pt x="2262246" y="805290"/>
                  <a:pt x="2264981" y="816742"/>
                  <a:pt x="2269067" y="827637"/>
                </a:cubicBezTo>
                <a:cubicBezTo>
                  <a:pt x="2273499" y="839455"/>
                  <a:pt x="2279738" y="850545"/>
                  <a:pt x="2286000" y="861504"/>
                </a:cubicBezTo>
                <a:cubicBezTo>
                  <a:pt x="2291048" y="870339"/>
                  <a:pt x="2294987" y="880547"/>
                  <a:pt x="2302933" y="886904"/>
                </a:cubicBezTo>
                <a:cubicBezTo>
                  <a:pt x="2309902" y="892479"/>
                  <a:pt x="2319866" y="892549"/>
                  <a:pt x="2328333" y="895371"/>
                </a:cubicBezTo>
                <a:cubicBezTo>
                  <a:pt x="2339622" y="906660"/>
                  <a:pt x="2347054" y="924189"/>
                  <a:pt x="2362200" y="929237"/>
                </a:cubicBezTo>
                <a:cubicBezTo>
                  <a:pt x="2370667" y="932059"/>
                  <a:pt x="2354308" y="912743"/>
                  <a:pt x="2353733" y="903837"/>
                </a:cubicBezTo>
                <a:cubicBezTo>
                  <a:pt x="2347819" y="812167"/>
                  <a:pt x="2357580" y="709477"/>
                  <a:pt x="2336800" y="615971"/>
                </a:cubicBezTo>
                <a:cubicBezTo>
                  <a:pt x="2334864" y="607259"/>
                  <a:pt x="2331155" y="599038"/>
                  <a:pt x="2328333" y="590571"/>
                </a:cubicBezTo>
                <a:cubicBezTo>
                  <a:pt x="2350911" y="579282"/>
                  <a:pt x="2372119" y="564687"/>
                  <a:pt x="2396067" y="556704"/>
                </a:cubicBezTo>
                <a:cubicBezTo>
                  <a:pt x="2508094" y="519362"/>
                  <a:pt x="2574376" y="528337"/>
                  <a:pt x="2700867" y="522837"/>
                </a:cubicBezTo>
                <a:cubicBezTo>
                  <a:pt x="2695222" y="505904"/>
                  <a:pt x="2685502" y="489817"/>
                  <a:pt x="2683933" y="472037"/>
                </a:cubicBezTo>
                <a:cubicBezTo>
                  <a:pt x="2666656" y="276230"/>
                  <a:pt x="2667962" y="295017"/>
                  <a:pt x="2683933" y="167237"/>
                </a:cubicBezTo>
                <a:cubicBezTo>
                  <a:pt x="2745398" y="274800"/>
                  <a:pt x="2708224" y="202971"/>
                  <a:pt x="2777067" y="378904"/>
                </a:cubicBezTo>
                <a:cubicBezTo>
                  <a:pt x="2782605" y="393057"/>
                  <a:pt x="2790314" y="406493"/>
                  <a:pt x="2794000" y="421237"/>
                </a:cubicBezTo>
                <a:cubicBezTo>
                  <a:pt x="2799849" y="444632"/>
                  <a:pt x="2812692" y="497601"/>
                  <a:pt x="2819400" y="514371"/>
                </a:cubicBezTo>
                <a:cubicBezTo>
                  <a:pt x="2823179" y="523819"/>
                  <a:pt x="2830689" y="531304"/>
                  <a:pt x="2836333" y="539771"/>
                </a:cubicBezTo>
                <a:cubicBezTo>
                  <a:pt x="2833511" y="556704"/>
                  <a:pt x="2829873" y="573522"/>
                  <a:pt x="2827867" y="590571"/>
                </a:cubicBezTo>
                <a:cubicBezTo>
                  <a:pt x="2824225" y="621530"/>
                  <a:pt x="2825932" y="653224"/>
                  <a:pt x="2819400" y="683704"/>
                </a:cubicBezTo>
                <a:cubicBezTo>
                  <a:pt x="2817268" y="693654"/>
                  <a:pt x="2804463" y="699126"/>
                  <a:pt x="2802467" y="709104"/>
                </a:cubicBezTo>
                <a:cubicBezTo>
                  <a:pt x="2798593" y="728476"/>
                  <a:pt x="2802467" y="748615"/>
                  <a:pt x="2802467" y="7683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8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Output of OPAMP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3692895" y="1730621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5170202" y="2328824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4019798" y="258876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98" y="2588768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4019798" y="163002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98" y="1630022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4598201" y="1449718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4591365" y="2766890"/>
            <a:ext cx="6836" cy="3947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4636249" y="1414578"/>
                <a:ext cx="780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49" y="1414578"/>
                <a:ext cx="780663" cy="215444"/>
              </a:xfrm>
              <a:prstGeom prst="rect">
                <a:avLst/>
              </a:prstGeom>
              <a:blipFill>
                <a:blip r:embed="rId6"/>
                <a:stretch>
                  <a:fillRect l="-3906" r="-390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4591365" y="3053964"/>
                <a:ext cx="581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𝐺𝑁𝐷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65" y="3053964"/>
                <a:ext cx="581506" cy="215444"/>
              </a:xfrm>
              <a:prstGeom prst="rect">
                <a:avLst/>
              </a:prstGeom>
              <a:blipFill>
                <a:blip r:embed="rId7"/>
                <a:stretch>
                  <a:fillRect l="-10417" t="-25714" r="-16667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3220319" y="2309447"/>
            <a:ext cx="753478" cy="193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/>
              <p:nvPr/>
            </p:nvSpPr>
            <p:spPr>
              <a:xfrm>
                <a:off x="2142237" y="2715751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37" y="2715751"/>
                <a:ext cx="344261" cy="215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8B20381-2170-4012-84B5-E3102A6E53F2}"/>
              </a:ext>
            </a:extLst>
          </p:cNvPr>
          <p:cNvSpPr/>
          <p:nvPr/>
        </p:nvSpPr>
        <p:spPr>
          <a:xfrm>
            <a:off x="1948980" y="2498096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DF21523-0E05-4B80-AAD1-392183A945AB}"/>
              </a:ext>
            </a:extLst>
          </p:cNvPr>
          <p:cNvCxnSpPr>
            <a:cxnSpLocks/>
          </p:cNvCxnSpPr>
          <p:nvPr/>
        </p:nvCxnSpPr>
        <p:spPr>
          <a:xfrm>
            <a:off x="2303465" y="2324628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99C45C5-CCD6-444E-8B06-DA04F757C8E7}"/>
              </a:ext>
            </a:extLst>
          </p:cNvPr>
          <p:cNvCxnSpPr>
            <a:cxnSpLocks/>
          </p:cNvCxnSpPr>
          <p:nvPr/>
        </p:nvCxnSpPr>
        <p:spPr>
          <a:xfrm>
            <a:off x="2303465" y="3161540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3AD7BBC-62D6-4CAE-9BA5-DD6EA999EDC4}"/>
              </a:ext>
            </a:extLst>
          </p:cNvPr>
          <p:cNvCxnSpPr>
            <a:cxnSpLocks/>
          </p:cNvCxnSpPr>
          <p:nvPr/>
        </p:nvCxnSpPr>
        <p:spPr>
          <a:xfrm>
            <a:off x="2109311" y="3355213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BBE9466-B945-40D2-B289-CAD9856477BA}"/>
              </a:ext>
            </a:extLst>
          </p:cNvPr>
          <p:cNvCxnSpPr>
            <a:cxnSpLocks/>
          </p:cNvCxnSpPr>
          <p:nvPr/>
        </p:nvCxnSpPr>
        <p:spPr>
          <a:xfrm>
            <a:off x="2218576" y="3444741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9D15FE3-00F5-4E5A-9AF8-0D4AB0FB686B}"/>
              </a:ext>
            </a:extLst>
          </p:cNvPr>
          <p:cNvCxnSpPr>
            <a:cxnSpLocks/>
          </p:cNvCxnSpPr>
          <p:nvPr/>
        </p:nvCxnSpPr>
        <p:spPr>
          <a:xfrm>
            <a:off x="2274633" y="3521543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/>
              <p:nvPr/>
            </p:nvSpPr>
            <p:spPr>
              <a:xfrm>
                <a:off x="1986225" y="221622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5" y="2216221"/>
                <a:ext cx="293400" cy="307777"/>
              </a:xfrm>
              <a:prstGeom prst="rect">
                <a:avLst/>
              </a:prstGeom>
              <a:blipFill>
                <a:blip r:embed="rId9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/>
              <p:nvPr/>
            </p:nvSpPr>
            <p:spPr>
              <a:xfrm>
                <a:off x="1951669" y="305127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69" y="3051272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A115909-42D0-41C4-8207-CE700D857875}"/>
              </a:ext>
            </a:extLst>
          </p:cNvPr>
          <p:cNvGrpSpPr/>
          <p:nvPr/>
        </p:nvGrpSpPr>
        <p:grpSpPr>
          <a:xfrm>
            <a:off x="2283796" y="2143476"/>
            <a:ext cx="932553" cy="276550"/>
            <a:chOff x="4676775" y="1682364"/>
            <a:chExt cx="1619250" cy="69302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5638DB-CB67-4D72-B312-DFB280605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BC22721-14A8-4A4D-BB2F-E8EBD622EDC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6B4CBB5-E9B8-4F49-B05C-7E9B464EFC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CD63469-0D84-4966-9488-556FD3BF5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E40BC1E-7E2B-4EA1-9BB9-5357266534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65567B3-2BA3-426C-82EE-0EFD7B5BB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53BF874-EA7F-409B-BF2D-B36374BAC4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8E9550C-C3DA-461E-803A-55E070B9A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C5C96AE-66DE-4BBB-900D-BFC8BF110476}"/>
              </a:ext>
            </a:extLst>
          </p:cNvPr>
          <p:cNvGrpSpPr/>
          <p:nvPr/>
        </p:nvGrpSpPr>
        <p:grpSpPr>
          <a:xfrm rot="5400000">
            <a:off x="6358670" y="2662453"/>
            <a:ext cx="932553" cy="276550"/>
            <a:chOff x="4676775" y="1682364"/>
            <a:chExt cx="1619250" cy="69302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5B01DF4-8BC9-45F2-AE66-24D1FD4FB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5F4BBE1-57B3-4AD6-BE39-606E6F5DAD7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55249B6-4844-458B-9E3F-718AC5494A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CD9169-0BBE-494B-904B-2F42CB0F8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16673C-44FB-4145-8F6A-9833E82F99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0E7CCCB-4E77-4681-B0A6-7C145EC24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F6E0A73-1448-48EC-B847-AD2D3E41DE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0A8555F-43FF-4817-AA77-10999EAD5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630677E-D44D-4B67-B4B0-1704F91CC89F}"/>
              </a:ext>
            </a:extLst>
          </p:cNvPr>
          <p:cNvCxnSpPr>
            <a:cxnSpLocks/>
          </p:cNvCxnSpPr>
          <p:nvPr/>
        </p:nvCxnSpPr>
        <p:spPr>
          <a:xfrm>
            <a:off x="6575942" y="3223990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29B1C58-39EF-4A43-88E4-9A74B3760782}"/>
              </a:ext>
            </a:extLst>
          </p:cNvPr>
          <p:cNvCxnSpPr>
            <a:cxnSpLocks/>
          </p:cNvCxnSpPr>
          <p:nvPr/>
        </p:nvCxnSpPr>
        <p:spPr>
          <a:xfrm>
            <a:off x="6685207" y="3313518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B138D41-F3B5-4498-A3CD-28FAB3BC273B}"/>
              </a:ext>
            </a:extLst>
          </p:cNvPr>
          <p:cNvCxnSpPr>
            <a:cxnSpLocks/>
          </p:cNvCxnSpPr>
          <p:nvPr/>
        </p:nvCxnSpPr>
        <p:spPr>
          <a:xfrm>
            <a:off x="6741264" y="3390320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1448D37-667E-4A5E-96F4-25DD56193324}"/>
                  </a:ext>
                </a:extLst>
              </p:cNvPr>
              <p:cNvSpPr txBox="1"/>
              <p:nvPr/>
            </p:nvSpPr>
            <p:spPr>
              <a:xfrm>
                <a:off x="5349274" y="1923491"/>
                <a:ext cx="8114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1448D37-667E-4A5E-96F4-25DD56193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274" y="1923491"/>
                <a:ext cx="811441" cy="215444"/>
              </a:xfrm>
              <a:prstGeom prst="rect">
                <a:avLst/>
              </a:prstGeom>
              <a:blipFill>
                <a:blip r:embed="rId11"/>
                <a:stretch>
                  <a:fillRect l="-3759" r="-451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7A6480-3404-4378-9DAE-8F3873A2619A}"/>
              </a:ext>
            </a:extLst>
          </p:cNvPr>
          <p:cNvGrpSpPr/>
          <p:nvPr/>
        </p:nvGrpSpPr>
        <p:grpSpPr>
          <a:xfrm>
            <a:off x="5874913" y="2169066"/>
            <a:ext cx="932553" cy="276550"/>
            <a:chOff x="4676775" y="1682364"/>
            <a:chExt cx="1619250" cy="693028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88D7290-24C5-4D64-8082-0BC33945F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A23F48-B2E0-4F22-A5A4-2A35C57CC63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08D1EF-4EBB-4F39-8E37-C3AA19F3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A4BB3F8-B93A-4FD5-8FF0-71D8CDDF3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63AAB2C-990E-4598-A472-15827C77D4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244A5C6-7958-46F8-9F9E-389107B64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105BB69-5810-4508-B85F-C7FAF0814F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2C79D4D-AEFF-4F05-B243-A8684F8667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818394-FAEF-41D5-A765-0B4B593728CC}"/>
              </a:ext>
            </a:extLst>
          </p:cNvPr>
          <p:cNvCxnSpPr/>
          <p:nvPr/>
        </p:nvCxnSpPr>
        <p:spPr>
          <a:xfrm flipH="1">
            <a:off x="6842465" y="1524000"/>
            <a:ext cx="464268" cy="69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F84C0D-1D0A-4922-B755-EC99D5FC6349}"/>
                  </a:ext>
                </a:extLst>
              </p:cNvPr>
              <p:cNvSpPr txBox="1"/>
              <p:nvPr/>
            </p:nvSpPr>
            <p:spPr>
              <a:xfrm>
                <a:off x="7074599" y="2634493"/>
                <a:ext cx="762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𝑂h𝑚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F84C0D-1D0A-4922-B755-EC99D5FC6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99" y="2634493"/>
                <a:ext cx="762901" cy="215444"/>
              </a:xfrm>
              <a:prstGeom prst="rect">
                <a:avLst/>
              </a:prstGeom>
              <a:blipFill>
                <a:blip r:embed="rId12"/>
                <a:stretch>
                  <a:fillRect l="-4000" r="-4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C73600-7A2C-482B-9B40-15E674FB0734}"/>
              </a:ext>
            </a:extLst>
          </p:cNvPr>
          <p:cNvSpPr txBox="1"/>
          <p:nvPr/>
        </p:nvSpPr>
        <p:spPr>
          <a:xfrm>
            <a:off x="7300987" y="134594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64028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Non-inverting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1398428" y="1764488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2875735" y="2362691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2303734" y="1483585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</p:cNvCxnSpPr>
          <p:nvPr/>
        </p:nvCxnSpPr>
        <p:spPr>
          <a:xfrm flipH="1">
            <a:off x="2296898" y="2800757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>
            <a:off x="925852" y="1798400"/>
            <a:ext cx="753478" cy="193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F78EA0-293C-4D10-BB96-F5C426958814}"/>
              </a:ext>
            </a:extLst>
          </p:cNvPr>
          <p:cNvCxnSpPr>
            <a:cxnSpLocks/>
          </p:cNvCxnSpPr>
          <p:nvPr/>
        </p:nvCxnSpPr>
        <p:spPr>
          <a:xfrm>
            <a:off x="902403" y="2773657"/>
            <a:ext cx="753478" cy="193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60E86A4-7390-437C-B535-6651FFE089F8}"/>
              </a:ext>
            </a:extLst>
          </p:cNvPr>
          <p:cNvSpPr/>
          <p:nvPr/>
        </p:nvSpPr>
        <p:spPr>
          <a:xfrm>
            <a:off x="4337958" y="1483585"/>
            <a:ext cx="3857698" cy="1661463"/>
          </a:xfrm>
          <a:custGeom>
            <a:avLst/>
            <a:gdLst>
              <a:gd name="connsiteX0" fmla="*/ 0 w 1151467"/>
              <a:gd name="connsiteY0" fmla="*/ 685868 h 719813"/>
              <a:gd name="connsiteX1" fmla="*/ 296333 w 1151467"/>
              <a:gd name="connsiteY1" fmla="*/ 68 h 719813"/>
              <a:gd name="connsiteX2" fmla="*/ 880533 w 1151467"/>
              <a:gd name="connsiteY2" fmla="*/ 719735 h 719813"/>
              <a:gd name="connsiteX3" fmla="*/ 1151467 w 1151467"/>
              <a:gd name="connsiteY3" fmla="*/ 50868 h 7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467" h="719813">
                <a:moveTo>
                  <a:pt x="0" y="685868"/>
                </a:moveTo>
                <a:cubicBezTo>
                  <a:pt x="74789" y="340146"/>
                  <a:pt x="149578" y="-5576"/>
                  <a:pt x="296333" y="68"/>
                </a:cubicBezTo>
                <a:cubicBezTo>
                  <a:pt x="443088" y="5712"/>
                  <a:pt x="738011" y="711268"/>
                  <a:pt x="880533" y="719735"/>
                </a:cubicBezTo>
                <a:cubicBezTo>
                  <a:pt x="1023055" y="728202"/>
                  <a:pt x="1151467" y="50868"/>
                  <a:pt x="1151467" y="5086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D22882-E84D-4077-9476-1CCE3AC5C2A7}"/>
              </a:ext>
            </a:extLst>
          </p:cNvPr>
          <p:cNvCxnSpPr>
            <a:cxnSpLocks/>
          </p:cNvCxnSpPr>
          <p:nvPr/>
        </p:nvCxnSpPr>
        <p:spPr>
          <a:xfrm flipH="1">
            <a:off x="4521588" y="2319163"/>
            <a:ext cx="3936535" cy="107847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21B0CA-A86F-4195-91DA-B5BD200E0E46}"/>
                  </a:ext>
                </a:extLst>
              </p:cNvPr>
              <p:cNvSpPr txBox="1"/>
              <p:nvPr/>
            </p:nvSpPr>
            <p:spPr>
              <a:xfrm>
                <a:off x="7761561" y="2665331"/>
                <a:ext cx="960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=0.6V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21B0CA-A86F-4195-91DA-B5BD200E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561" y="2665331"/>
                <a:ext cx="960071" cy="276999"/>
              </a:xfrm>
              <a:prstGeom prst="rect">
                <a:avLst/>
              </a:prstGeom>
              <a:blipFill>
                <a:blip r:embed="rId6"/>
                <a:stretch>
                  <a:fillRect l="-8228" t="-28261" r="-1455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35D74B-69A3-4C59-BB7F-852E2DA9369E}"/>
              </a:ext>
            </a:extLst>
          </p:cNvPr>
          <p:cNvCxnSpPr>
            <a:cxnSpLocks/>
          </p:cNvCxnSpPr>
          <p:nvPr/>
        </p:nvCxnSpPr>
        <p:spPr>
          <a:xfrm flipV="1">
            <a:off x="2303734" y="1413933"/>
            <a:ext cx="5891922" cy="69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319E59-D934-4D7C-99AC-D1FEA5E11865}"/>
              </a:ext>
            </a:extLst>
          </p:cNvPr>
          <p:cNvCxnSpPr>
            <a:cxnSpLocks/>
          </p:cNvCxnSpPr>
          <p:nvPr/>
        </p:nvCxnSpPr>
        <p:spPr>
          <a:xfrm flipV="1">
            <a:off x="2296898" y="3145049"/>
            <a:ext cx="5891922" cy="69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44C2B4-6073-4DC8-9C79-6EA0787A7A53}"/>
                  </a:ext>
                </a:extLst>
              </p:cNvPr>
              <p:cNvSpPr txBox="1"/>
              <p:nvPr/>
            </p:nvSpPr>
            <p:spPr>
              <a:xfrm>
                <a:off x="1924384" y="1097466"/>
                <a:ext cx="944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=1.6V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44C2B4-6073-4DC8-9C79-6EA0787A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84" y="1097466"/>
                <a:ext cx="944874" cy="276999"/>
              </a:xfrm>
              <a:prstGeom prst="rect">
                <a:avLst/>
              </a:prstGeom>
              <a:blipFill>
                <a:blip r:embed="rId7"/>
                <a:stretch>
                  <a:fillRect l="-9032" t="-28889" r="-14839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08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Inverting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1398428" y="1764488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2875735" y="2362691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2303734" y="1483585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2296898" y="2800757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2341782" y="1448445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82" y="1448445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68" r="-54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2296898" y="3087831"/>
                <a:ext cx="844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=-5V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98" y="3087831"/>
                <a:ext cx="844655" cy="276999"/>
              </a:xfrm>
              <a:prstGeom prst="rect">
                <a:avLst/>
              </a:prstGeom>
              <a:blipFill>
                <a:blip r:embed="rId7"/>
                <a:stretch>
                  <a:fillRect l="-10145" t="-28889" r="-1594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 flipV="1">
            <a:off x="381577" y="1800843"/>
            <a:ext cx="1297753" cy="100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F78EA0-293C-4D10-BB96-F5C426958814}"/>
              </a:ext>
            </a:extLst>
          </p:cNvPr>
          <p:cNvCxnSpPr>
            <a:cxnSpLocks/>
          </p:cNvCxnSpPr>
          <p:nvPr/>
        </p:nvCxnSpPr>
        <p:spPr>
          <a:xfrm>
            <a:off x="902403" y="2773657"/>
            <a:ext cx="753478" cy="193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60E86A4-7390-437C-B535-6651FFE089F8}"/>
              </a:ext>
            </a:extLst>
          </p:cNvPr>
          <p:cNvSpPr/>
          <p:nvPr/>
        </p:nvSpPr>
        <p:spPr>
          <a:xfrm>
            <a:off x="4337958" y="1678787"/>
            <a:ext cx="3857698" cy="1388601"/>
          </a:xfrm>
          <a:custGeom>
            <a:avLst/>
            <a:gdLst>
              <a:gd name="connsiteX0" fmla="*/ 0 w 1151467"/>
              <a:gd name="connsiteY0" fmla="*/ 685868 h 719813"/>
              <a:gd name="connsiteX1" fmla="*/ 296333 w 1151467"/>
              <a:gd name="connsiteY1" fmla="*/ 68 h 719813"/>
              <a:gd name="connsiteX2" fmla="*/ 880533 w 1151467"/>
              <a:gd name="connsiteY2" fmla="*/ 719735 h 719813"/>
              <a:gd name="connsiteX3" fmla="*/ 1151467 w 1151467"/>
              <a:gd name="connsiteY3" fmla="*/ 50868 h 7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467" h="719813">
                <a:moveTo>
                  <a:pt x="0" y="685868"/>
                </a:moveTo>
                <a:cubicBezTo>
                  <a:pt x="74789" y="340146"/>
                  <a:pt x="149578" y="-5576"/>
                  <a:pt x="296333" y="68"/>
                </a:cubicBezTo>
                <a:cubicBezTo>
                  <a:pt x="443088" y="5712"/>
                  <a:pt x="738011" y="711268"/>
                  <a:pt x="880533" y="719735"/>
                </a:cubicBezTo>
                <a:cubicBezTo>
                  <a:pt x="1023055" y="728202"/>
                  <a:pt x="1151467" y="50868"/>
                  <a:pt x="1151467" y="5086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D22882-E84D-4077-9476-1CCE3AC5C2A7}"/>
              </a:ext>
            </a:extLst>
          </p:cNvPr>
          <p:cNvCxnSpPr>
            <a:cxnSpLocks/>
          </p:cNvCxnSpPr>
          <p:nvPr/>
        </p:nvCxnSpPr>
        <p:spPr>
          <a:xfrm flipH="1">
            <a:off x="4521588" y="2319163"/>
            <a:ext cx="3936535" cy="107847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21B0CA-A86F-4195-91DA-B5BD200E0E46}"/>
                  </a:ext>
                </a:extLst>
              </p:cNvPr>
              <p:cNvSpPr txBox="1"/>
              <p:nvPr/>
            </p:nvSpPr>
            <p:spPr>
              <a:xfrm>
                <a:off x="8299345" y="2149073"/>
                <a:ext cx="767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=0V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21B0CA-A86F-4195-91DA-B5BD200E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345" y="2149073"/>
                <a:ext cx="767711" cy="276999"/>
              </a:xfrm>
              <a:prstGeom prst="rect">
                <a:avLst/>
              </a:prstGeom>
              <a:blipFill>
                <a:blip r:embed="rId8"/>
                <a:stretch>
                  <a:fillRect l="-10317" t="-28889" r="-1825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/>
              <p:nvPr/>
            </p:nvSpPr>
            <p:spPr>
              <a:xfrm>
                <a:off x="244189" y="217349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9" y="2173492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FCF0394E-0ACE-49DC-B506-4EDE703F3BA4}"/>
              </a:ext>
            </a:extLst>
          </p:cNvPr>
          <p:cNvSpPr/>
          <p:nvPr/>
        </p:nvSpPr>
        <p:spPr>
          <a:xfrm>
            <a:off x="50932" y="1955837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D664E-B715-4517-BBBC-20C9FCA47C7B}"/>
              </a:ext>
            </a:extLst>
          </p:cNvPr>
          <p:cNvCxnSpPr>
            <a:cxnSpLocks/>
          </p:cNvCxnSpPr>
          <p:nvPr/>
        </p:nvCxnSpPr>
        <p:spPr>
          <a:xfrm>
            <a:off x="405417" y="1782369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F126A6-F643-4C08-B88E-0A7F18AD6CD0}"/>
              </a:ext>
            </a:extLst>
          </p:cNvPr>
          <p:cNvCxnSpPr>
            <a:cxnSpLocks/>
          </p:cNvCxnSpPr>
          <p:nvPr/>
        </p:nvCxnSpPr>
        <p:spPr>
          <a:xfrm>
            <a:off x="405417" y="261928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BC4664-3955-4724-B80E-9B4FF4BAC8AA}"/>
              </a:ext>
            </a:extLst>
          </p:cNvPr>
          <p:cNvCxnSpPr>
            <a:cxnSpLocks/>
          </p:cNvCxnSpPr>
          <p:nvPr/>
        </p:nvCxnSpPr>
        <p:spPr>
          <a:xfrm>
            <a:off x="211263" y="281295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87F79A-E496-4CBE-9DD9-199EE6EC6E94}"/>
              </a:ext>
            </a:extLst>
          </p:cNvPr>
          <p:cNvCxnSpPr>
            <a:cxnSpLocks/>
          </p:cNvCxnSpPr>
          <p:nvPr/>
        </p:nvCxnSpPr>
        <p:spPr>
          <a:xfrm>
            <a:off x="320528" y="290248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A5DDA1-3BD7-4933-96E3-CDF085626146}"/>
              </a:ext>
            </a:extLst>
          </p:cNvPr>
          <p:cNvCxnSpPr>
            <a:cxnSpLocks/>
          </p:cNvCxnSpPr>
          <p:nvPr/>
        </p:nvCxnSpPr>
        <p:spPr>
          <a:xfrm>
            <a:off x="376585" y="297928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/>
              <p:nvPr/>
            </p:nvSpPr>
            <p:spPr>
              <a:xfrm>
                <a:off x="88177" y="167396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7" y="1673962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/>
              <p:nvPr/>
            </p:nvSpPr>
            <p:spPr>
              <a:xfrm>
                <a:off x="53621" y="2509013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" y="2509013"/>
                <a:ext cx="29340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AB0A3A5-86A9-4D1D-AA77-26F451255B7B}"/>
              </a:ext>
            </a:extLst>
          </p:cNvPr>
          <p:cNvCxnSpPr>
            <a:cxnSpLocks/>
          </p:cNvCxnSpPr>
          <p:nvPr/>
        </p:nvCxnSpPr>
        <p:spPr>
          <a:xfrm>
            <a:off x="687652" y="2998303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8D06066-39E9-4098-AC7D-B7CFE8936726}"/>
              </a:ext>
            </a:extLst>
          </p:cNvPr>
          <p:cNvCxnSpPr>
            <a:cxnSpLocks/>
          </p:cNvCxnSpPr>
          <p:nvPr/>
        </p:nvCxnSpPr>
        <p:spPr>
          <a:xfrm>
            <a:off x="796917" y="3087831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1CDBF2-4BA8-4AC6-A449-AB8C72A01A1F}"/>
              </a:ext>
            </a:extLst>
          </p:cNvPr>
          <p:cNvCxnSpPr>
            <a:cxnSpLocks/>
          </p:cNvCxnSpPr>
          <p:nvPr/>
        </p:nvCxnSpPr>
        <p:spPr>
          <a:xfrm>
            <a:off x="852974" y="3164633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05FCD-4948-45B3-8AE6-C0896434CEBF}"/>
              </a:ext>
            </a:extLst>
          </p:cNvPr>
          <p:cNvCxnSpPr>
            <a:cxnSpLocks/>
          </p:cNvCxnSpPr>
          <p:nvPr/>
        </p:nvCxnSpPr>
        <p:spPr>
          <a:xfrm>
            <a:off x="888018" y="277168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/>
              <p:nvPr/>
            </p:nvSpPr>
            <p:spPr>
              <a:xfrm>
                <a:off x="2839412" y="1929622"/>
                <a:ext cx="1346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12" y="1929622"/>
                <a:ext cx="1346394" cy="276999"/>
              </a:xfrm>
              <a:prstGeom prst="rect">
                <a:avLst/>
              </a:prstGeom>
              <a:blipFill>
                <a:blip r:embed="rId12"/>
                <a:stretch>
                  <a:fillRect l="-3620" r="-45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2572-4BE8-4CF2-814E-E263DAFCE299}"/>
              </a:ext>
            </a:extLst>
          </p:cNvPr>
          <p:cNvCxnSpPr/>
          <p:nvPr/>
        </p:nvCxnSpPr>
        <p:spPr>
          <a:xfrm>
            <a:off x="4072467" y="3364830"/>
            <a:ext cx="0" cy="150167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91B078-A31A-46E4-9CE0-2F03007E06B7}"/>
              </a:ext>
            </a:extLst>
          </p:cNvPr>
          <p:cNvCxnSpPr/>
          <p:nvPr/>
        </p:nvCxnSpPr>
        <p:spPr>
          <a:xfrm>
            <a:off x="2217306" y="4214567"/>
            <a:ext cx="393700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90D680-4604-492A-A13C-D2869DDD0FFA}"/>
              </a:ext>
            </a:extLst>
          </p:cNvPr>
          <p:cNvCxnSpPr/>
          <p:nvPr/>
        </p:nvCxnSpPr>
        <p:spPr>
          <a:xfrm>
            <a:off x="3373149" y="3531297"/>
            <a:ext cx="1398636" cy="1398636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9906D8F-64A9-4E9A-A540-93E1A0E7A93A}"/>
                  </a:ext>
                </a:extLst>
              </p:cNvPr>
              <p:cNvSpPr txBox="1"/>
              <p:nvPr/>
            </p:nvSpPr>
            <p:spPr>
              <a:xfrm>
                <a:off x="5990167" y="4060678"/>
                <a:ext cx="7068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9906D8F-64A9-4E9A-A540-93E1A0E7A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167" y="4060678"/>
                <a:ext cx="70682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E2B1C13-4283-4590-98AF-7787BF0B5955}"/>
                  </a:ext>
                </a:extLst>
              </p:cNvPr>
              <p:cNvSpPr txBox="1"/>
              <p:nvPr/>
            </p:nvSpPr>
            <p:spPr>
              <a:xfrm>
                <a:off x="3907367" y="3240321"/>
                <a:ext cx="7068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E2B1C13-4283-4590-98AF-7787BF0B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67" y="3240321"/>
                <a:ext cx="70682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5A0F2C9-EA7C-4254-B93E-EB966B949276}"/>
              </a:ext>
            </a:extLst>
          </p:cNvPr>
          <p:cNvCxnSpPr>
            <a:cxnSpLocks/>
          </p:cNvCxnSpPr>
          <p:nvPr/>
        </p:nvCxnSpPr>
        <p:spPr>
          <a:xfrm>
            <a:off x="3512609" y="3658762"/>
            <a:ext cx="0" cy="29517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92430F7-E67C-494E-AC16-5A39B3727E94}"/>
              </a:ext>
            </a:extLst>
          </p:cNvPr>
          <p:cNvCxnSpPr>
            <a:cxnSpLocks/>
          </p:cNvCxnSpPr>
          <p:nvPr/>
        </p:nvCxnSpPr>
        <p:spPr>
          <a:xfrm>
            <a:off x="3512609" y="3952100"/>
            <a:ext cx="263524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D9B85D2-55E9-45B4-80AE-26D4FF1140D2}"/>
                  </a:ext>
                </a:extLst>
              </p:cNvPr>
              <p:cNvSpPr txBox="1"/>
              <p:nvPr/>
            </p:nvSpPr>
            <p:spPr>
              <a:xfrm>
                <a:off x="3008876" y="3650653"/>
                <a:ext cx="532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D9B85D2-55E9-45B4-80AE-26D4FF114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76" y="3650653"/>
                <a:ext cx="53224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95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4325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Non-Inverting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1398428" y="1764488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2875735" y="2362691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2303734" y="1483585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2296898" y="2800757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2341782" y="1448445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82" y="1448445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68" r="-54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2296898" y="3087831"/>
                <a:ext cx="844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=-5V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98" y="3087831"/>
                <a:ext cx="844655" cy="276999"/>
              </a:xfrm>
              <a:prstGeom prst="rect">
                <a:avLst/>
              </a:prstGeom>
              <a:blipFill>
                <a:blip r:embed="rId7"/>
                <a:stretch>
                  <a:fillRect l="-10145" t="-28889" r="-16667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 flipV="1">
            <a:off x="381577" y="1800843"/>
            <a:ext cx="1297753" cy="100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F78EA0-293C-4D10-BB96-F5C426958814}"/>
              </a:ext>
            </a:extLst>
          </p:cNvPr>
          <p:cNvCxnSpPr>
            <a:cxnSpLocks/>
          </p:cNvCxnSpPr>
          <p:nvPr/>
        </p:nvCxnSpPr>
        <p:spPr>
          <a:xfrm>
            <a:off x="902403" y="2773657"/>
            <a:ext cx="753478" cy="193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60E86A4-7390-437C-B535-6651FFE089F8}"/>
              </a:ext>
            </a:extLst>
          </p:cNvPr>
          <p:cNvSpPr/>
          <p:nvPr/>
        </p:nvSpPr>
        <p:spPr>
          <a:xfrm>
            <a:off x="4337958" y="1678787"/>
            <a:ext cx="3857698" cy="1388601"/>
          </a:xfrm>
          <a:custGeom>
            <a:avLst/>
            <a:gdLst>
              <a:gd name="connsiteX0" fmla="*/ 0 w 1151467"/>
              <a:gd name="connsiteY0" fmla="*/ 685868 h 719813"/>
              <a:gd name="connsiteX1" fmla="*/ 296333 w 1151467"/>
              <a:gd name="connsiteY1" fmla="*/ 68 h 719813"/>
              <a:gd name="connsiteX2" fmla="*/ 880533 w 1151467"/>
              <a:gd name="connsiteY2" fmla="*/ 719735 h 719813"/>
              <a:gd name="connsiteX3" fmla="*/ 1151467 w 1151467"/>
              <a:gd name="connsiteY3" fmla="*/ 50868 h 7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467" h="719813">
                <a:moveTo>
                  <a:pt x="0" y="685868"/>
                </a:moveTo>
                <a:cubicBezTo>
                  <a:pt x="74789" y="340146"/>
                  <a:pt x="149578" y="-5576"/>
                  <a:pt x="296333" y="68"/>
                </a:cubicBezTo>
                <a:cubicBezTo>
                  <a:pt x="443088" y="5712"/>
                  <a:pt x="738011" y="711268"/>
                  <a:pt x="880533" y="719735"/>
                </a:cubicBezTo>
                <a:cubicBezTo>
                  <a:pt x="1023055" y="728202"/>
                  <a:pt x="1151467" y="50868"/>
                  <a:pt x="1151467" y="5086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D22882-E84D-4077-9476-1CCE3AC5C2A7}"/>
              </a:ext>
            </a:extLst>
          </p:cNvPr>
          <p:cNvCxnSpPr>
            <a:cxnSpLocks/>
          </p:cNvCxnSpPr>
          <p:nvPr/>
        </p:nvCxnSpPr>
        <p:spPr>
          <a:xfrm flipH="1">
            <a:off x="4521588" y="2319163"/>
            <a:ext cx="3936535" cy="107847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21B0CA-A86F-4195-91DA-B5BD200E0E46}"/>
                  </a:ext>
                </a:extLst>
              </p:cNvPr>
              <p:cNvSpPr txBox="1"/>
              <p:nvPr/>
            </p:nvSpPr>
            <p:spPr>
              <a:xfrm>
                <a:off x="8299345" y="2149073"/>
                <a:ext cx="767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=0V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21B0CA-A86F-4195-91DA-B5BD200E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345" y="2149073"/>
                <a:ext cx="767711" cy="276999"/>
              </a:xfrm>
              <a:prstGeom prst="rect">
                <a:avLst/>
              </a:prstGeom>
              <a:blipFill>
                <a:blip r:embed="rId8"/>
                <a:stretch>
                  <a:fillRect l="-10317" t="-28889" r="-1825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/>
              <p:nvPr/>
            </p:nvSpPr>
            <p:spPr>
              <a:xfrm>
                <a:off x="718175" y="3148067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75" y="3148067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FCF0394E-0ACE-49DC-B506-4EDE703F3BA4}"/>
              </a:ext>
            </a:extLst>
          </p:cNvPr>
          <p:cNvSpPr/>
          <p:nvPr/>
        </p:nvSpPr>
        <p:spPr>
          <a:xfrm>
            <a:off x="524918" y="2930412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D664E-B715-4517-BBBC-20C9FCA47C7B}"/>
              </a:ext>
            </a:extLst>
          </p:cNvPr>
          <p:cNvCxnSpPr>
            <a:cxnSpLocks/>
          </p:cNvCxnSpPr>
          <p:nvPr/>
        </p:nvCxnSpPr>
        <p:spPr>
          <a:xfrm>
            <a:off x="879403" y="275694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F126A6-F643-4C08-B88E-0A7F18AD6CD0}"/>
              </a:ext>
            </a:extLst>
          </p:cNvPr>
          <p:cNvCxnSpPr>
            <a:cxnSpLocks/>
          </p:cNvCxnSpPr>
          <p:nvPr/>
        </p:nvCxnSpPr>
        <p:spPr>
          <a:xfrm>
            <a:off x="879403" y="359385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BC4664-3955-4724-B80E-9B4FF4BAC8AA}"/>
              </a:ext>
            </a:extLst>
          </p:cNvPr>
          <p:cNvCxnSpPr>
            <a:cxnSpLocks/>
          </p:cNvCxnSpPr>
          <p:nvPr/>
        </p:nvCxnSpPr>
        <p:spPr>
          <a:xfrm>
            <a:off x="685249" y="378752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87F79A-E496-4CBE-9DD9-199EE6EC6E94}"/>
              </a:ext>
            </a:extLst>
          </p:cNvPr>
          <p:cNvCxnSpPr>
            <a:cxnSpLocks/>
          </p:cNvCxnSpPr>
          <p:nvPr/>
        </p:nvCxnSpPr>
        <p:spPr>
          <a:xfrm>
            <a:off x="794514" y="387705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A5DDA1-3BD7-4933-96E3-CDF085626146}"/>
              </a:ext>
            </a:extLst>
          </p:cNvPr>
          <p:cNvCxnSpPr>
            <a:cxnSpLocks/>
          </p:cNvCxnSpPr>
          <p:nvPr/>
        </p:nvCxnSpPr>
        <p:spPr>
          <a:xfrm>
            <a:off x="850571" y="395385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/>
              <p:nvPr/>
            </p:nvSpPr>
            <p:spPr>
              <a:xfrm>
                <a:off x="562163" y="264853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63" y="2648537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/>
              <p:nvPr/>
            </p:nvSpPr>
            <p:spPr>
              <a:xfrm>
                <a:off x="527607" y="348358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07" y="3483588"/>
                <a:ext cx="29340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AB0A3A5-86A9-4D1D-AA77-26F451255B7B}"/>
              </a:ext>
            </a:extLst>
          </p:cNvPr>
          <p:cNvCxnSpPr>
            <a:cxnSpLocks/>
          </p:cNvCxnSpPr>
          <p:nvPr/>
        </p:nvCxnSpPr>
        <p:spPr>
          <a:xfrm>
            <a:off x="177429" y="2058503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8D06066-39E9-4098-AC7D-B7CFE8936726}"/>
              </a:ext>
            </a:extLst>
          </p:cNvPr>
          <p:cNvCxnSpPr>
            <a:cxnSpLocks/>
          </p:cNvCxnSpPr>
          <p:nvPr/>
        </p:nvCxnSpPr>
        <p:spPr>
          <a:xfrm>
            <a:off x="286694" y="2148031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1CDBF2-4BA8-4AC6-A449-AB8C72A01A1F}"/>
              </a:ext>
            </a:extLst>
          </p:cNvPr>
          <p:cNvCxnSpPr>
            <a:cxnSpLocks/>
          </p:cNvCxnSpPr>
          <p:nvPr/>
        </p:nvCxnSpPr>
        <p:spPr>
          <a:xfrm>
            <a:off x="342751" y="2224833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05FCD-4948-45B3-8AE6-C0896434CEBF}"/>
              </a:ext>
            </a:extLst>
          </p:cNvPr>
          <p:cNvCxnSpPr>
            <a:cxnSpLocks/>
          </p:cNvCxnSpPr>
          <p:nvPr/>
        </p:nvCxnSpPr>
        <p:spPr>
          <a:xfrm>
            <a:off x="377795" y="183188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/>
              <p:nvPr/>
            </p:nvSpPr>
            <p:spPr>
              <a:xfrm>
                <a:off x="2839412" y="1929622"/>
                <a:ext cx="1215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12" y="1929622"/>
                <a:ext cx="1215846" cy="276999"/>
              </a:xfrm>
              <a:prstGeom prst="rect">
                <a:avLst/>
              </a:prstGeom>
              <a:blipFill>
                <a:blip r:embed="rId12"/>
                <a:stretch>
                  <a:fillRect l="-201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4CAE95-BC33-4755-85FB-0A74C44EE08A}"/>
              </a:ext>
            </a:extLst>
          </p:cNvPr>
          <p:cNvCxnSpPr/>
          <p:nvPr/>
        </p:nvCxnSpPr>
        <p:spPr>
          <a:xfrm>
            <a:off x="4072467" y="3364830"/>
            <a:ext cx="0" cy="150167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A91777-414D-4384-861A-282FF3518868}"/>
              </a:ext>
            </a:extLst>
          </p:cNvPr>
          <p:cNvCxnSpPr/>
          <p:nvPr/>
        </p:nvCxnSpPr>
        <p:spPr>
          <a:xfrm>
            <a:off x="2217306" y="4214567"/>
            <a:ext cx="393700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74CAB7-78D8-4BAF-A436-876F41BE0BA5}"/>
              </a:ext>
            </a:extLst>
          </p:cNvPr>
          <p:cNvCxnSpPr>
            <a:cxnSpLocks/>
          </p:cNvCxnSpPr>
          <p:nvPr/>
        </p:nvCxnSpPr>
        <p:spPr>
          <a:xfrm flipH="1">
            <a:off x="2719225" y="3603092"/>
            <a:ext cx="2796775" cy="1197508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FE47D6-1C63-45B3-B3D5-E5A32ADA73A3}"/>
                  </a:ext>
                </a:extLst>
              </p:cNvPr>
              <p:cNvSpPr txBox="1"/>
              <p:nvPr/>
            </p:nvSpPr>
            <p:spPr>
              <a:xfrm>
                <a:off x="5990167" y="4060678"/>
                <a:ext cx="7068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FE47D6-1C63-45B3-B3D5-E5A32ADA7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167" y="4060678"/>
                <a:ext cx="70682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EC668C-E453-488F-BF5F-DFACA1433482}"/>
                  </a:ext>
                </a:extLst>
              </p:cNvPr>
              <p:cNvSpPr txBox="1"/>
              <p:nvPr/>
            </p:nvSpPr>
            <p:spPr>
              <a:xfrm>
                <a:off x="3907367" y="3240321"/>
                <a:ext cx="7068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EC668C-E453-488F-BF5F-DFACA143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67" y="3240321"/>
                <a:ext cx="70682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A85F01-15E3-42F5-9679-14FAA3F50DFB}"/>
              </a:ext>
            </a:extLst>
          </p:cNvPr>
          <p:cNvCxnSpPr>
            <a:cxnSpLocks/>
          </p:cNvCxnSpPr>
          <p:nvPr/>
        </p:nvCxnSpPr>
        <p:spPr>
          <a:xfrm>
            <a:off x="5378718" y="3656929"/>
            <a:ext cx="0" cy="29517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3BCAAB-9212-406F-9482-BB03762990A8}"/>
              </a:ext>
            </a:extLst>
          </p:cNvPr>
          <p:cNvCxnSpPr>
            <a:cxnSpLocks/>
          </p:cNvCxnSpPr>
          <p:nvPr/>
        </p:nvCxnSpPr>
        <p:spPr>
          <a:xfrm>
            <a:off x="4664277" y="3952100"/>
            <a:ext cx="74817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E74C71-A6BD-4D84-8297-47C9848DEC1C}"/>
                  </a:ext>
                </a:extLst>
              </p:cNvPr>
              <p:cNvSpPr txBox="1"/>
              <p:nvPr/>
            </p:nvSpPr>
            <p:spPr>
              <a:xfrm>
                <a:off x="5378718" y="3582768"/>
                <a:ext cx="532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E74C71-A6BD-4D84-8297-47C9848D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18" y="3582768"/>
                <a:ext cx="53224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0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Inverting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1398428" y="1764488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2875735" y="2362691"/>
            <a:ext cx="645505" cy="87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2622635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1663889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2303734" y="1483585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2296898" y="2800757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2341782" y="1448445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82" y="1448445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68" r="-54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2296898" y="3087831"/>
                <a:ext cx="844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=-5V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98" y="3087831"/>
                <a:ext cx="844655" cy="276999"/>
              </a:xfrm>
              <a:prstGeom prst="rect">
                <a:avLst/>
              </a:prstGeom>
              <a:blipFill>
                <a:blip r:embed="rId7"/>
                <a:stretch>
                  <a:fillRect l="-10145" t="-28889" r="-1594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 flipV="1">
            <a:off x="381577" y="1800843"/>
            <a:ext cx="1297753" cy="100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F78EA0-293C-4D10-BB96-F5C426958814}"/>
              </a:ext>
            </a:extLst>
          </p:cNvPr>
          <p:cNvCxnSpPr>
            <a:cxnSpLocks/>
          </p:cNvCxnSpPr>
          <p:nvPr/>
        </p:nvCxnSpPr>
        <p:spPr>
          <a:xfrm>
            <a:off x="902403" y="2773657"/>
            <a:ext cx="753478" cy="193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/>
              <p:nvPr/>
            </p:nvSpPr>
            <p:spPr>
              <a:xfrm>
                <a:off x="244189" y="217349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9" y="2173492"/>
                <a:ext cx="344261" cy="215444"/>
              </a:xfrm>
              <a:prstGeom prst="rect">
                <a:avLst/>
              </a:prstGeom>
              <a:blipFill>
                <a:blip r:embed="rId8"/>
                <a:stretch>
                  <a:fillRect l="-7018" r="-701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FCF0394E-0ACE-49DC-B506-4EDE703F3BA4}"/>
              </a:ext>
            </a:extLst>
          </p:cNvPr>
          <p:cNvSpPr/>
          <p:nvPr/>
        </p:nvSpPr>
        <p:spPr>
          <a:xfrm>
            <a:off x="50932" y="1955837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D664E-B715-4517-BBBC-20C9FCA47C7B}"/>
              </a:ext>
            </a:extLst>
          </p:cNvPr>
          <p:cNvCxnSpPr>
            <a:cxnSpLocks/>
          </p:cNvCxnSpPr>
          <p:nvPr/>
        </p:nvCxnSpPr>
        <p:spPr>
          <a:xfrm>
            <a:off x="405417" y="1782369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F126A6-F643-4C08-B88E-0A7F18AD6CD0}"/>
              </a:ext>
            </a:extLst>
          </p:cNvPr>
          <p:cNvCxnSpPr>
            <a:cxnSpLocks/>
          </p:cNvCxnSpPr>
          <p:nvPr/>
        </p:nvCxnSpPr>
        <p:spPr>
          <a:xfrm>
            <a:off x="405417" y="261928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BC4664-3955-4724-B80E-9B4FF4BAC8AA}"/>
              </a:ext>
            </a:extLst>
          </p:cNvPr>
          <p:cNvCxnSpPr>
            <a:cxnSpLocks/>
          </p:cNvCxnSpPr>
          <p:nvPr/>
        </p:nvCxnSpPr>
        <p:spPr>
          <a:xfrm>
            <a:off x="211263" y="281295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87F79A-E496-4CBE-9DD9-199EE6EC6E94}"/>
              </a:ext>
            </a:extLst>
          </p:cNvPr>
          <p:cNvCxnSpPr>
            <a:cxnSpLocks/>
          </p:cNvCxnSpPr>
          <p:nvPr/>
        </p:nvCxnSpPr>
        <p:spPr>
          <a:xfrm>
            <a:off x="320528" y="290248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A5DDA1-3BD7-4933-96E3-CDF085626146}"/>
              </a:ext>
            </a:extLst>
          </p:cNvPr>
          <p:cNvCxnSpPr>
            <a:cxnSpLocks/>
          </p:cNvCxnSpPr>
          <p:nvPr/>
        </p:nvCxnSpPr>
        <p:spPr>
          <a:xfrm>
            <a:off x="376585" y="297928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/>
              <p:nvPr/>
            </p:nvSpPr>
            <p:spPr>
              <a:xfrm>
                <a:off x="88177" y="167396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7" y="1673962"/>
                <a:ext cx="293400" cy="307777"/>
              </a:xfrm>
              <a:prstGeom prst="rect">
                <a:avLst/>
              </a:prstGeom>
              <a:blipFill>
                <a:blip r:embed="rId9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/>
              <p:nvPr/>
            </p:nvSpPr>
            <p:spPr>
              <a:xfrm>
                <a:off x="53621" y="2509013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" y="2509013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05FCD-4948-45B3-8AE6-C0896434CEBF}"/>
              </a:ext>
            </a:extLst>
          </p:cNvPr>
          <p:cNvCxnSpPr>
            <a:cxnSpLocks/>
          </p:cNvCxnSpPr>
          <p:nvPr/>
        </p:nvCxnSpPr>
        <p:spPr>
          <a:xfrm>
            <a:off x="888018" y="2771681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/>
              <p:nvPr/>
            </p:nvSpPr>
            <p:spPr>
              <a:xfrm>
                <a:off x="4980251" y="1405466"/>
                <a:ext cx="2696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51" y="1405466"/>
                <a:ext cx="2696187" cy="369332"/>
              </a:xfrm>
              <a:prstGeom prst="rect">
                <a:avLst/>
              </a:prstGeom>
              <a:blipFill>
                <a:blip r:embed="rId11"/>
                <a:stretch>
                  <a:fillRect l="-2036" r="-316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268B9D-0E0E-4C8C-A544-8CD3285184AE}"/>
              </a:ext>
            </a:extLst>
          </p:cNvPr>
          <p:cNvCxnSpPr>
            <a:cxnSpLocks/>
          </p:cNvCxnSpPr>
          <p:nvPr/>
        </p:nvCxnSpPr>
        <p:spPr>
          <a:xfrm>
            <a:off x="902403" y="3537569"/>
            <a:ext cx="2609224" cy="2562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6D327B-C465-4413-AFBE-935C231B8296}"/>
              </a:ext>
            </a:extLst>
          </p:cNvPr>
          <p:cNvCxnSpPr>
            <a:cxnSpLocks/>
          </p:cNvCxnSpPr>
          <p:nvPr/>
        </p:nvCxnSpPr>
        <p:spPr>
          <a:xfrm>
            <a:off x="3511627" y="2388936"/>
            <a:ext cx="0" cy="11620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724CFB-852E-4645-B1C9-1A8DD8A3FE6A}"/>
                  </a:ext>
                </a:extLst>
              </p:cNvPr>
              <p:cNvSpPr txBox="1"/>
              <p:nvPr/>
            </p:nvSpPr>
            <p:spPr>
              <a:xfrm>
                <a:off x="4963896" y="2108236"/>
                <a:ext cx="1629742" cy="630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724CFB-852E-4645-B1C9-1A8DD8A3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6" y="2108236"/>
                <a:ext cx="1629742" cy="630237"/>
              </a:xfrm>
              <a:prstGeom prst="rect">
                <a:avLst/>
              </a:prstGeom>
              <a:blipFill>
                <a:blip r:embed="rId1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2AE881-CFD3-494C-A4AB-9825D2BF83CD}"/>
                  </a:ext>
                </a:extLst>
              </p:cNvPr>
              <p:cNvSpPr txBox="1"/>
              <p:nvPr/>
            </p:nvSpPr>
            <p:spPr>
              <a:xfrm>
                <a:off x="4980251" y="3087831"/>
                <a:ext cx="354154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0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sym typeface="Arial"/>
                  </a:rPr>
                  <a:t>Let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s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consider</m:t>
                    </m:r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𝑉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𝑒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6</m:t>
                    </m:r>
                  </m:oMath>
                </a14:m>
                <a:endPara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Arial"/>
                </a:endParaRPr>
              </a:p>
              <a:p>
                <a:r>
                  <a:rPr lang="en-US" sz="2000" dirty="0"/>
                  <a:t>And Vin =2.5V</a:t>
                </a:r>
              </a:p>
              <a:p>
                <a:r>
                  <a:rPr lang="en-US" sz="2000" dirty="0" err="1"/>
                  <a:t>Vdd</a:t>
                </a:r>
                <a:r>
                  <a:rPr lang="en-US" sz="2000" dirty="0"/>
                  <a:t>=5V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2AE881-CFD3-494C-A4AB-9825D2BF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51" y="3087831"/>
                <a:ext cx="3541545" cy="1015663"/>
              </a:xfrm>
              <a:prstGeom prst="rect">
                <a:avLst/>
              </a:prstGeom>
              <a:blipFill>
                <a:blip r:embed="rId13"/>
                <a:stretch>
                  <a:fillRect l="-1893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695314-A7A3-46A8-B294-D77EB27481DD}"/>
                  </a:ext>
                </a:extLst>
              </p:cNvPr>
              <p:cNvSpPr txBox="1"/>
              <p:nvPr/>
            </p:nvSpPr>
            <p:spPr>
              <a:xfrm>
                <a:off x="5092677" y="4376815"/>
                <a:ext cx="1023357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695314-A7A3-46A8-B294-D77EB274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677" y="4376815"/>
                <a:ext cx="1023357" cy="6281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51C6B6-D2A8-453D-AFD0-1FED11BC256B}"/>
                  </a:ext>
                </a:extLst>
              </p:cNvPr>
              <p:cNvSpPr txBox="1"/>
              <p:nvPr/>
            </p:nvSpPr>
            <p:spPr>
              <a:xfrm>
                <a:off x="855705" y="1497799"/>
                <a:ext cx="764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501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51C6B6-D2A8-453D-AFD0-1FED11BC2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05" y="1497799"/>
                <a:ext cx="764633" cy="276999"/>
              </a:xfrm>
              <a:prstGeom prst="rect">
                <a:avLst/>
              </a:prstGeom>
              <a:blipFill>
                <a:blip r:embed="rId15"/>
                <a:stretch>
                  <a:fillRect l="-5556" r="-7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E8A564-4E52-4C90-81E8-C76CF7C9778D}"/>
                  </a:ext>
                </a:extLst>
              </p:cNvPr>
              <p:cNvSpPr txBox="1"/>
              <p:nvPr/>
            </p:nvSpPr>
            <p:spPr>
              <a:xfrm>
                <a:off x="2876970" y="2016093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E8A564-4E52-4C90-81E8-C76CF7C97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70" y="2016093"/>
                <a:ext cx="541815" cy="276999"/>
              </a:xfrm>
              <a:prstGeom prst="rect">
                <a:avLst/>
              </a:prstGeom>
              <a:blipFill>
                <a:blip r:embed="rId16"/>
                <a:stretch>
                  <a:fillRect l="-1124" r="-1011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1CF590-C89A-4DEE-8F5B-1CDA7D621483}"/>
              </a:ext>
            </a:extLst>
          </p:cNvPr>
          <p:cNvCxnSpPr>
            <a:cxnSpLocks/>
          </p:cNvCxnSpPr>
          <p:nvPr/>
        </p:nvCxnSpPr>
        <p:spPr>
          <a:xfrm>
            <a:off x="1030453" y="3675905"/>
            <a:ext cx="0" cy="348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DA80D2-D5D3-4416-8324-24E884259C71}"/>
              </a:ext>
            </a:extLst>
          </p:cNvPr>
          <p:cNvSpPr txBox="1"/>
          <p:nvPr/>
        </p:nvSpPr>
        <p:spPr>
          <a:xfrm>
            <a:off x="992470" y="3671561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Lowering the signal</a:t>
            </a:r>
          </a:p>
        </p:txBody>
      </p:sp>
    </p:spTree>
    <p:extLst>
      <p:ext uri="{BB962C8B-B14F-4D97-AF65-F5344CB8AC3E}">
        <p14:creationId xmlns:p14="http://schemas.microsoft.com/office/powerpoint/2010/main" val="227278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Inverting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1398428" y="1906893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</p:cNvCxnSpPr>
          <p:nvPr/>
        </p:nvCxnSpPr>
        <p:spPr>
          <a:xfrm>
            <a:off x="3335141" y="2513859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1725331" y="276504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2765040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1725331" y="1806294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1806294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2303734" y="1625990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</p:cNvCxnSpPr>
          <p:nvPr/>
        </p:nvCxnSpPr>
        <p:spPr>
          <a:xfrm flipH="1">
            <a:off x="2296898" y="2943162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1892686" y="1313026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86" y="1313026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42" r="-484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>
            <a:off x="1349115" y="1943248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F78EA0-293C-4D10-BB96-F5C426958814}"/>
              </a:ext>
            </a:extLst>
          </p:cNvPr>
          <p:cNvCxnSpPr>
            <a:cxnSpLocks/>
          </p:cNvCxnSpPr>
          <p:nvPr/>
        </p:nvCxnSpPr>
        <p:spPr>
          <a:xfrm>
            <a:off x="902403" y="2916062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/>
              <p:nvPr/>
            </p:nvSpPr>
            <p:spPr>
              <a:xfrm>
                <a:off x="244189" y="2315897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9" y="2315897"/>
                <a:ext cx="344261" cy="215444"/>
              </a:xfrm>
              <a:prstGeom prst="rect">
                <a:avLst/>
              </a:prstGeom>
              <a:blipFill>
                <a:blip r:embed="rId7"/>
                <a:stretch>
                  <a:fillRect l="-7018" r="-701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FCF0394E-0ACE-49DC-B506-4EDE703F3BA4}"/>
              </a:ext>
            </a:extLst>
          </p:cNvPr>
          <p:cNvSpPr/>
          <p:nvPr/>
        </p:nvSpPr>
        <p:spPr>
          <a:xfrm>
            <a:off x="50932" y="2098242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D664E-B715-4517-BBBC-20C9FCA47C7B}"/>
              </a:ext>
            </a:extLst>
          </p:cNvPr>
          <p:cNvCxnSpPr>
            <a:cxnSpLocks/>
          </p:cNvCxnSpPr>
          <p:nvPr/>
        </p:nvCxnSpPr>
        <p:spPr>
          <a:xfrm>
            <a:off x="405417" y="192477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F126A6-F643-4C08-B88E-0A7F18AD6CD0}"/>
              </a:ext>
            </a:extLst>
          </p:cNvPr>
          <p:cNvCxnSpPr>
            <a:cxnSpLocks/>
          </p:cNvCxnSpPr>
          <p:nvPr/>
        </p:nvCxnSpPr>
        <p:spPr>
          <a:xfrm>
            <a:off x="405417" y="276168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BC4664-3955-4724-B80E-9B4FF4BAC8AA}"/>
              </a:ext>
            </a:extLst>
          </p:cNvPr>
          <p:cNvCxnSpPr>
            <a:cxnSpLocks/>
          </p:cNvCxnSpPr>
          <p:nvPr/>
        </p:nvCxnSpPr>
        <p:spPr>
          <a:xfrm>
            <a:off x="211263" y="295535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87F79A-E496-4CBE-9DD9-199EE6EC6E94}"/>
              </a:ext>
            </a:extLst>
          </p:cNvPr>
          <p:cNvCxnSpPr>
            <a:cxnSpLocks/>
          </p:cNvCxnSpPr>
          <p:nvPr/>
        </p:nvCxnSpPr>
        <p:spPr>
          <a:xfrm>
            <a:off x="320528" y="304488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A5DDA1-3BD7-4933-96E3-CDF085626146}"/>
              </a:ext>
            </a:extLst>
          </p:cNvPr>
          <p:cNvCxnSpPr>
            <a:cxnSpLocks/>
          </p:cNvCxnSpPr>
          <p:nvPr/>
        </p:nvCxnSpPr>
        <p:spPr>
          <a:xfrm>
            <a:off x="376585" y="312168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/>
              <p:nvPr/>
            </p:nvSpPr>
            <p:spPr>
              <a:xfrm>
                <a:off x="88177" y="181636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7" y="1816367"/>
                <a:ext cx="293400" cy="307777"/>
              </a:xfrm>
              <a:prstGeom prst="rect">
                <a:avLst/>
              </a:prstGeom>
              <a:blipFill>
                <a:blip r:embed="rId8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/>
              <p:nvPr/>
            </p:nvSpPr>
            <p:spPr>
              <a:xfrm>
                <a:off x="53621" y="265141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" y="2651418"/>
                <a:ext cx="2934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05FCD-4948-45B3-8AE6-C0896434CEBF}"/>
              </a:ext>
            </a:extLst>
          </p:cNvPr>
          <p:cNvCxnSpPr>
            <a:cxnSpLocks/>
          </p:cNvCxnSpPr>
          <p:nvPr/>
        </p:nvCxnSpPr>
        <p:spPr>
          <a:xfrm>
            <a:off x="888018" y="2914086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/>
              <p:nvPr/>
            </p:nvSpPr>
            <p:spPr>
              <a:xfrm>
                <a:off x="6169090" y="2982708"/>
                <a:ext cx="2696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96444CA-8513-420F-833C-979ADC25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90" y="2982708"/>
                <a:ext cx="2696187" cy="369332"/>
              </a:xfrm>
              <a:prstGeom prst="rect">
                <a:avLst/>
              </a:prstGeom>
              <a:blipFill>
                <a:blip r:embed="rId10"/>
                <a:stretch>
                  <a:fillRect l="-2036" r="-316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724CFB-852E-4645-B1C9-1A8DD8A3FE6A}"/>
                  </a:ext>
                </a:extLst>
              </p:cNvPr>
              <p:cNvSpPr txBox="1"/>
              <p:nvPr/>
            </p:nvSpPr>
            <p:spPr>
              <a:xfrm>
                <a:off x="6169090" y="3417399"/>
                <a:ext cx="1732462" cy="628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724CFB-852E-4645-B1C9-1A8DD8A3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90" y="3417399"/>
                <a:ext cx="1732462" cy="628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6A7FF3-213E-4DB5-817C-F27D58D54CCD}"/>
                  </a:ext>
                </a:extLst>
              </p:cNvPr>
              <p:cNvSpPr txBox="1"/>
              <p:nvPr/>
            </p:nvSpPr>
            <p:spPr>
              <a:xfrm>
                <a:off x="3141553" y="2177397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6A7FF3-213E-4DB5-817C-F27D58D54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553" y="2177397"/>
                <a:ext cx="491545" cy="276999"/>
              </a:xfrm>
              <a:prstGeom prst="rect">
                <a:avLst/>
              </a:prstGeom>
              <a:blipFill>
                <a:blip r:embed="rId12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BC4F03F-46B1-43BF-B954-3DF514CC1999}"/>
              </a:ext>
            </a:extLst>
          </p:cNvPr>
          <p:cNvGrpSpPr/>
          <p:nvPr/>
        </p:nvGrpSpPr>
        <p:grpSpPr>
          <a:xfrm>
            <a:off x="564324" y="1700138"/>
            <a:ext cx="907131" cy="391598"/>
            <a:chOff x="4676775" y="1682364"/>
            <a:chExt cx="1619250" cy="69302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42B24C-73AE-483E-B1F0-D369A5467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B62AB5-5A1E-4FCE-B28D-D8763C3F4D7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6201809-98F9-4257-A988-57A38F9345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01D2BE-5E86-47D0-90E6-03A2E71E7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ED499E-7C3A-4E5D-AE32-359D3415D3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E1F96E-84CC-412C-8DA5-53D9296D8B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2B132A4-121F-4256-8A6E-8E17225A93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0B41970-112B-44C8-AC24-145505CF3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4759EF6-9F33-43AC-8ABD-25EFDB9E23C1}"/>
              </a:ext>
            </a:extLst>
          </p:cNvPr>
          <p:cNvCxnSpPr>
            <a:cxnSpLocks/>
          </p:cNvCxnSpPr>
          <p:nvPr/>
        </p:nvCxnSpPr>
        <p:spPr>
          <a:xfrm>
            <a:off x="396076" y="1930202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09ACC-0AF1-40EE-95F3-4694577C6C29}"/>
              </a:ext>
            </a:extLst>
          </p:cNvPr>
          <p:cNvGrpSpPr/>
          <p:nvPr/>
        </p:nvGrpSpPr>
        <p:grpSpPr>
          <a:xfrm>
            <a:off x="1565165" y="855566"/>
            <a:ext cx="1485331" cy="391598"/>
            <a:chOff x="4676775" y="1682364"/>
            <a:chExt cx="1619250" cy="69302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1C22F2-427D-4405-9C1B-769CDAAF0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77C209-4226-48D7-ADDE-74AC21E51F9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B1504A4-4C4F-41B2-8DE6-029B9A2D0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CB439C-CE2E-4367-BD05-32B84BCF0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51E5A3F-ADC4-4AAA-90E7-9418D5DB0A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1CB505-82E1-41FF-9DCF-8110803AB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82DDFFC-18DD-4FF0-BCAE-B8DDE721B2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D7B57ED-756F-4B89-8D4D-FE40F27A7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A29EF51-1B35-4F34-9EEB-CD664D7D7F1A}"/>
              </a:ext>
            </a:extLst>
          </p:cNvPr>
          <p:cNvCxnSpPr>
            <a:cxnSpLocks/>
          </p:cNvCxnSpPr>
          <p:nvPr/>
        </p:nvCxnSpPr>
        <p:spPr>
          <a:xfrm>
            <a:off x="1563767" y="1086615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4D2EB8-16EB-426B-9AE3-F9A842346D3C}"/>
              </a:ext>
            </a:extLst>
          </p:cNvPr>
          <p:cNvCxnSpPr>
            <a:cxnSpLocks/>
          </p:cNvCxnSpPr>
          <p:nvPr/>
        </p:nvCxnSpPr>
        <p:spPr>
          <a:xfrm>
            <a:off x="2845957" y="2505095"/>
            <a:ext cx="66567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591A6D5-D5C0-4994-8AF4-1C857A8FC40C}"/>
              </a:ext>
            </a:extLst>
          </p:cNvPr>
          <p:cNvCxnSpPr>
            <a:cxnSpLocks/>
          </p:cNvCxnSpPr>
          <p:nvPr/>
        </p:nvCxnSpPr>
        <p:spPr>
          <a:xfrm>
            <a:off x="3025758" y="1099868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149AC5-71DE-404C-A078-224ADA0A948D}"/>
              </a:ext>
            </a:extLst>
          </p:cNvPr>
          <p:cNvCxnSpPr>
            <a:cxnSpLocks/>
          </p:cNvCxnSpPr>
          <p:nvPr/>
        </p:nvCxnSpPr>
        <p:spPr>
          <a:xfrm>
            <a:off x="680058" y="370687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4699D90-BB43-4B2A-AEAA-7B41D3C889A2}"/>
              </a:ext>
            </a:extLst>
          </p:cNvPr>
          <p:cNvCxnSpPr>
            <a:cxnSpLocks/>
          </p:cNvCxnSpPr>
          <p:nvPr/>
        </p:nvCxnSpPr>
        <p:spPr>
          <a:xfrm>
            <a:off x="789323" y="379640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49850F-3E7C-49DF-9A85-74E7EDFE4586}"/>
              </a:ext>
            </a:extLst>
          </p:cNvPr>
          <p:cNvCxnSpPr>
            <a:cxnSpLocks/>
          </p:cNvCxnSpPr>
          <p:nvPr/>
        </p:nvCxnSpPr>
        <p:spPr>
          <a:xfrm>
            <a:off x="845380" y="387320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554F37-1205-4356-B795-FDBD9DA7DF5E}"/>
                  </a:ext>
                </a:extLst>
              </p:cNvPr>
              <p:cNvSpPr txBox="1"/>
              <p:nvPr/>
            </p:nvSpPr>
            <p:spPr>
              <a:xfrm>
                <a:off x="2139419" y="512389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554F37-1205-4356-B795-FDBD9DA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19" y="512389"/>
                <a:ext cx="314958" cy="276999"/>
              </a:xfrm>
              <a:prstGeom prst="rect">
                <a:avLst/>
              </a:prstGeom>
              <a:blipFill>
                <a:blip r:embed="rId13"/>
                <a:stretch>
                  <a:fillRect l="-17308" r="-192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023A70-A9EE-4974-AB0F-BFB4BA1BC8C3}"/>
                  </a:ext>
                </a:extLst>
              </p:cNvPr>
              <p:cNvSpPr txBox="1"/>
              <p:nvPr/>
            </p:nvSpPr>
            <p:spPr>
              <a:xfrm>
                <a:off x="845380" y="1409371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023A70-A9EE-4974-AB0F-BFB4BA1BC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80" y="1409371"/>
                <a:ext cx="309637" cy="276999"/>
              </a:xfrm>
              <a:prstGeom prst="rect">
                <a:avLst/>
              </a:prstGeom>
              <a:blipFill>
                <a:blip r:embed="rId14"/>
                <a:stretch>
                  <a:fillRect l="-18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D70BB0-5DD7-4A64-8105-6D408563342B}"/>
              </a:ext>
            </a:extLst>
          </p:cNvPr>
          <p:cNvCxnSpPr/>
          <p:nvPr/>
        </p:nvCxnSpPr>
        <p:spPr>
          <a:xfrm>
            <a:off x="877858" y="2177397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AB42893-A296-48C5-B5CF-B8EEE0A7EC41}"/>
              </a:ext>
            </a:extLst>
          </p:cNvPr>
          <p:cNvCxnSpPr/>
          <p:nvPr/>
        </p:nvCxnSpPr>
        <p:spPr>
          <a:xfrm>
            <a:off x="2554501" y="789388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0251DB-E664-477C-A78D-0DE46082945C}"/>
                  </a:ext>
                </a:extLst>
              </p:cNvPr>
              <p:cNvSpPr txBox="1"/>
              <p:nvPr/>
            </p:nvSpPr>
            <p:spPr>
              <a:xfrm>
                <a:off x="1845042" y="3344692"/>
                <a:ext cx="1150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0251DB-E664-477C-A78D-0DE46082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42" y="3344692"/>
                <a:ext cx="1150828" cy="276999"/>
              </a:xfrm>
              <a:prstGeom prst="rect">
                <a:avLst/>
              </a:prstGeom>
              <a:blipFill>
                <a:blip r:embed="rId15"/>
                <a:stretch>
                  <a:fillRect l="-4255" r="-478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5F91658-91A6-42A8-AD27-4932F645DEF4}"/>
                  </a:ext>
                </a:extLst>
              </p:cNvPr>
              <p:cNvSpPr txBox="1"/>
              <p:nvPr/>
            </p:nvSpPr>
            <p:spPr>
              <a:xfrm>
                <a:off x="918665" y="2178588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5F91658-91A6-42A8-AD27-4932F645D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65" y="2178588"/>
                <a:ext cx="239874" cy="276999"/>
              </a:xfrm>
              <a:prstGeom prst="rect">
                <a:avLst/>
              </a:prstGeom>
              <a:blipFill>
                <a:blip r:embed="rId16"/>
                <a:stretch>
                  <a:fillRect l="-23077" r="-512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9296A36-9042-47E3-824F-7D6ED29403EF}"/>
                  </a:ext>
                </a:extLst>
              </p:cNvPr>
              <p:cNvSpPr txBox="1"/>
              <p:nvPr/>
            </p:nvSpPr>
            <p:spPr>
              <a:xfrm>
                <a:off x="2706228" y="434536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9296A36-9042-47E3-824F-7D6ED2940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228" y="434536"/>
                <a:ext cx="245195" cy="276999"/>
              </a:xfrm>
              <a:prstGeom prst="rect">
                <a:avLst/>
              </a:prstGeom>
              <a:blipFill>
                <a:blip r:embed="rId17"/>
                <a:stretch>
                  <a:fillRect l="-22500" r="-5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67EC7CF-3670-4060-BAA4-69CA1FAEE0EB}"/>
              </a:ext>
            </a:extLst>
          </p:cNvPr>
          <p:cNvCxnSpPr>
            <a:cxnSpLocks/>
          </p:cNvCxnSpPr>
          <p:nvPr/>
        </p:nvCxnSpPr>
        <p:spPr>
          <a:xfrm>
            <a:off x="7884413" y="2428709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19D18F9-9757-4C5D-A53B-49577DFCEEC5}"/>
              </a:ext>
            </a:extLst>
          </p:cNvPr>
          <p:cNvCxnSpPr>
            <a:cxnSpLocks/>
          </p:cNvCxnSpPr>
          <p:nvPr/>
        </p:nvCxnSpPr>
        <p:spPr>
          <a:xfrm>
            <a:off x="5898387" y="1858098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02C0CE4-F943-46E1-8624-53A6DBF7821B}"/>
              </a:ext>
            </a:extLst>
          </p:cNvPr>
          <p:cNvCxnSpPr>
            <a:cxnSpLocks/>
          </p:cNvCxnSpPr>
          <p:nvPr/>
        </p:nvCxnSpPr>
        <p:spPr>
          <a:xfrm>
            <a:off x="5451675" y="2830912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0ABAEC4-7F9A-4FB0-A916-A62B85E7F61F}"/>
                  </a:ext>
                </a:extLst>
              </p:cNvPr>
              <p:cNvSpPr txBox="1"/>
              <p:nvPr/>
            </p:nvSpPr>
            <p:spPr>
              <a:xfrm>
                <a:off x="4793461" y="2230747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0ABAEC4-7F9A-4FB0-A916-A62B85E7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461" y="2230747"/>
                <a:ext cx="344261" cy="215444"/>
              </a:xfrm>
              <a:prstGeom prst="rect">
                <a:avLst/>
              </a:prstGeom>
              <a:blipFill>
                <a:blip r:embed="rId7"/>
                <a:stretch>
                  <a:fillRect l="-7018" r="-701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5BAE252F-CBCB-4CCE-A8EF-47E881EB0ABB}"/>
              </a:ext>
            </a:extLst>
          </p:cNvPr>
          <p:cNvSpPr/>
          <p:nvPr/>
        </p:nvSpPr>
        <p:spPr>
          <a:xfrm>
            <a:off x="4600204" y="2013092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5A174DC-5529-4630-BE5C-BEBBC91CE0C2}"/>
              </a:ext>
            </a:extLst>
          </p:cNvPr>
          <p:cNvCxnSpPr>
            <a:cxnSpLocks/>
          </p:cNvCxnSpPr>
          <p:nvPr/>
        </p:nvCxnSpPr>
        <p:spPr>
          <a:xfrm>
            <a:off x="4954689" y="183962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AD2684B-15AE-4649-894C-84FC95D987DC}"/>
              </a:ext>
            </a:extLst>
          </p:cNvPr>
          <p:cNvCxnSpPr>
            <a:cxnSpLocks/>
          </p:cNvCxnSpPr>
          <p:nvPr/>
        </p:nvCxnSpPr>
        <p:spPr>
          <a:xfrm>
            <a:off x="4954689" y="267653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4AFCE42-7F48-48B4-A7C7-D8A990403285}"/>
              </a:ext>
            </a:extLst>
          </p:cNvPr>
          <p:cNvCxnSpPr>
            <a:cxnSpLocks/>
          </p:cNvCxnSpPr>
          <p:nvPr/>
        </p:nvCxnSpPr>
        <p:spPr>
          <a:xfrm>
            <a:off x="4760535" y="287020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CC06BFF-BC4E-41B2-B0F4-6CEDBCBBD865}"/>
              </a:ext>
            </a:extLst>
          </p:cNvPr>
          <p:cNvCxnSpPr>
            <a:cxnSpLocks/>
          </p:cNvCxnSpPr>
          <p:nvPr/>
        </p:nvCxnSpPr>
        <p:spPr>
          <a:xfrm>
            <a:off x="4869800" y="295973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D3CC6E-6ED1-49DE-AE6B-ECFC986106BD}"/>
              </a:ext>
            </a:extLst>
          </p:cNvPr>
          <p:cNvCxnSpPr>
            <a:cxnSpLocks/>
          </p:cNvCxnSpPr>
          <p:nvPr/>
        </p:nvCxnSpPr>
        <p:spPr>
          <a:xfrm>
            <a:off x="4925857" y="303653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FBAC9D10-567F-42A5-94A3-2719BBC15315}"/>
                  </a:ext>
                </a:extLst>
              </p:cNvPr>
              <p:cNvSpPr txBox="1"/>
              <p:nvPr/>
            </p:nvSpPr>
            <p:spPr>
              <a:xfrm>
                <a:off x="4637449" y="173121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FBAC9D10-567F-42A5-94A3-2719BBC15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449" y="1731217"/>
                <a:ext cx="293400" cy="307777"/>
              </a:xfrm>
              <a:prstGeom prst="rect">
                <a:avLst/>
              </a:prstGeom>
              <a:blipFill>
                <a:blip r:embed="rId18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22">
                <a:extLst>
                  <a:ext uri="{FF2B5EF4-FFF2-40B4-BE49-F238E27FC236}">
                    <a16:creationId xmlns:a16="http://schemas.microsoft.com/office/drawing/2014/main" id="{EF188EB6-1264-448B-9EFD-A21CBC2738B6}"/>
                  </a:ext>
                </a:extLst>
              </p:cNvPr>
              <p:cNvSpPr txBox="1"/>
              <p:nvPr/>
            </p:nvSpPr>
            <p:spPr>
              <a:xfrm>
                <a:off x="4602893" y="256626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22">
                <a:extLst>
                  <a:ext uri="{FF2B5EF4-FFF2-40B4-BE49-F238E27FC236}">
                    <a16:creationId xmlns:a16="http://schemas.microsoft.com/office/drawing/2014/main" id="{EF188EB6-1264-448B-9EFD-A21CBC273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93" y="2566268"/>
                <a:ext cx="2934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ACEE78B-57CA-4FBA-8B0F-4B1A001AFECC}"/>
              </a:ext>
            </a:extLst>
          </p:cNvPr>
          <p:cNvCxnSpPr>
            <a:cxnSpLocks/>
          </p:cNvCxnSpPr>
          <p:nvPr/>
        </p:nvCxnSpPr>
        <p:spPr>
          <a:xfrm>
            <a:off x="5437290" y="2828936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8EB958B-BAD9-4F9D-9F3C-DCD95C626116}"/>
                  </a:ext>
                </a:extLst>
              </p:cNvPr>
              <p:cNvSpPr txBox="1"/>
              <p:nvPr/>
            </p:nvSpPr>
            <p:spPr>
              <a:xfrm>
                <a:off x="7690825" y="2092247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8EB958B-BAD9-4F9D-9F3C-DCD95C62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25" y="2092247"/>
                <a:ext cx="491545" cy="276999"/>
              </a:xfrm>
              <a:prstGeom prst="rect">
                <a:avLst/>
              </a:prstGeom>
              <a:blipFill>
                <a:blip r:embed="rId20"/>
                <a:stretch>
                  <a:fillRect l="-10000" r="-37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275246-3772-400C-90D1-1590B52CD41F}"/>
              </a:ext>
            </a:extLst>
          </p:cNvPr>
          <p:cNvGrpSpPr/>
          <p:nvPr/>
        </p:nvGrpSpPr>
        <p:grpSpPr>
          <a:xfrm>
            <a:off x="5113596" y="1614988"/>
            <a:ext cx="907131" cy="391598"/>
            <a:chOff x="4676775" y="1682364"/>
            <a:chExt cx="1619250" cy="69302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1DD0599-4D59-4837-AFA1-E7144B0E5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317D434-D347-447C-BF2C-B7EED885AD7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399E00-E32B-4B6F-A8F6-AFF3F13782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1D65C4-3620-4730-9E30-2290CC185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3B95454-8762-4BBF-B71B-14614E38AB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F579C3B-0EFF-4AB9-B50B-7BAF96DCF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81A25C-D638-4637-B8D6-09C90CD595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F5D1F9-D03D-4C58-8973-215BFF27F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A9DA053-4DC4-413E-B36F-C595F38AC14D}"/>
              </a:ext>
            </a:extLst>
          </p:cNvPr>
          <p:cNvCxnSpPr>
            <a:cxnSpLocks/>
          </p:cNvCxnSpPr>
          <p:nvPr/>
        </p:nvCxnSpPr>
        <p:spPr>
          <a:xfrm>
            <a:off x="4945348" y="1852935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AB1A65-5253-43B8-A381-1BCB329C936F}"/>
              </a:ext>
            </a:extLst>
          </p:cNvPr>
          <p:cNvGrpSpPr/>
          <p:nvPr/>
        </p:nvGrpSpPr>
        <p:grpSpPr>
          <a:xfrm>
            <a:off x="6114437" y="770416"/>
            <a:ext cx="1485331" cy="391598"/>
            <a:chOff x="4676775" y="1682364"/>
            <a:chExt cx="1619250" cy="693028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BE47FC-883B-4165-8E0C-CC564234A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C0F247-8B26-414C-8C00-697617C2EC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B274EE0-0D1E-4C7F-8E22-077FA6FBFC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F4ABDA6-4A11-425C-BADD-2F6F7E0D9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0FDDA98-8C2E-403E-9755-CDD07B02E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C7572FB-0CAD-41F1-A7EB-4FD51F461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91923D1-AF8E-478F-B02B-D93362D2E3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7E0117F-885C-442B-A630-5F07DE0BC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7C460C9-D32B-4FB5-9174-309C13A42863}"/>
              </a:ext>
            </a:extLst>
          </p:cNvPr>
          <p:cNvCxnSpPr>
            <a:cxnSpLocks/>
          </p:cNvCxnSpPr>
          <p:nvPr/>
        </p:nvCxnSpPr>
        <p:spPr>
          <a:xfrm>
            <a:off x="6113039" y="1001465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9C07446-FED1-4EA0-82D1-0367BB04A35B}"/>
              </a:ext>
            </a:extLst>
          </p:cNvPr>
          <p:cNvCxnSpPr>
            <a:cxnSpLocks/>
          </p:cNvCxnSpPr>
          <p:nvPr/>
        </p:nvCxnSpPr>
        <p:spPr>
          <a:xfrm>
            <a:off x="7599768" y="2419945"/>
            <a:ext cx="46113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77FB97A-57DB-4E60-AD5C-47ADB929ADB6}"/>
              </a:ext>
            </a:extLst>
          </p:cNvPr>
          <p:cNvCxnSpPr>
            <a:cxnSpLocks/>
          </p:cNvCxnSpPr>
          <p:nvPr/>
        </p:nvCxnSpPr>
        <p:spPr>
          <a:xfrm>
            <a:off x="7575030" y="1014718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38A829-2BDB-47BC-B1F4-90703AAD6F88}"/>
              </a:ext>
            </a:extLst>
          </p:cNvPr>
          <p:cNvCxnSpPr>
            <a:cxnSpLocks/>
          </p:cNvCxnSpPr>
          <p:nvPr/>
        </p:nvCxnSpPr>
        <p:spPr>
          <a:xfrm>
            <a:off x="5229330" y="362172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DA5F442-7739-417C-8785-FC6382C8F658}"/>
              </a:ext>
            </a:extLst>
          </p:cNvPr>
          <p:cNvCxnSpPr>
            <a:cxnSpLocks/>
          </p:cNvCxnSpPr>
          <p:nvPr/>
        </p:nvCxnSpPr>
        <p:spPr>
          <a:xfrm>
            <a:off x="5338595" y="371125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0B7C99-5EA3-4ACE-AD05-F1F151C59D16}"/>
              </a:ext>
            </a:extLst>
          </p:cNvPr>
          <p:cNvCxnSpPr>
            <a:cxnSpLocks/>
          </p:cNvCxnSpPr>
          <p:nvPr/>
        </p:nvCxnSpPr>
        <p:spPr>
          <a:xfrm>
            <a:off x="5394652" y="378805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E60761-63FA-414F-91E8-C049DEAADE28}"/>
                  </a:ext>
                </a:extLst>
              </p:cNvPr>
              <p:cNvSpPr txBox="1"/>
              <p:nvPr/>
            </p:nvSpPr>
            <p:spPr>
              <a:xfrm>
                <a:off x="6688691" y="427239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E60761-63FA-414F-91E8-C049DEAA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1" y="427239"/>
                <a:ext cx="314958" cy="276999"/>
              </a:xfrm>
              <a:prstGeom prst="rect">
                <a:avLst/>
              </a:prstGeom>
              <a:blipFill>
                <a:blip r:embed="rId21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A23EDFF-BC91-466E-A01B-12BBE15464B8}"/>
                  </a:ext>
                </a:extLst>
              </p:cNvPr>
              <p:cNvSpPr txBox="1"/>
              <p:nvPr/>
            </p:nvSpPr>
            <p:spPr>
              <a:xfrm>
                <a:off x="5394652" y="1324221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A23EDFF-BC91-466E-A01B-12BBE1546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52" y="1324221"/>
                <a:ext cx="309637" cy="276999"/>
              </a:xfrm>
              <a:prstGeom prst="rect">
                <a:avLst/>
              </a:prstGeom>
              <a:blipFill>
                <a:blip r:embed="rId22"/>
                <a:stretch>
                  <a:fillRect l="-17647" r="-196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50630C6-3486-40FA-B243-CB9962976067}"/>
              </a:ext>
            </a:extLst>
          </p:cNvPr>
          <p:cNvCxnSpPr/>
          <p:nvPr/>
        </p:nvCxnSpPr>
        <p:spPr>
          <a:xfrm>
            <a:off x="5427130" y="2092247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202CCD7-8EC3-462D-8A8C-B626AAF36175}"/>
              </a:ext>
            </a:extLst>
          </p:cNvPr>
          <p:cNvCxnSpPr/>
          <p:nvPr/>
        </p:nvCxnSpPr>
        <p:spPr>
          <a:xfrm>
            <a:off x="7103773" y="704238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7B7DAE7-2A8F-4A85-9CE7-1CE5454BA795}"/>
                  </a:ext>
                </a:extLst>
              </p:cNvPr>
              <p:cNvSpPr txBox="1"/>
              <p:nvPr/>
            </p:nvSpPr>
            <p:spPr>
              <a:xfrm>
                <a:off x="5467937" y="2093438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7B7DAE7-2A8F-4A85-9CE7-1CE5454BA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937" y="2093438"/>
                <a:ext cx="239874" cy="276999"/>
              </a:xfrm>
              <a:prstGeom prst="rect">
                <a:avLst/>
              </a:prstGeom>
              <a:blipFill>
                <a:blip r:embed="rId23"/>
                <a:stretch>
                  <a:fillRect l="-23077" r="-512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2D5D5C-BFDC-4EE1-954C-1A9EF3099547}"/>
                  </a:ext>
                </a:extLst>
              </p:cNvPr>
              <p:cNvSpPr txBox="1"/>
              <p:nvPr/>
            </p:nvSpPr>
            <p:spPr>
              <a:xfrm>
                <a:off x="7255500" y="349386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2D5D5C-BFDC-4EE1-954C-1A9EF3099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500" y="349386"/>
                <a:ext cx="245195" cy="276999"/>
              </a:xfrm>
              <a:prstGeom prst="rect">
                <a:avLst/>
              </a:prstGeom>
              <a:blipFill>
                <a:blip r:embed="rId24"/>
                <a:stretch>
                  <a:fillRect l="-22500" r="-75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1A41B0B-7BF8-4616-B924-8C83922C697B}"/>
              </a:ext>
            </a:extLst>
          </p:cNvPr>
          <p:cNvSpPr txBox="1"/>
          <p:nvPr/>
        </p:nvSpPr>
        <p:spPr>
          <a:xfrm>
            <a:off x="4414143" y="223111"/>
            <a:ext cx="18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80808"/>
                </a:solidFill>
              </a:rPr>
              <a:t>Simplified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2C33F1-3BCE-4EB0-8FF3-DD68CED05187}"/>
                  </a:ext>
                </a:extLst>
              </p:cNvPr>
              <p:cNvSpPr txBox="1"/>
              <p:nvPr/>
            </p:nvSpPr>
            <p:spPr>
              <a:xfrm>
                <a:off x="6155000" y="1581099"/>
                <a:ext cx="317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2C33F1-3BCE-4EB0-8FF3-DD68CED0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00" y="1581099"/>
                <a:ext cx="317843" cy="276999"/>
              </a:xfrm>
              <a:prstGeom prst="rect">
                <a:avLst/>
              </a:prstGeom>
              <a:blipFill>
                <a:blip r:embed="rId25"/>
                <a:stretch>
                  <a:fillRect l="-17308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C51BAF0-AD01-4A82-918D-97AC16E24536}"/>
                  </a:ext>
                </a:extLst>
              </p:cNvPr>
              <p:cNvSpPr txBox="1"/>
              <p:nvPr/>
            </p:nvSpPr>
            <p:spPr>
              <a:xfrm>
                <a:off x="6155000" y="2514983"/>
                <a:ext cx="300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C51BAF0-AD01-4A82-918D-97AC16E24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00" y="2514983"/>
                <a:ext cx="300210" cy="276999"/>
              </a:xfrm>
              <a:prstGeom prst="rect">
                <a:avLst/>
              </a:prstGeom>
              <a:blipFill>
                <a:blip r:embed="rId26"/>
                <a:stretch>
                  <a:fillRect l="-18367" r="-408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2B7D3C2-A2BF-4E56-A1BA-A170FCC82E03}"/>
                  </a:ext>
                </a:extLst>
              </p:cNvPr>
              <p:cNvSpPr txBox="1"/>
              <p:nvPr/>
            </p:nvSpPr>
            <p:spPr>
              <a:xfrm>
                <a:off x="6234190" y="4111007"/>
                <a:ext cx="11435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=0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2B7D3C2-A2BF-4E56-A1BA-A170FCC82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90" y="4111007"/>
                <a:ext cx="1143518" cy="307777"/>
              </a:xfrm>
              <a:prstGeom prst="rect">
                <a:avLst/>
              </a:prstGeom>
              <a:blipFill>
                <a:blip r:embed="rId27"/>
                <a:stretch>
                  <a:fillRect l="-8021" t="-23529" r="-12834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DCCFDC-ECCC-456D-A99D-E7B65CC4C705}"/>
                  </a:ext>
                </a:extLst>
              </p:cNvPr>
              <p:cNvSpPr txBox="1"/>
              <p:nvPr/>
            </p:nvSpPr>
            <p:spPr>
              <a:xfrm>
                <a:off x="6213304" y="4491126"/>
                <a:ext cx="9507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DCCFDC-ECCC-456D-A99D-E7B65CC4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304" y="4491126"/>
                <a:ext cx="950773" cy="307777"/>
              </a:xfrm>
              <a:prstGeom prst="rect">
                <a:avLst/>
              </a:prstGeom>
              <a:blipFill>
                <a:blip r:embed="rId28"/>
                <a:stretch>
                  <a:fillRect l="-5128" r="-12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7D49EF-B664-4FF5-9391-1F6F2B0DA975}"/>
                  </a:ext>
                </a:extLst>
              </p:cNvPr>
              <p:cNvSpPr txBox="1"/>
              <p:nvPr/>
            </p:nvSpPr>
            <p:spPr>
              <a:xfrm>
                <a:off x="6161729" y="4841127"/>
                <a:ext cx="2763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short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7D49EF-B664-4FF5-9391-1F6F2B0DA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729" y="4841127"/>
                <a:ext cx="2763000" cy="307777"/>
              </a:xfrm>
              <a:prstGeom prst="rect">
                <a:avLst/>
              </a:prstGeom>
              <a:blipFill>
                <a:blip r:embed="rId29"/>
                <a:stretch>
                  <a:fillRect l="-662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83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Inverting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1398428" y="1906893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</p:cNvCxnSpPr>
          <p:nvPr/>
        </p:nvCxnSpPr>
        <p:spPr>
          <a:xfrm>
            <a:off x="3335141" y="2513859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1725331" y="276504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2765040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1725331" y="1806294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31" y="1806294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2303734" y="1625990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</p:cNvCxnSpPr>
          <p:nvPr/>
        </p:nvCxnSpPr>
        <p:spPr>
          <a:xfrm flipH="1">
            <a:off x="2296898" y="2943162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1892686" y="1313026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86" y="1313026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42" r="-484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>
            <a:off x="1349115" y="1943248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F78EA0-293C-4D10-BB96-F5C426958814}"/>
              </a:ext>
            </a:extLst>
          </p:cNvPr>
          <p:cNvCxnSpPr>
            <a:cxnSpLocks/>
          </p:cNvCxnSpPr>
          <p:nvPr/>
        </p:nvCxnSpPr>
        <p:spPr>
          <a:xfrm>
            <a:off x="902403" y="2916062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/>
              <p:nvPr/>
            </p:nvSpPr>
            <p:spPr>
              <a:xfrm>
                <a:off x="244189" y="2315897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2C2995-0431-44CD-A864-D28FD1C0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9" y="2315897"/>
                <a:ext cx="344261" cy="215444"/>
              </a:xfrm>
              <a:prstGeom prst="rect">
                <a:avLst/>
              </a:prstGeom>
              <a:blipFill>
                <a:blip r:embed="rId7"/>
                <a:stretch>
                  <a:fillRect l="-7018" r="-701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FCF0394E-0ACE-49DC-B506-4EDE703F3BA4}"/>
              </a:ext>
            </a:extLst>
          </p:cNvPr>
          <p:cNvSpPr/>
          <p:nvPr/>
        </p:nvSpPr>
        <p:spPr>
          <a:xfrm>
            <a:off x="50932" y="2098242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D664E-B715-4517-BBBC-20C9FCA47C7B}"/>
              </a:ext>
            </a:extLst>
          </p:cNvPr>
          <p:cNvCxnSpPr>
            <a:cxnSpLocks/>
          </p:cNvCxnSpPr>
          <p:nvPr/>
        </p:nvCxnSpPr>
        <p:spPr>
          <a:xfrm>
            <a:off x="405417" y="192477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F126A6-F643-4C08-B88E-0A7F18AD6CD0}"/>
              </a:ext>
            </a:extLst>
          </p:cNvPr>
          <p:cNvCxnSpPr>
            <a:cxnSpLocks/>
          </p:cNvCxnSpPr>
          <p:nvPr/>
        </p:nvCxnSpPr>
        <p:spPr>
          <a:xfrm>
            <a:off x="405417" y="276168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BC4664-3955-4724-B80E-9B4FF4BAC8AA}"/>
              </a:ext>
            </a:extLst>
          </p:cNvPr>
          <p:cNvCxnSpPr>
            <a:cxnSpLocks/>
          </p:cNvCxnSpPr>
          <p:nvPr/>
        </p:nvCxnSpPr>
        <p:spPr>
          <a:xfrm>
            <a:off x="211263" y="295535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87F79A-E496-4CBE-9DD9-199EE6EC6E94}"/>
              </a:ext>
            </a:extLst>
          </p:cNvPr>
          <p:cNvCxnSpPr>
            <a:cxnSpLocks/>
          </p:cNvCxnSpPr>
          <p:nvPr/>
        </p:nvCxnSpPr>
        <p:spPr>
          <a:xfrm>
            <a:off x="320528" y="304488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A5DDA1-3BD7-4933-96E3-CDF085626146}"/>
              </a:ext>
            </a:extLst>
          </p:cNvPr>
          <p:cNvCxnSpPr>
            <a:cxnSpLocks/>
          </p:cNvCxnSpPr>
          <p:nvPr/>
        </p:nvCxnSpPr>
        <p:spPr>
          <a:xfrm>
            <a:off x="376585" y="312168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/>
              <p:nvPr/>
            </p:nvSpPr>
            <p:spPr>
              <a:xfrm>
                <a:off x="88177" y="181636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3E4E94F5-76B3-4086-9FF6-DBA500D5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7" y="1816367"/>
                <a:ext cx="293400" cy="307777"/>
              </a:xfrm>
              <a:prstGeom prst="rect">
                <a:avLst/>
              </a:prstGeom>
              <a:blipFill>
                <a:blip r:embed="rId8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/>
              <p:nvPr/>
            </p:nvSpPr>
            <p:spPr>
              <a:xfrm>
                <a:off x="53621" y="265141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D2E7CEA9-4026-448B-AECB-24A6D23C0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" y="2651418"/>
                <a:ext cx="2934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05FCD-4948-45B3-8AE6-C0896434CEBF}"/>
              </a:ext>
            </a:extLst>
          </p:cNvPr>
          <p:cNvCxnSpPr>
            <a:cxnSpLocks/>
          </p:cNvCxnSpPr>
          <p:nvPr/>
        </p:nvCxnSpPr>
        <p:spPr>
          <a:xfrm>
            <a:off x="888018" y="2914086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6A7FF3-213E-4DB5-817C-F27D58D54CCD}"/>
                  </a:ext>
                </a:extLst>
              </p:cNvPr>
              <p:cNvSpPr txBox="1"/>
              <p:nvPr/>
            </p:nvSpPr>
            <p:spPr>
              <a:xfrm>
                <a:off x="3141553" y="2177397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6A7FF3-213E-4DB5-817C-F27D58D54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553" y="2177397"/>
                <a:ext cx="491545" cy="276999"/>
              </a:xfrm>
              <a:prstGeom prst="rect">
                <a:avLst/>
              </a:prstGeom>
              <a:blipFill>
                <a:blip r:embed="rId10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BC4F03F-46B1-43BF-B954-3DF514CC1999}"/>
              </a:ext>
            </a:extLst>
          </p:cNvPr>
          <p:cNvGrpSpPr/>
          <p:nvPr/>
        </p:nvGrpSpPr>
        <p:grpSpPr>
          <a:xfrm>
            <a:off x="564324" y="1700138"/>
            <a:ext cx="907131" cy="391598"/>
            <a:chOff x="4676775" y="1682364"/>
            <a:chExt cx="1619250" cy="69302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42B24C-73AE-483E-B1F0-D369A5467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B62AB5-5A1E-4FCE-B28D-D8763C3F4D7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6201809-98F9-4257-A988-57A38F9345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01D2BE-5E86-47D0-90E6-03A2E71E7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ED499E-7C3A-4E5D-AE32-359D3415D3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E1F96E-84CC-412C-8DA5-53D9296D8B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2B132A4-121F-4256-8A6E-8E17225A93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0B41970-112B-44C8-AC24-145505CF3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4759EF6-9F33-43AC-8ABD-25EFDB9E23C1}"/>
              </a:ext>
            </a:extLst>
          </p:cNvPr>
          <p:cNvCxnSpPr>
            <a:cxnSpLocks/>
          </p:cNvCxnSpPr>
          <p:nvPr/>
        </p:nvCxnSpPr>
        <p:spPr>
          <a:xfrm>
            <a:off x="396076" y="1930202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09ACC-0AF1-40EE-95F3-4694577C6C29}"/>
              </a:ext>
            </a:extLst>
          </p:cNvPr>
          <p:cNvGrpSpPr/>
          <p:nvPr/>
        </p:nvGrpSpPr>
        <p:grpSpPr>
          <a:xfrm>
            <a:off x="1565165" y="855566"/>
            <a:ext cx="1485331" cy="391598"/>
            <a:chOff x="4676775" y="1682364"/>
            <a:chExt cx="1619250" cy="69302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1C22F2-427D-4405-9C1B-769CDAAF0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77C209-4226-48D7-ADDE-74AC21E51F9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B1504A4-4C4F-41B2-8DE6-029B9A2D0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CB439C-CE2E-4367-BD05-32B84BCF0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51E5A3F-ADC4-4AAA-90E7-9418D5DB0A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1CB505-82E1-41FF-9DCF-8110803AB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82DDFFC-18DD-4FF0-BCAE-B8DDE721B2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D7B57ED-756F-4B89-8D4D-FE40F27A7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A29EF51-1B35-4F34-9EEB-CD664D7D7F1A}"/>
              </a:ext>
            </a:extLst>
          </p:cNvPr>
          <p:cNvCxnSpPr>
            <a:cxnSpLocks/>
          </p:cNvCxnSpPr>
          <p:nvPr/>
        </p:nvCxnSpPr>
        <p:spPr>
          <a:xfrm>
            <a:off x="1563767" y="1086615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4D2EB8-16EB-426B-9AE3-F9A842346D3C}"/>
              </a:ext>
            </a:extLst>
          </p:cNvPr>
          <p:cNvCxnSpPr>
            <a:cxnSpLocks/>
          </p:cNvCxnSpPr>
          <p:nvPr/>
        </p:nvCxnSpPr>
        <p:spPr>
          <a:xfrm>
            <a:off x="2845957" y="2505095"/>
            <a:ext cx="66567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591A6D5-D5C0-4994-8AF4-1C857A8FC40C}"/>
              </a:ext>
            </a:extLst>
          </p:cNvPr>
          <p:cNvCxnSpPr>
            <a:cxnSpLocks/>
          </p:cNvCxnSpPr>
          <p:nvPr/>
        </p:nvCxnSpPr>
        <p:spPr>
          <a:xfrm>
            <a:off x="3025758" y="1099868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149AC5-71DE-404C-A078-224ADA0A948D}"/>
              </a:ext>
            </a:extLst>
          </p:cNvPr>
          <p:cNvCxnSpPr>
            <a:cxnSpLocks/>
          </p:cNvCxnSpPr>
          <p:nvPr/>
        </p:nvCxnSpPr>
        <p:spPr>
          <a:xfrm>
            <a:off x="680058" y="370687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4699D90-BB43-4B2A-AEAA-7B41D3C889A2}"/>
              </a:ext>
            </a:extLst>
          </p:cNvPr>
          <p:cNvCxnSpPr>
            <a:cxnSpLocks/>
          </p:cNvCxnSpPr>
          <p:nvPr/>
        </p:nvCxnSpPr>
        <p:spPr>
          <a:xfrm>
            <a:off x="789323" y="379640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49850F-3E7C-49DF-9A85-74E7EDFE4586}"/>
              </a:ext>
            </a:extLst>
          </p:cNvPr>
          <p:cNvCxnSpPr>
            <a:cxnSpLocks/>
          </p:cNvCxnSpPr>
          <p:nvPr/>
        </p:nvCxnSpPr>
        <p:spPr>
          <a:xfrm>
            <a:off x="845380" y="387320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554F37-1205-4356-B795-FDBD9DA7DF5E}"/>
                  </a:ext>
                </a:extLst>
              </p:cNvPr>
              <p:cNvSpPr txBox="1"/>
              <p:nvPr/>
            </p:nvSpPr>
            <p:spPr>
              <a:xfrm>
                <a:off x="2139419" y="512389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554F37-1205-4356-B795-FDBD9DA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19" y="512389"/>
                <a:ext cx="314958" cy="276999"/>
              </a:xfrm>
              <a:prstGeom prst="rect">
                <a:avLst/>
              </a:prstGeom>
              <a:blipFill>
                <a:blip r:embed="rId11"/>
                <a:stretch>
                  <a:fillRect l="-17308" r="-192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023A70-A9EE-4974-AB0F-BFB4BA1BC8C3}"/>
                  </a:ext>
                </a:extLst>
              </p:cNvPr>
              <p:cNvSpPr txBox="1"/>
              <p:nvPr/>
            </p:nvSpPr>
            <p:spPr>
              <a:xfrm>
                <a:off x="845380" y="1409371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023A70-A9EE-4974-AB0F-BFB4BA1BC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80" y="1409371"/>
                <a:ext cx="309637" cy="276999"/>
              </a:xfrm>
              <a:prstGeom prst="rect">
                <a:avLst/>
              </a:prstGeom>
              <a:blipFill>
                <a:blip r:embed="rId12"/>
                <a:stretch>
                  <a:fillRect l="-18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D70BB0-5DD7-4A64-8105-6D408563342B}"/>
              </a:ext>
            </a:extLst>
          </p:cNvPr>
          <p:cNvCxnSpPr/>
          <p:nvPr/>
        </p:nvCxnSpPr>
        <p:spPr>
          <a:xfrm>
            <a:off x="877858" y="2177397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AB42893-A296-48C5-B5CF-B8EEE0A7EC41}"/>
              </a:ext>
            </a:extLst>
          </p:cNvPr>
          <p:cNvCxnSpPr/>
          <p:nvPr/>
        </p:nvCxnSpPr>
        <p:spPr>
          <a:xfrm>
            <a:off x="2554501" y="789388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0251DB-E664-477C-A78D-0DE46082945C}"/>
                  </a:ext>
                </a:extLst>
              </p:cNvPr>
              <p:cNvSpPr txBox="1"/>
              <p:nvPr/>
            </p:nvSpPr>
            <p:spPr>
              <a:xfrm>
                <a:off x="1845042" y="3344692"/>
                <a:ext cx="1150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0251DB-E664-477C-A78D-0DE46082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42" y="3344692"/>
                <a:ext cx="1150828" cy="276999"/>
              </a:xfrm>
              <a:prstGeom prst="rect">
                <a:avLst/>
              </a:prstGeom>
              <a:blipFill>
                <a:blip r:embed="rId13"/>
                <a:stretch>
                  <a:fillRect l="-4255" r="-478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5F91658-91A6-42A8-AD27-4932F645DEF4}"/>
                  </a:ext>
                </a:extLst>
              </p:cNvPr>
              <p:cNvSpPr txBox="1"/>
              <p:nvPr/>
            </p:nvSpPr>
            <p:spPr>
              <a:xfrm>
                <a:off x="918665" y="2178588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5F91658-91A6-42A8-AD27-4932F645D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65" y="2178588"/>
                <a:ext cx="239874" cy="276999"/>
              </a:xfrm>
              <a:prstGeom prst="rect">
                <a:avLst/>
              </a:prstGeom>
              <a:blipFill>
                <a:blip r:embed="rId14"/>
                <a:stretch>
                  <a:fillRect l="-23077" r="-512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9296A36-9042-47E3-824F-7D6ED29403EF}"/>
                  </a:ext>
                </a:extLst>
              </p:cNvPr>
              <p:cNvSpPr txBox="1"/>
              <p:nvPr/>
            </p:nvSpPr>
            <p:spPr>
              <a:xfrm>
                <a:off x="2706228" y="434536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9296A36-9042-47E3-824F-7D6ED2940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228" y="434536"/>
                <a:ext cx="245195" cy="276999"/>
              </a:xfrm>
              <a:prstGeom prst="rect">
                <a:avLst/>
              </a:prstGeom>
              <a:blipFill>
                <a:blip r:embed="rId15"/>
                <a:stretch>
                  <a:fillRect l="-22500" r="-5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19D18F9-9757-4C5D-A53B-49577DFCEEC5}"/>
              </a:ext>
            </a:extLst>
          </p:cNvPr>
          <p:cNvCxnSpPr>
            <a:cxnSpLocks/>
          </p:cNvCxnSpPr>
          <p:nvPr/>
        </p:nvCxnSpPr>
        <p:spPr>
          <a:xfrm>
            <a:off x="5851752" y="1858098"/>
            <a:ext cx="2719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02C0CE4-F943-46E1-8624-53A6DBF7821B}"/>
              </a:ext>
            </a:extLst>
          </p:cNvPr>
          <p:cNvCxnSpPr>
            <a:cxnSpLocks/>
          </p:cNvCxnSpPr>
          <p:nvPr/>
        </p:nvCxnSpPr>
        <p:spPr>
          <a:xfrm>
            <a:off x="5451675" y="2830912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0ABAEC4-7F9A-4FB0-A916-A62B85E7F61F}"/>
                  </a:ext>
                </a:extLst>
              </p:cNvPr>
              <p:cNvSpPr txBox="1"/>
              <p:nvPr/>
            </p:nvSpPr>
            <p:spPr>
              <a:xfrm>
                <a:off x="4793461" y="2230747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0ABAEC4-7F9A-4FB0-A916-A62B85E7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461" y="2230747"/>
                <a:ext cx="344261" cy="215444"/>
              </a:xfrm>
              <a:prstGeom prst="rect">
                <a:avLst/>
              </a:prstGeom>
              <a:blipFill>
                <a:blip r:embed="rId7"/>
                <a:stretch>
                  <a:fillRect l="-7018" r="-701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5BAE252F-CBCB-4CCE-A8EF-47E881EB0ABB}"/>
              </a:ext>
            </a:extLst>
          </p:cNvPr>
          <p:cNvSpPr/>
          <p:nvPr/>
        </p:nvSpPr>
        <p:spPr>
          <a:xfrm>
            <a:off x="4600204" y="2013092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5A174DC-5529-4630-BE5C-BEBBC91CE0C2}"/>
              </a:ext>
            </a:extLst>
          </p:cNvPr>
          <p:cNvCxnSpPr>
            <a:cxnSpLocks/>
          </p:cNvCxnSpPr>
          <p:nvPr/>
        </p:nvCxnSpPr>
        <p:spPr>
          <a:xfrm>
            <a:off x="4954689" y="183962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AD2684B-15AE-4649-894C-84FC95D987DC}"/>
              </a:ext>
            </a:extLst>
          </p:cNvPr>
          <p:cNvCxnSpPr>
            <a:cxnSpLocks/>
          </p:cNvCxnSpPr>
          <p:nvPr/>
        </p:nvCxnSpPr>
        <p:spPr>
          <a:xfrm>
            <a:off x="4954689" y="267653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4AFCE42-7F48-48B4-A7C7-D8A990403285}"/>
              </a:ext>
            </a:extLst>
          </p:cNvPr>
          <p:cNvCxnSpPr>
            <a:cxnSpLocks/>
          </p:cNvCxnSpPr>
          <p:nvPr/>
        </p:nvCxnSpPr>
        <p:spPr>
          <a:xfrm>
            <a:off x="4760535" y="287020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CC06BFF-BC4E-41B2-B0F4-6CEDBCBBD865}"/>
              </a:ext>
            </a:extLst>
          </p:cNvPr>
          <p:cNvCxnSpPr>
            <a:cxnSpLocks/>
          </p:cNvCxnSpPr>
          <p:nvPr/>
        </p:nvCxnSpPr>
        <p:spPr>
          <a:xfrm>
            <a:off x="4869800" y="295973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D3CC6E-6ED1-49DE-AE6B-ECFC986106BD}"/>
              </a:ext>
            </a:extLst>
          </p:cNvPr>
          <p:cNvCxnSpPr>
            <a:cxnSpLocks/>
          </p:cNvCxnSpPr>
          <p:nvPr/>
        </p:nvCxnSpPr>
        <p:spPr>
          <a:xfrm>
            <a:off x="4925857" y="303653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FBAC9D10-567F-42A5-94A3-2719BBC15315}"/>
                  </a:ext>
                </a:extLst>
              </p:cNvPr>
              <p:cNvSpPr txBox="1"/>
              <p:nvPr/>
            </p:nvSpPr>
            <p:spPr>
              <a:xfrm>
                <a:off x="4637449" y="173121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FBAC9D10-567F-42A5-94A3-2719BBC15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449" y="1731217"/>
                <a:ext cx="293400" cy="307777"/>
              </a:xfrm>
              <a:prstGeom prst="rect">
                <a:avLst/>
              </a:prstGeom>
              <a:blipFill>
                <a:blip r:embed="rId16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22">
                <a:extLst>
                  <a:ext uri="{FF2B5EF4-FFF2-40B4-BE49-F238E27FC236}">
                    <a16:creationId xmlns:a16="http://schemas.microsoft.com/office/drawing/2014/main" id="{EF188EB6-1264-448B-9EFD-A21CBC2738B6}"/>
                  </a:ext>
                </a:extLst>
              </p:cNvPr>
              <p:cNvSpPr txBox="1"/>
              <p:nvPr/>
            </p:nvSpPr>
            <p:spPr>
              <a:xfrm>
                <a:off x="4602893" y="256626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22">
                <a:extLst>
                  <a:ext uri="{FF2B5EF4-FFF2-40B4-BE49-F238E27FC236}">
                    <a16:creationId xmlns:a16="http://schemas.microsoft.com/office/drawing/2014/main" id="{EF188EB6-1264-448B-9EFD-A21CBC273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93" y="2566268"/>
                <a:ext cx="2934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ACEE78B-57CA-4FBA-8B0F-4B1A001AFECC}"/>
              </a:ext>
            </a:extLst>
          </p:cNvPr>
          <p:cNvCxnSpPr>
            <a:cxnSpLocks/>
          </p:cNvCxnSpPr>
          <p:nvPr/>
        </p:nvCxnSpPr>
        <p:spPr>
          <a:xfrm>
            <a:off x="5437290" y="2828936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8EB958B-BAD9-4F9D-9F3C-DCD95C626116}"/>
                  </a:ext>
                </a:extLst>
              </p:cNvPr>
              <p:cNvSpPr txBox="1"/>
              <p:nvPr/>
            </p:nvSpPr>
            <p:spPr>
              <a:xfrm>
                <a:off x="7690825" y="2092247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8EB958B-BAD9-4F9D-9F3C-DCD95C62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25" y="2092247"/>
                <a:ext cx="491545" cy="276999"/>
              </a:xfrm>
              <a:prstGeom prst="rect">
                <a:avLst/>
              </a:prstGeom>
              <a:blipFill>
                <a:blip r:embed="rId18"/>
                <a:stretch>
                  <a:fillRect l="-10000" r="-37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275246-3772-400C-90D1-1590B52CD41F}"/>
              </a:ext>
            </a:extLst>
          </p:cNvPr>
          <p:cNvGrpSpPr/>
          <p:nvPr/>
        </p:nvGrpSpPr>
        <p:grpSpPr>
          <a:xfrm>
            <a:off x="5113596" y="1614988"/>
            <a:ext cx="907131" cy="391598"/>
            <a:chOff x="4676775" y="1682364"/>
            <a:chExt cx="1619250" cy="69302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1DD0599-4D59-4837-AFA1-E7144B0E5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317D434-D347-447C-BF2C-B7EED885AD7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399E00-E32B-4B6F-A8F6-AFF3F13782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1D65C4-3620-4730-9E30-2290CC185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3B95454-8762-4BBF-B71B-14614E38AB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F579C3B-0EFF-4AB9-B50B-7BAF96DCF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81A25C-D638-4637-B8D6-09C90CD595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F5D1F9-D03D-4C58-8973-215BFF27F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A9DA053-4DC4-413E-B36F-C595F38AC14D}"/>
              </a:ext>
            </a:extLst>
          </p:cNvPr>
          <p:cNvCxnSpPr>
            <a:cxnSpLocks/>
          </p:cNvCxnSpPr>
          <p:nvPr/>
        </p:nvCxnSpPr>
        <p:spPr>
          <a:xfrm>
            <a:off x="4945348" y="1860430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AB1A65-5253-43B8-A381-1BCB329C936F}"/>
              </a:ext>
            </a:extLst>
          </p:cNvPr>
          <p:cNvGrpSpPr/>
          <p:nvPr/>
        </p:nvGrpSpPr>
        <p:grpSpPr>
          <a:xfrm>
            <a:off x="6114437" y="770416"/>
            <a:ext cx="1485331" cy="391598"/>
            <a:chOff x="4676775" y="1682364"/>
            <a:chExt cx="1619250" cy="693028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BE47FC-883B-4165-8E0C-CC564234A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C0F247-8B26-414C-8C00-697617C2EC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B274EE0-0D1E-4C7F-8E22-077FA6FBFC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F4ABDA6-4A11-425C-BADD-2F6F7E0D9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0FDDA98-8C2E-403E-9755-CDD07B02E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C7572FB-0CAD-41F1-A7EB-4FD51F461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91923D1-AF8E-478F-B02B-D93362D2E3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7E0117F-885C-442B-A630-5F07DE0BC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7C460C9-D32B-4FB5-9174-309C13A42863}"/>
              </a:ext>
            </a:extLst>
          </p:cNvPr>
          <p:cNvCxnSpPr>
            <a:cxnSpLocks/>
          </p:cNvCxnSpPr>
          <p:nvPr/>
        </p:nvCxnSpPr>
        <p:spPr>
          <a:xfrm>
            <a:off x="6113039" y="1001465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9C07446-FED1-4EA0-82D1-0367BB04A35B}"/>
              </a:ext>
            </a:extLst>
          </p:cNvPr>
          <p:cNvCxnSpPr>
            <a:cxnSpLocks/>
          </p:cNvCxnSpPr>
          <p:nvPr/>
        </p:nvCxnSpPr>
        <p:spPr>
          <a:xfrm>
            <a:off x="7577283" y="2412450"/>
            <a:ext cx="46113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77FB97A-57DB-4E60-AD5C-47ADB929ADB6}"/>
              </a:ext>
            </a:extLst>
          </p:cNvPr>
          <p:cNvCxnSpPr>
            <a:cxnSpLocks/>
          </p:cNvCxnSpPr>
          <p:nvPr/>
        </p:nvCxnSpPr>
        <p:spPr>
          <a:xfrm>
            <a:off x="7575030" y="1014718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38A829-2BDB-47BC-B1F4-90703AAD6F88}"/>
              </a:ext>
            </a:extLst>
          </p:cNvPr>
          <p:cNvCxnSpPr>
            <a:cxnSpLocks/>
          </p:cNvCxnSpPr>
          <p:nvPr/>
        </p:nvCxnSpPr>
        <p:spPr>
          <a:xfrm>
            <a:off x="5229330" y="362172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DA5F442-7739-417C-8785-FC6382C8F658}"/>
              </a:ext>
            </a:extLst>
          </p:cNvPr>
          <p:cNvCxnSpPr>
            <a:cxnSpLocks/>
          </p:cNvCxnSpPr>
          <p:nvPr/>
        </p:nvCxnSpPr>
        <p:spPr>
          <a:xfrm>
            <a:off x="5338595" y="371125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0B7C99-5EA3-4ACE-AD05-F1F151C59D16}"/>
              </a:ext>
            </a:extLst>
          </p:cNvPr>
          <p:cNvCxnSpPr>
            <a:cxnSpLocks/>
          </p:cNvCxnSpPr>
          <p:nvPr/>
        </p:nvCxnSpPr>
        <p:spPr>
          <a:xfrm>
            <a:off x="5394652" y="378805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E60761-63FA-414F-91E8-C049DEAADE28}"/>
                  </a:ext>
                </a:extLst>
              </p:cNvPr>
              <p:cNvSpPr txBox="1"/>
              <p:nvPr/>
            </p:nvSpPr>
            <p:spPr>
              <a:xfrm>
                <a:off x="6688691" y="427239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E60761-63FA-414F-91E8-C049DEAA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1" y="427239"/>
                <a:ext cx="314958" cy="276999"/>
              </a:xfrm>
              <a:prstGeom prst="rect">
                <a:avLst/>
              </a:prstGeom>
              <a:blipFill>
                <a:blip r:embed="rId19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A23EDFF-BC91-466E-A01B-12BBE15464B8}"/>
                  </a:ext>
                </a:extLst>
              </p:cNvPr>
              <p:cNvSpPr txBox="1"/>
              <p:nvPr/>
            </p:nvSpPr>
            <p:spPr>
              <a:xfrm>
                <a:off x="5394652" y="1324221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A23EDFF-BC91-466E-A01B-12BBE1546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52" y="1324221"/>
                <a:ext cx="309637" cy="276999"/>
              </a:xfrm>
              <a:prstGeom prst="rect">
                <a:avLst/>
              </a:prstGeom>
              <a:blipFill>
                <a:blip r:embed="rId20"/>
                <a:stretch>
                  <a:fillRect l="-17647" r="-196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50630C6-3486-40FA-B243-CB9962976067}"/>
              </a:ext>
            </a:extLst>
          </p:cNvPr>
          <p:cNvCxnSpPr/>
          <p:nvPr/>
        </p:nvCxnSpPr>
        <p:spPr>
          <a:xfrm>
            <a:off x="5427130" y="2092247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202CCD7-8EC3-462D-8A8C-B626AAF36175}"/>
              </a:ext>
            </a:extLst>
          </p:cNvPr>
          <p:cNvCxnSpPr/>
          <p:nvPr/>
        </p:nvCxnSpPr>
        <p:spPr>
          <a:xfrm>
            <a:off x="7103773" y="704238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7B7DAE7-2A8F-4A85-9CE7-1CE5454BA795}"/>
                  </a:ext>
                </a:extLst>
              </p:cNvPr>
              <p:cNvSpPr txBox="1"/>
              <p:nvPr/>
            </p:nvSpPr>
            <p:spPr>
              <a:xfrm>
                <a:off x="5467937" y="2093438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7B7DAE7-2A8F-4A85-9CE7-1CE5454BA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937" y="2093438"/>
                <a:ext cx="239874" cy="276999"/>
              </a:xfrm>
              <a:prstGeom prst="rect">
                <a:avLst/>
              </a:prstGeom>
              <a:blipFill>
                <a:blip r:embed="rId21"/>
                <a:stretch>
                  <a:fillRect l="-23077" r="-512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2D5D5C-BFDC-4EE1-954C-1A9EF3099547}"/>
                  </a:ext>
                </a:extLst>
              </p:cNvPr>
              <p:cNvSpPr txBox="1"/>
              <p:nvPr/>
            </p:nvSpPr>
            <p:spPr>
              <a:xfrm>
                <a:off x="7255500" y="349386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2D5D5C-BFDC-4EE1-954C-1A9EF3099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500" y="349386"/>
                <a:ext cx="245195" cy="276999"/>
              </a:xfrm>
              <a:prstGeom prst="rect">
                <a:avLst/>
              </a:prstGeom>
              <a:blipFill>
                <a:blip r:embed="rId22"/>
                <a:stretch>
                  <a:fillRect l="-22500" r="-75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1A41B0B-7BF8-4616-B924-8C83922C697B}"/>
              </a:ext>
            </a:extLst>
          </p:cNvPr>
          <p:cNvSpPr txBox="1"/>
          <p:nvPr/>
        </p:nvSpPr>
        <p:spPr>
          <a:xfrm>
            <a:off x="4414143" y="223111"/>
            <a:ext cx="18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80808"/>
                </a:solidFill>
              </a:rPr>
              <a:t>Simplified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2C33F1-3BCE-4EB0-8FF3-DD68CED05187}"/>
                  </a:ext>
                </a:extLst>
              </p:cNvPr>
              <p:cNvSpPr txBox="1"/>
              <p:nvPr/>
            </p:nvSpPr>
            <p:spPr>
              <a:xfrm>
                <a:off x="6155000" y="1581099"/>
                <a:ext cx="317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2C33F1-3BCE-4EB0-8FF3-DD68CED0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00" y="1581099"/>
                <a:ext cx="317843" cy="276999"/>
              </a:xfrm>
              <a:prstGeom prst="rect">
                <a:avLst/>
              </a:prstGeom>
              <a:blipFill>
                <a:blip r:embed="rId23"/>
                <a:stretch>
                  <a:fillRect l="-17308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C51BAF0-AD01-4A82-918D-97AC16E24536}"/>
                  </a:ext>
                </a:extLst>
              </p:cNvPr>
              <p:cNvSpPr txBox="1"/>
              <p:nvPr/>
            </p:nvSpPr>
            <p:spPr>
              <a:xfrm>
                <a:off x="6155000" y="2514983"/>
                <a:ext cx="300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C51BAF0-AD01-4A82-918D-97AC16E24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00" y="2514983"/>
                <a:ext cx="300210" cy="276999"/>
              </a:xfrm>
              <a:prstGeom prst="rect">
                <a:avLst/>
              </a:prstGeom>
              <a:blipFill>
                <a:blip r:embed="rId24"/>
                <a:stretch>
                  <a:fillRect l="-18367" r="-408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DCCFDC-ECCC-456D-A99D-E7B65CC4C705}"/>
                  </a:ext>
                </a:extLst>
              </p:cNvPr>
              <p:cNvSpPr txBox="1"/>
              <p:nvPr/>
            </p:nvSpPr>
            <p:spPr>
              <a:xfrm>
                <a:off x="5948862" y="3006221"/>
                <a:ext cx="3060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 Virtual Grounded = 0</a:t>
                </a:r>
                <a:endParaRPr lang="en-US" sz="20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DCCFDC-ECCC-456D-A99D-E7B65CC4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62" y="3006221"/>
                <a:ext cx="3060325" cy="307777"/>
              </a:xfrm>
              <a:prstGeom prst="rect">
                <a:avLst/>
              </a:prstGeom>
              <a:blipFill>
                <a:blip r:embed="rId25"/>
                <a:stretch>
                  <a:fillRect l="-2988" t="-23529" r="-1195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801AC4D-6D26-409F-B837-C2D228F28D5D}"/>
                  </a:ext>
                </a:extLst>
              </p:cNvPr>
              <p:cNvSpPr txBox="1"/>
              <p:nvPr/>
            </p:nvSpPr>
            <p:spPr>
              <a:xfrm>
                <a:off x="5948862" y="3408424"/>
                <a:ext cx="15443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801AC4D-6D26-409F-B837-C2D228F2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62" y="3408424"/>
                <a:ext cx="1544397" cy="307777"/>
              </a:xfrm>
              <a:prstGeom prst="rect">
                <a:avLst/>
              </a:prstGeom>
              <a:blipFill>
                <a:blip r:embed="rId26"/>
                <a:stretch>
                  <a:fillRect l="-10277" t="-23529" r="-2372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8CA1E0D-1B57-4801-BA57-6103C13275AA}"/>
                  </a:ext>
                </a:extLst>
              </p:cNvPr>
              <p:cNvSpPr txBox="1"/>
              <p:nvPr/>
            </p:nvSpPr>
            <p:spPr>
              <a:xfrm>
                <a:off x="5898829" y="3798893"/>
                <a:ext cx="2087174" cy="630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8CA1E0D-1B57-4801-BA57-6103C1327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29" y="3798893"/>
                <a:ext cx="2087174" cy="63023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D84D82F-EBBB-4004-8BD8-40351B593193}"/>
                  </a:ext>
                </a:extLst>
              </p:cNvPr>
              <p:cNvSpPr txBox="1"/>
              <p:nvPr/>
            </p:nvSpPr>
            <p:spPr>
              <a:xfrm>
                <a:off x="5930408" y="4481449"/>
                <a:ext cx="1394613" cy="62818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D84D82F-EBBB-4004-8BD8-40351B59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08" y="4481449"/>
                <a:ext cx="1394613" cy="62818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45E2B0-835D-4EBD-AE85-92F47F3A3946}"/>
              </a:ext>
            </a:extLst>
          </p:cNvPr>
          <p:cNvSpPr txBox="1"/>
          <p:nvPr/>
        </p:nvSpPr>
        <p:spPr>
          <a:xfrm>
            <a:off x="7360552" y="464022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Loop gain</a:t>
            </a:r>
          </a:p>
        </p:txBody>
      </p:sp>
    </p:spTree>
    <p:extLst>
      <p:ext uri="{BB962C8B-B14F-4D97-AF65-F5344CB8AC3E}">
        <p14:creationId xmlns:p14="http://schemas.microsoft.com/office/powerpoint/2010/main" val="258393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Effect of finite Open loop Gain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1677FDD-B00D-45B8-8DE7-CE7A99DB1530}"/>
                  </a:ext>
                </a:extLst>
              </p:cNvPr>
              <p:cNvSpPr txBox="1"/>
              <p:nvPr/>
            </p:nvSpPr>
            <p:spPr>
              <a:xfrm>
                <a:off x="90580" y="824124"/>
                <a:ext cx="2696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1677FDD-B00D-45B8-8DE7-CE7A99DB1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0" y="824124"/>
                <a:ext cx="2696187" cy="369332"/>
              </a:xfrm>
              <a:prstGeom prst="rect">
                <a:avLst/>
              </a:prstGeom>
              <a:blipFill>
                <a:blip r:embed="rId4"/>
                <a:stretch>
                  <a:fillRect l="-2036" r="-316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625F767-FF07-4D5E-8CD7-3DB4AA551759}"/>
                  </a:ext>
                </a:extLst>
              </p:cNvPr>
              <p:cNvSpPr txBox="1"/>
              <p:nvPr/>
            </p:nvSpPr>
            <p:spPr>
              <a:xfrm>
                <a:off x="90579" y="1395953"/>
                <a:ext cx="6380721" cy="570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is grounded</a:t>
                </a:r>
                <a:r>
                  <a:rPr lang="en-US" sz="2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𝑂𝑢𝑡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625F767-FF07-4D5E-8CD7-3DB4AA551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" y="1395953"/>
                <a:ext cx="6380721" cy="570349"/>
              </a:xfrm>
              <a:prstGeom prst="rect">
                <a:avLst/>
              </a:prstGeom>
              <a:blipFill>
                <a:blip r:embed="rId5"/>
                <a:stretch>
                  <a:fillRect t="-425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A7388682-FAAA-4476-B5D2-991A2FDF04A9}"/>
              </a:ext>
            </a:extLst>
          </p:cNvPr>
          <p:cNvSpPr/>
          <p:nvPr/>
        </p:nvSpPr>
        <p:spPr>
          <a:xfrm rot="5400000">
            <a:off x="6909330" y="293522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92E72F8-2486-4F0C-A87C-A7178C23FE5E}"/>
              </a:ext>
            </a:extLst>
          </p:cNvPr>
          <p:cNvCxnSpPr>
            <a:cxnSpLocks/>
          </p:cNvCxnSpPr>
          <p:nvPr/>
        </p:nvCxnSpPr>
        <p:spPr>
          <a:xfrm>
            <a:off x="8846043" y="3542191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22">
                <a:extLst>
                  <a:ext uri="{FF2B5EF4-FFF2-40B4-BE49-F238E27FC236}">
                    <a16:creationId xmlns:a16="http://schemas.microsoft.com/office/drawing/2014/main" id="{68061D93-D453-4B26-9F12-0BD65ECC82DF}"/>
                  </a:ext>
                </a:extLst>
              </p:cNvPr>
              <p:cNvSpPr txBox="1"/>
              <p:nvPr/>
            </p:nvSpPr>
            <p:spPr>
              <a:xfrm>
                <a:off x="7236233" y="379337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5" name="TextBox 22">
                <a:extLst>
                  <a:ext uri="{FF2B5EF4-FFF2-40B4-BE49-F238E27FC236}">
                    <a16:creationId xmlns:a16="http://schemas.microsoft.com/office/drawing/2014/main" id="{68061D93-D453-4B26-9F12-0BD65ECC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33" y="3793372"/>
                <a:ext cx="293400" cy="307777"/>
              </a:xfrm>
              <a:prstGeom prst="rect">
                <a:avLst/>
              </a:prstGeom>
              <a:blipFill>
                <a:blip r:embed="rId6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22">
                <a:extLst>
                  <a:ext uri="{FF2B5EF4-FFF2-40B4-BE49-F238E27FC236}">
                    <a16:creationId xmlns:a16="http://schemas.microsoft.com/office/drawing/2014/main" id="{EBDD0944-16A2-4D8A-B656-64ABF2F65B47}"/>
                  </a:ext>
                </a:extLst>
              </p:cNvPr>
              <p:cNvSpPr txBox="1"/>
              <p:nvPr/>
            </p:nvSpPr>
            <p:spPr>
              <a:xfrm>
                <a:off x="7236233" y="283462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6" name="TextBox 22">
                <a:extLst>
                  <a:ext uri="{FF2B5EF4-FFF2-40B4-BE49-F238E27FC236}">
                    <a16:creationId xmlns:a16="http://schemas.microsoft.com/office/drawing/2014/main" id="{EBDD0944-16A2-4D8A-B656-64ABF2F6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33" y="2834626"/>
                <a:ext cx="2934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9757362-1CB3-4B6C-8930-668E370B853D}"/>
              </a:ext>
            </a:extLst>
          </p:cNvPr>
          <p:cNvCxnSpPr>
            <a:cxnSpLocks/>
          </p:cNvCxnSpPr>
          <p:nvPr/>
        </p:nvCxnSpPr>
        <p:spPr>
          <a:xfrm>
            <a:off x="7814636" y="2654322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0858ED2-55B3-402E-A303-211734E7F0D4}"/>
              </a:ext>
            </a:extLst>
          </p:cNvPr>
          <p:cNvCxnSpPr>
            <a:cxnSpLocks/>
          </p:cNvCxnSpPr>
          <p:nvPr/>
        </p:nvCxnSpPr>
        <p:spPr>
          <a:xfrm flipH="1">
            <a:off x="7807800" y="3971494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544E92A-7D74-4C76-9BDB-EF02CB764826}"/>
                  </a:ext>
                </a:extLst>
              </p:cNvPr>
              <p:cNvSpPr txBox="1"/>
              <p:nvPr/>
            </p:nvSpPr>
            <p:spPr>
              <a:xfrm>
                <a:off x="7403588" y="2341358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544E92A-7D74-4C76-9BDB-EF02CB764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88" y="2341358"/>
                <a:ext cx="1000915" cy="276999"/>
              </a:xfrm>
              <a:prstGeom prst="rect">
                <a:avLst/>
              </a:prstGeom>
              <a:blipFill>
                <a:blip r:embed="rId8"/>
                <a:stretch>
                  <a:fillRect l="-4242" r="-484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D108B39-8D11-48BB-80D2-83DE7B397E12}"/>
              </a:ext>
            </a:extLst>
          </p:cNvPr>
          <p:cNvCxnSpPr>
            <a:cxnSpLocks/>
          </p:cNvCxnSpPr>
          <p:nvPr/>
        </p:nvCxnSpPr>
        <p:spPr>
          <a:xfrm>
            <a:off x="6860017" y="2971580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182E4CC-54D5-4B79-B45C-B22793603638}"/>
              </a:ext>
            </a:extLst>
          </p:cNvPr>
          <p:cNvCxnSpPr>
            <a:cxnSpLocks/>
          </p:cNvCxnSpPr>
          <p:nvPr/>
        </p:nvCxnSpPr>
        <p:spPr>
          <a:xfrm>
            <a:off x="6413305" y="3944394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C2793A-2513-494F-A21E-F5985BD8D600}"/>
                  </a:ext>
                </a:extLst>
              </p:cNvPr>
              <p:cNvSpPr txBox="1"/>
              <p:nvPr/>
            </p:nvSpPr>
            <p:spPr>
              <a:xfrm>
                <a:off x="5755091" y="3344229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C2793A-2513-494F-A21E-F5985BD8D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91" y="3344229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l="-7018" r="-701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Oval 162">
            <a:extLst>
              <a:ext uri="{FF2B5EF4-FFF2-40B4-BE49-F238E27FC236}">
                <a16:creationId xmlns:a16="http://schemas.microsoft.com/office/drawing/2014/main" id="{8D4DA147-31A5-4A5E-8F46-BBB85389D64B}"/>
              </a:ext>
            </a:extLst>
          </p:cNvPr>
          <p:cNvSpPr/>
          <p:nvPr/>
        </p:nvSpPr>
        <p:spPr>
          <a:xfrm>
            <a:off x="5561834" y="3126574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D9681A7-8768-4A8A-B1B1-4B155EB384DD}"/>
              </a:ext>
            </a:extLst>
          </p:cNvPr>
          <p:cNvCxnSpPr>
            <a:cxnSpLocks/>
          </p:cNvCxnSpPr>
          <p:nvPr/>
        </p:nvCxnSpPr>
        <p:spPr>
          <a:xfrm>
            <a:off x="5916319" y="295310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8A63634-35BE-4827-BBE2-4FF96CA7DF28}"/>
              </a:ext>
            </a:extLst>
          </p:cNvPr>
          <p:cNvCxnSpPr>
            <a:cxnSpLocks/>
          </p:cNvCxnSpPr>
          <p:nvPr/>
        </p:nvCxnSpPr>
        <p:spPr>
          <a:xfrm>
            <a:off x="5916319" y="3790018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B514F7F-863A-45A2-9643-1A661336A49E}"/>
              </a:ext>
            </a:extLst>
          </p:cNvPr>
          <p:cNvCxnSpPr>
            <a:cxnSpLocks/>
          </p:cNvCxnSpPr>
          <p:nvPr/>
        </p:nvCxnSpPr>
        <p:spPr>
          <a:xfrm>
            <a:off x="5722165" y="3983691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3F04479-63C6-466B-B5F8-74BD54C5F966}"/>
              </a:ext>
            </a:extLst>
          </p:cNvPr>
          <p:cNvCxnSpPr>
            <a:cxnSpLocks/>
          </p:cNvCxnSpPr>
          <p:nvPr/>
        </p:nvCxnSpPr>
        <p:spPr>
          <a:xfrm>
            <a:off x="5831430" y="4073219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1B74BB4-AA95-4B12-B6A9-345B9BCB6A4D}"/>
              </a:ext>
            </a:extLst>
          </p:cNvPr>
          <p:cNvCxnSpPr>
            <a:cxnSpLocks/>
          </p:cNvCxnSpPr>
          <p:nvPr/>
        </p:nvCxnSpPr>
        <p:spPr>
          <a:xfrm>
            <a:off x="5887487" y="4150021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22">
                <a:extLst>
                  <a:ext uri="{FF2B5EF4-FFF2-40B4-BE49-F238E27FC236}">
                    <a16:creationId xmlns:a16="http://schemas.microsoft.com/office/drawing/2014/main" id="{C0511856-70C7-4C44-9DC2-754B454E93CF}"/>
                  </a:ext>
                </a:extLst>
              </p:cNvPr>
              <p:cNvSpPr txBox="1"/>
              <p:nvPr/>
            </p:nvSpPr>
            <p:spPr>
              <a:xfrm>
                <a:off x="5599079" y="284469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9" name="TextBox 22">
                <a:extLst>
                  <a:ext uri="{FF2B5EF4-FFF2-40B4-BE49-F238E27FC236}">
                    <a16:creationId xmlns:a16="http://schemas.microsoft.com/office/drawing/2014/main" id="{C0511856-70C7-4C44-9DC2-754B454E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79" y="2844699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22">
                <a:extLst>
                  <a:ext uri="{FF2B5EF4-FFF2-40B4-BE49-F238E27FC236}">
                    <a16:creationId xmlns:a16="http://schemas.microsoft.com/office/drawing/2014/main" id="{B2E478F0-4BBE-4F56-94AE-9A62888AFD6C}"/>
                  </a:ext>
                </a:extLst>
              </p:cNvPr>
              <p:cNvSpPr txBox="1"/>
              <p:nvPr/>
            </p:nvSpPr>
            <p:spPr>
              <a:xfrm>
                <a:off x="5564523" y="367975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0" name="TextBox 22">
                <a:extLst>
                  <a:ext uri="{FF2B5EF4-FFF2-40B4-BE49-F238E27FC236}">
                    <a16:creationId xmlns:a16="http://schemas.microsoft.com/office/drawing/2014/main" id="{B2E478F0-4BBE-4F56-94AE-9A62888AF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23" y="3679750"/>
                <a:ext cx="29340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851E41C-0F78-4455-8FEE-7DD881A668C3}"/>
              </a:ext>
            </a:extLst>
          </p:cNvPr>
          <p:cNvCxnSpPr>
            <a:cxnSpLocks/>
          </p:cNvCxnSpPr>
          <p:nvPr/>
        </p:nvCxnSpPr>
        <p:spPr>
          <a:xfrm>
            <a:off x="6398920" y="3942418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803DA53-0F2D-460B-9725-309EA3CBDA82}"/>
                  </a:ext>
                </a:extLst>
              </p:cNvPr>
              <p:cNvSpPr txBox="1"/>
              <p:nvPr/>
            </p:nvSpPr>
            <p:spPr>
              <a:xfrm>
                <a:off x="8652455" y="3205729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803DA53-0F2D-460B-9725-309EA3CB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455" y="3205729"/>
                <a:ext cx="491545" cy="276999"/>
              </a:xfrm>
              <a:prstGeom prst="rect">
                <a:avLst/>
              </a:prstGeom>
              <a:blipFill>
                <a:blip r:embed="rId12"/>
                <a:stretch>
                  <a:fillRect l="-8642" r="-370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9CA3985-7C75-49EA-ABE0-765622FB9D27}"/>
              </a:ext>
            </a:extLst>
          </p:cNvPr>
          <p:cNvGrpSpPr/>
          <p:nvPr/>
        </p:nvGrpSpPr>
        <p:grpSpPr>
          <a:xfrm>
            <a:off x="6075226" y="2728470"/>
            <a:ext cx="907131" cy="391598"/>
            <a:chOff x="4676775" y="1682364"/>
            <a:chExt cx="1619250" cy="693028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3C63F99-E8BB-461C-A02E-4B4FBD4D6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4173090-3D58-4E3E-B557-1F8052F8AC0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3B8D40C-DCB1-41BE-8C8D-6588C3D5AE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D3CEC20-6EA3-4E3C-9774-99A8E5328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9178532E-C109-47B9-8EF6-E934ACF322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56A2221-775F-4A9D-AA35-CF20B6B97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6E6B037-7133-499E-986B-110B68AE5C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067E698-D513-4C4B-9760-79E3B2F3F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DD6FF55-8FA0-4900-A26E-AF96E7FCE995}"/>
              </a:ext>
            </a:extLst>
          </p:cNvPr>
          <p:cNvCxnSpPr>
            <a:cxnSpLocks/>
          </p:cNvCxnSpPr>
          <p:nvPr/>
        </p:nvCxnSpPr>
        <p:spPr>
          <a:xfrm>
            <a:off x="5906978" y="295853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5AFBF8B-B4C6-4DAB-AD32-9BB59331E259}"/>
              </a:ext>
            </a:extLst>
          </p:cNvPr>
          <p:cNvGrpSpPr/>
          <p:nvPr/>
        </p:nvGrpSpPr>
        <p:grpSpPr>
          <a:xfrm>
            <a:off x="7076067" y="1883898"/>
            <a:ext cx="1485331" cy="391598"/>
            <a:chOff x="4676775" y="1682364"/>
            <a:chExt cx="1619250" cy="693028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7B5D8E6-DE50-4973-909D-69CD6858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504C350-0589-4394-B707-2849F56162D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0C2E8A5-8F00-414C-8B68-837F690B00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8F2FD7B-8684-4D4D-A079-839C6DD81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EC04E9C-61D0-47EE-BC1B-AFAC2759A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7CA664C-B2BF-4300-A009-ABAFABF8E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550B853-DF95-40FC-8C9F-F3281FA85F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9FFD3FC-B003-414B-9C0B-5011737B9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BCF726C-CA52-4BD0-ACE0-90BCAF9A31DB}"/>
              </a:ext>
            </a:extLst>
          </p:cNvPr>
          <p:cNvCxnSpPr>
            <a:cxnSpLocks/>
          </p:cNvCxnSpPr>
          <p:nvPr/>
        </p:nvCxnSpPr>
        <p:spPr>
          <a:xfrm>
            <a:off x="7074669" y="2114947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DCFCDD9-600A-4A45-99FD-8851CAC7BD37}"/>
              </a:ext>
            </a:extLst>
          </p:cNvPr>
          <p:cNvCxnSpPr>
            <a:cxnSpLocks/>
          </p:cNvCxnSpPr>
          <p:nvPr/>
        </p:nvCxnSpPr>
        <p:spPr>
          <a:xfrm>
            <a:off x="8356859" y="3533427"/>
            <a:ext cx="66567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41BF7BC-36F8-465F-9D9F-A722DEBA161F}"/>
              </a:ext>
            </a:extLst>
          </p:cNvPr>
          <p:cNvCxnSpPr>
            <a:cxnSpLocks/>
          </p:cNvCxnSpPr>
          <p:nvPr/>
        </p:nvCxnSpPr>
        <p:spPr>
          <a:xfrm>
            <a:off x="8536660" y="2128200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6B8ACBC-C1B6-46DB-A754-C2AD8601A8DB}"/>
              </a:ext>
            </a:extLst>
          </p:cNvPr>
          <p:cNvCxnSpPr>
            <a:cxnSpLocks/>
          </p:cNvCxnSpPr>
          <p:nvPr/>
        </p:nvCxnSpPr>
        <p:spPr>
          <a:xfrm>
            <a:off x="6190960" y="473520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E89B0E1-7D25-44D7-B60B-90B63F2DC4B0}"/>
              </a:ext>
            </a:extLst>
          </p:cNvPr>
          <p:cNvCxnSpPr>
            <a:cxnSpLocks/>
          </p:cNvCxnSpPr>
          <p:nvPr/>
        </p:nvCxnSpPr>
        <p:spPr>
          <a:xfrm>
            <a:off x="6300225" y="482473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57A909B-3ABF-4B2A-8084-CE2AB275C156}"/>
              </a:ext>
            </a:extLst>
          </p:cNvPr>
          <p:cNvCxnSpPr>
            <a:cxnSpLocks/>
          </p:cNvCxnSpPr>
          <p:nvPr/>
        </p:nvCxnSpPr>
        <p:spPr>
          <a:xfrm>
            <a:off x="6356282" y="490153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2B08A92-341D-48D2-8E3E-5962C23CC195}"/>
                  </a:ext>
                </a:extLst>
              </p:cNvPr>
              <p:cNvSpPr txBox="1"/>
              <p:nvPr/>
            </p:nvSpPr>
            <p:spPr>
              <a:xfrm>
                <a:off x="7650321" y="1540721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2B08A92-341D-48D2-8E3E-5962C23C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21" y="1540721"/>
                <a:ext cx="314958" cy="276999"/>
              </a:xfrm>
              <a:prstGeom prst="rect">
                <a:avLst/>
              </a:prstGeom>
              <a:blipFill>
                <a:blip r:embed="rId13"/>
                <a:stretch>
                  <a:fillRect l="-17308" r="-192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64133CDB-6C85-4E15-B436-E914BC3C1B94}"/>
                  </a:ext>
                </a:extLst>
              </p:cNvPr>
              <p:cNvSpPr txBox="1"/>
              <p:nvPr/>
            </p:nvSpPr>
            <p:spPr>
              <a:xfrm>
                <a:off x="6356282" y="2437703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64133CDB-6C85-4E15-B436-E914BC3C1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282" y="2437703"/>
                <a:ext cx="309637" cy="276999"/>
              </a:xfrm>
              <a:prstGeom prst="rect">
                <a:avLst/>
              </a:prstGeom>
              <a:blipFill>
                <a:blip r:embed="rId14"/>
                <a:stretch>
                  <a:fillRect l="-18000" r="-4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9767F47-7E43-4A9C-84E9-48EC571F29FB}"/>
              </a:ext>
            </a:extLst>
          </p:cNvPr>
          <p:cNvCxnSpPr/>
          <p:nvPr/>
        </p:nvCxnSpPr>
        <p:spPr>
          <a:xfrm>
            <a:off x="6388760" y="3205729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632C46C-DA16-4874-83AD-02EA43D3BB04}"/>
              </a:ext>
            </a:extLst>
          </p:cNvPr>
          <p:cNvCxnSpPr/>
          <p:nvPr/>
        </p:nvCxnSpPr>
        <p:spPr>
          <a:xfrm>
            <a:off x="8065403" y="1817720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C950A1D-6D98-423A-A0F5-DD79726F2CAB}"/>
                  </a:ext>
                </a:extLst>
              </p:cNvPr>
              <p:cNvSpPr txBox="1"/>
              <p:nvPr/>
            </p:nvSpPr>
            <p:spPr>
              <a:xfrm>
                <a:off x="7355944" y="4373024"/>
                <a:ext cx="1150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C950A1D-6D98-423A-A0F5-DD79726F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44" y="4373024"/>
                <a:ext cx="1150828" cy="276999"/>
              </a:xfrm>
              <a:prstGeom prst="rect">
                <a:avLst/>
              </a:prstGeom>
              <a:blipFill>
                <a:blip r:embed="rId15"/>
                <a:stretch>
                  <a:fillRect l="-4255" r="-478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4A52C31A-A5DE-4E13-AE51-06B99166E90D}"/>
                  </a:ext>
                </a:extLst>
              </p:cNvPr>
              <p:cNvSpPr txBox="1"/>
              <p:nvPr/>
            </p:nvSpPr>
            <p:spPr>
              <a:xfrm>
                <a:off x="6429567" y="3206920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4A52C31A-A5DE-4E13-AE51-06B9916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567" y="3206920"/>
                <a:ext cx="239874" cy="276999"/>
              </a:xfrm>
              <a:prstGeom prst="rect">
                <a:avLst/>
              </a:prstGeom>
              <a:blipFill>
                <a:blip r:embed="rId16"/>
                <a:stretch>
                  <a:fillRect l="-23077" r="-512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0AE6D08C-BBB8-4643-9307-F2799A2E6776}"/>
                  </a:ext>
                </a:extLst>
              </p:cNvPr>
              <p:cNvSpPr txBox="1"/>
              <p:nvPr/>
            </p:nvSpPr>
            <p:spPr>
              <a:xfrm>
                <a:off x="8217130" y="1462868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0AE6D08C-BBB8-4643-9307-F2799A2E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130" y="1462868"/>
                <a:ext cx="245195" cy="276999"/>
              </a:xfrm>
              <a:prstGeom prst="rect">
                <a:avLst/>
              </a:prstGeom>
              <a:blipFill>
                <a:blip r:embed="rId17"/>
                <a:stretch>
                  <a:fillRect l="-22500" r="-5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00CF198B-6734-463C-81BD-E3261C1C7605}"/>
                  </a:ext>
                </a:extLst>
              </p:cNvPr>
              <p:cNvSpPr txBox="1"/>
              <p:nvPr/>
            </p:nvSpPr>
            <p:spPr>
              <a:xfrm>
                <a:off x="6873832" y="363464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00CF198B-6734-463C-81BD-E3261C1C7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32" y="3634641"/>
                <a:ext cx="293400" cy="307777"/>
              </a:xfrm>
              <a:prstGeom prst="rect">
                <a:avLst/>
              </a:prstGeom>
              <a:blipFill>
                <a:blip r:embed="rId18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BB0B817-0831-42FB-BF9C-EE96F140E516}"/>
                  </a:ext>
                </a:extLst>
              </p:cNvPr>
              <p:cNvSpPr txBox="1"/>
              <p:nvPr/>
            </p:nvSpPr>
            <p:spPr>
              <a:xfrm>
                <a:off x="6883752" y="295463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BB0B817-0831-42FB-BF9C-EE96F140E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52" y="2954632"/>
                <a:ext cx="293400" cy="307777"/>
              </a:xfrm>
              <a:prstGeom prst="rect">
                <a:avLst/>
              </a:prstGeom>
              <a:blipFill>
                <a:blip r:embed="rId19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3EFEA18-8C14-4B71-9022-E2B3A7476265}"/>
                  </a:ext>
                </a:extLst>
              </p:cNvPr>
              <p:cNvSpPr txBox="1"/>
              <p:nvPr/>
            </p:nvSpPr>
            <p:spPr>
              <a:xfrm>
                <a:off x="90579" y="2232001"/>
                <a:ext cx="2392578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3EFEA18-8C14-4B71-9022-E2B3A747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" y="2232001"/>
                <a:ext cx="2392578" cy="6265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1A187B7-E450-4CE0-94E5-50C6875BFC13}"/>
                  </a:ext>
                </a:extLst>
              </p:cNvPr>
              <p:cNvSpPr txBox="1"/>
              <p:nvPr/>
            </p:nvSpPr>
            <p:spPr>
              <a:xfrm>
                <a:off x="90579" y="3011483"/>
                <a:ext cx="5141985" cy="668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𝑂𝑢𝑡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𝑂𝑢𝑡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(Substituting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𝑂𝑢𝑡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1A187B7-E450-4CE0-94E5-50C6875BF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" y="3011483"/>
                <a:ext cx="5141985" cy="668196"/>
              </a:xfrm>
              <a:prstGeom prst="rect">
                <a:avLst/>
              </a:prstGeom>
              <a:blipFill>
                <a:blip r:embed="rId21"/>
                <a:stretch>
                  <a:fillRect l="-119" r="-2966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A326F31B-60D0-46F4-976C-D626F756030E}"/>
                  </a:ext>
                </a:extLst>
              </p:cNvPr>
              <p:cNvSpPr txBox="1"/>
              <p:nvPr/>
            </p:nvSpPr>
            <p:spPr>
              <a:xfrm>
                <a:off x="90579" y="3792795"/>
                <a:ext cx="2758319" cy="782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Gain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𝑂𝑢𝑡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1+(1+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A326F31B-60D0-46F4-976C-D626F756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" y="3792795"/>
                <a:ext cx="2758319" cy="782971"/>
              </a:xfrm>
              <a:prstGeom prst="rect">
                <a:avLst/>
              </a:prstGeom>
              <a:blipFill>
                <a:blip r:embed="rId22"/>
                <a:stretch>
                  <a:fillRect l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F796EA-701C-405E-AD9E-543F092FF820}"/>
                  </a:ext>
                </a:extLst>
              </p:cNvPr>
              <p:cNvSpPr txBox="1"/>
              <p:nvPr/>
            </p:nvSpPr>
            <p:spPr>
              <a:xfrm>
                <a:off x="97173" y="4671670"/>
                <a:ext cx="4229556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500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20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the Gain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- 40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F796EA-701C-405E-AD9E-543F092FF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3" y="4671670"/>
                <a:ext cx="4229556" cy="423770"/>
              </a:xfrm>
              <a:prstGeom prst="rect">
                <a:avLst/>
              </a:prstGeom>
              <a:blipFill>
                <a:blip r:embed="rId23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F60D4F8-DE05-4F57-A1F7-35E7E2866109}"/>
                  </a:ext>
                </a:extLst>
              </p:cNvPr>
              <p:cNvSpPr txBox="1"/>
              <p:nvPr/>
            </p:nvSpPr>
            <p:spPr>
              <a:xfrm>
                <a:off x="2906351" y="3861833"/>
                <a:ext cx="246997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𝑪𝒐𝒏𝒅𝒊𝒕𝒊𝒐𝒏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F60D4F8-DE05-4F57-A1F7-35E7E2866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51" y="3861833"/>
                <a:ext cx="2469978" cy="57637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2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35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Percentage of Error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1677FDD-B00D-45B8-8DE7-CE7A99DB1530}"/>
                  </a:ext>
                </a:extLst>
              </p:cNvPr>
              <p:cNvSpPr txBox="1"/>
              <p:nvPr/>
            </p:nvSpPr>
            <p:spPr>
              <a:xfrm>
                <a:off x="285450" y="824124"/>
                <a:ext cx="3538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1677FDD-B00D-45B8-8DE7-CE7A99DB1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50" y="824124"/>
                <a:ext cx="3538854" cy="369332"/>
              </a:xfrm>
              <a:prstGeom prst="rect">
                <a:avLst/>
              </a:prstGeom>
              <a:blipFill>
                <a:blip r:embed="rId4"/>
                <a:stretch>
                  <a:fillRect l="-3103" t="-2295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A326F31B-60D0-46F4-976C-D626F756030E}"/>
                  </a:ext>
                </a:extLst>
              </p:cNvPr>
              <p:cNvSpPr txBox="1"/>
              <p:nvPr/>
            </p:nvSpPr>
            <p:spPr>
              <a:xfrm>
                <a:off x="195508" y="1402476"/>
                <a:ext cx="1996444" cy="782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Gain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1+(1+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A326F31B-60D0-46F4-976C-D626F756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08" y="1402476"/>
                <a:ext cx="1996444" cy="782971"/>
              </a:xfrm>
              <a:prstGeom prst="rect">
                <a:avLst/>
              </a:prstGeom>
              <a:blipFill>
                <a:blip r:embed="rId5"/>
                <a:stretch>
                  <a:fillRect l="-7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F796EA-701C-405E-AD9E-543F092FF820}"/>
                  </a:ext>
                </a:extLst>
              </p:cNvPr>
              <p:cNvSpPr txBox="1"/>
              <p:nvPr/>
            </p:nvSpPr>
            <p:spPr>
              <a:xfrm>
                <a:off x="263454" y="4165487"/>
                <a:ext cx="3969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is 50% OFF then Gain = 39.996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F796EA-701C-405E-AD9E-543F092FF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4" y="4165487"/>
                <a:ext cx="3969163" cy="307777"/>
              </a:xfrm>
              <a:prstGeom prst="rect">
                <a:avLst/>
              </a:prstGeom>
              <a:blipFill>
                <a:blip r:embed="rId6"/>
                <a:stretch>
                  <a:fillRect l="-461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6D03D5-50F4-4EEA-AB2E-3E23FC10CEEA}"/>
                  </a:ext>
                </a:extLst>
              </p:cNvPr>
              <p:cNvSpPr txBox="1"/>
              <p:nvPr/>
            </p:nvSpPr>
            <p:spPr>
              <a:xfrm>
                <a:off x="5646459" y="2734423"/>
                <a:ext cx="24134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=1000 , 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=3.94%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6D03D5-50F4-4EEA-AB2E-3E23FC10C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459" y="2734423"/>
                <a:ext cx="241341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7C4A50-CB4C-4DD9-AF81-DA7256F94E7D}"/>
                  </a:ext>
                </a:extLst>
              </p:cNvPr>
              <p:cNvSpPr txBox="1"/>
              <p:nvPr/>
            </p:nvSpPr>
            <p:spPr>
              <a:xfrm>
                <a:off x="5646459" y="3113903"/>
                <a:ext cx="24134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𝐹𝑜𝑟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𝑃𝐸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=0.004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% </a:t>
                </a:r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7C4A50-CB4C-4DD9-AF81-DA7256F94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459" y="3113903"/>
                <a:ext cx="2413415" cy="307777"/>
              </a:xfrm>
              <a:prstGeom prst="rect">
                <a:avLst/>
              </a:prstGeom>
              <a:blipFill>
                <a:blip r:embed="rId8"/>
                <a:stretch>
                  <a:fillRect t="-4000" r="-50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9F6101-A8AB-4A23-AEB4-148C05E870DD}"/>
                  </a:ext>
                </a:extLst>
              </p:cNvPr>
              <p:cNvSpPr txBox="1"/>
              <p:nvPr/>
            </p:nvSpPr>
            <p:spPr>
              <a:xfrm>
                <a:off x="119921" y="2681047"/>
                <a:ext cx="5202643" cy="863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Percentage of Error (PE)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𝐺𝑎𝑖𝑛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x 100%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9F6101-A8AB-4A23-AEB4-148C05E87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1" y="2681047"/>
                <a:ext cx="5202643" cy="863313"/>
              </a:xfrm>
              <a:prstGeom prst="rect">
                <a:avLst/>
              </a:prstGeom>
              <a:blipFill>
                <a:blip r:embed="rId9"/>
                <a:stretch>
                  <a:fillRect l="-1290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4A7CCA-2F1E-4C48-97CC-C6EB9D1173CF}"/>
                  </a:ext>
                </a:extLst>
              </p:cNvPr>
              <p:cNvSpPr txBox="1"/>
              <p:nvPr/>
            </p:nvSpPr>
            <p:spPr>
              <a:xfrm>
                <a:off x="2818776" y="1527701"/>
                <a:ext cx="28276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𝐹𝑜𝑟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=1000 , 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=38.424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4A7CCA-2F1E-4C48-97CC-C6EB9D117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76" y="1527701"/>
                <a:ext cx="282768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B7B9081-4C5B-4EA7-A1AA-77AD6E79C255}"/>
                  </a:ext>
                </a:extLst>
              </p:cNvPr>
              <p:cNvSpPr txBox="1"/>
              <p:nvPr/>
            </p:nvSpPr>
            <p:spPr>
              <a:xfrm>
                <a:off x="2818776" y="1937467"/>
                <a:ext cx="2503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𝐹𝑜𝑟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=39.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998 </a:t>
                </a:r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B7B9081-4C5B-4EA7-A1AA-77AD6E79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76" y="1937467"/>
                <a:ext cx="2503788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7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Ideal OPAMP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erational Amplifier Basics - Op-amp tutorial">
            <a:extLst>
              <a:ext uri="{FF2B5EF4-FFF2-40B4-BE49-F238E27FC236}">
                <a16:creationId xmlns:a16="http://schemas.microsoft.com/office/drawing/2014/main" id="{C8257B2F-5FA9-43BC-B816-E3CC7531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" y="1939290"/>
            <a:ext cx="4010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41 IC – General Purpose Op-Amp IC – Pack Of 2 : Amazon.in: Industrial &amp;  Scientific">
            <a:extLst>
              <a:ext uri="{FF2B5EF4-FFF2-40B4-BE49-F238E27FC236}">
                <a16:creationId xmlns:a16="http://schemas.microsoft.com/office/drawing/2014/main" id="{0D9129C4-D7F5-4346-B1A3-A7958C07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852517"/>
            <a:ext cx="4222115" cy="42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49E1D-8868-4F31-9E74-CF1DFFCE0713}"/>
              </a:ext>
            </a:extLst>
          </p:cNvPr>
          <p:cNvSpPr txBox="1"/>
          <p:nvPr/>
        </p:nvSpPr>
        <p:spPr>
          <a:xfrm>
            <a:off x="113348" y="698628"/>
            <a:ext cx="5049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Adder, Subtractor, Differentiator, Amplifier, Integrator </a:t>
            </a:r>
          </a:p>
        </p:txBody>
      </p:sp>
    </p:spTree>
    <p:extLst>
      <p:ext uri="{BB962C8B-B14F-4D97-AF65-F5344CB8AC3E}">
        <p14:creationId xmlns:p14="http://schemas.microsoft.com/office/powerpoint/2010/main" val="378049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39" y="-14988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Audio Mixer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fessional Audio Mixer Sound Board Console ,12 India | Ubuy">
            <a:extLst>
              <a:ext uri="{FF2B5EF4-FFF2-40B4-BE49-F238E27FC236}">
                <a16:creationId xmlns:a16="http://schemas.microsoft.com/office/drawing/2014/main" id="{F8BEE851-4DC6-49B4-B192-361028B5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10688"/>
            <a:ext cx="4953104" cy="46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50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OPAMP-Summing Amplifier</a:t>
            </a:r>
          </a:p>
        </p:txBody>
      </p:sp>
      <p:pic>
        <p:nvPicPr>
          <p:cNvPr id="1026" name="Picture 2" descr="Summing Amplifier is an Op-amp Voltage Adder">
            <a:extLst>
              <a:ext uri="{FF2B5EF4-FFF2-40B4-BE49-F238E27FC236}">
                <a16:creationId xmlns:a16="http://schemas.microsoft.com/office/drawing/2014/main" id="{2B5C7F47-C356-7B38-6F38-ED2E2585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5" y="558592"/>
            <a:ext cx="7520999" cy="35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5F9BE6-0341-4CDF-8BF8-CB7485E6A281}"/>
                  </a:ext>
                </a:extLst>
              </p:cNvPr>
              <p:cNvSpPr txBox="1"/>
              <p:nvPr/>
            </p:nvSpPr>
            <p:spPr>
              <a:xfrm>
                <a:off x="2315979" y="533412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5F9BE6-0341-4CDF-8BF8-CB7485E6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79" y="533412"/>
                <a:ext cx="35976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ACEFC6-E936-463D-BAE1-AAA8CD5926E3}"/>
                  </a:ext>
                </a:extLst>
              </p:cNvPr>
              <p:cNvSpPr txBox="1"/>
              <p:nvPr/>
            </p:nvSpPr>
            <p:spPr>
              <a:xfrm>
                <a:off x="2278503" y="1322894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ACEFC6-E936-463D-BAE1-AAA8CD592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3" y="1322894"/>
                <a:ext cx="35976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89074-F382-458F-A675-1793C1DB4454}"/>
                  </a:ext>
                </a:extLst>
              </p:cNvPr>
              <p:cNvSpPr txBox="1"/>
              <p:nvPr/>
            </p:nvSpPr>
            <p:spPr>
              <a:xfrm>
                <a:off x="2315978" y="2065712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89074-F382-458F-A675-1793C1DB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78" y="2065712"/>
                <a:ext cx="35976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B2D719-128E-4E15-83CD-F1763CED13EA}"/>
                  </a:ext>
                </a:extLst>
              </p:cNvPr>
              <p:cNvSpPr txBox="1"/>
              <p:nvPr/>
            </p:nvSpPr>
            <p:spPr>
              <a:xfrm>
                <a:off x="2315978" y="2846592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B2D719-128E-4E15-83CD-F1763CED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78" y="2846592"/>
                <a:ext cx="35976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9BF9D0-2822-4D04-9D58-D0CFB11CF432}"/>
                  </a:ext>
                </a:extLst>
              </p:cNvPr>
              <p:cNvSpPr txBox="1"/>
              <p:nvPr/>
            </p:nvSpPr>
            <p:spPr>
              <a:xfrm>
                <a:off x="3063598" y="2846591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9BF9D0-2822-4D04-9D58-D0CFB11CF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598" y="2846591"/>
                <a:ext cx="35976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979B2C-5041-4B51-86EC-5E6837DA84DE}"/>
                  </a:ext>
                </a:extLst>
              </p:cNvPr>
              <p:cNvSpPr txBox="1"/>
              <p:nvPr/>
            </p:nvSpPr>
            <p:spPr>
              <a:xfrm>
                <a:off x="3897941" y="671681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979B2C-5041-4B51-86EC-5E6837DA8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941" y="671681"/>
                <a:ext cx="35976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E31097-C465-4197-BB98-FE707DFEEA2A}"/>
                  </a:ext>
                </a:extLst>
              </p:cNvPr>
              <p:cNvSpPr txBox="1"/>
              <p:nvPr/>
            </p:nvSpPr>
            <p:spPr>
              <a:xfrm>
                <a:off x="3897942" y="1400325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E31097-C465-4197-BB98-FE707DFEE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942" y="1400325"/>
                <a:ext cx="35976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F9A46D-50F2-454C-82DF-5E0CA59E55A5}"/>
                  </a:ext>
                </a:extLst>
              </p:cNvPr>
              <p:cNvSpPr txBox="1"/>
              <p:nvPr/>
            </p:nvSpPr>
            <p:spPr>
              <a:xfrm>
                <a:off x="3906918" y="2182265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F9A46D-50F2-454C-82DF-5E0CA59E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918" y="2182265"/>
                <a:ext cx="3597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B1278A-29AF-4805-B93D-46FA3A981513}"/>
                  </a:ext>
                </a:extLst>
              </p:cNvPr>
              <p:cNvSpPr txBox="1"/>
              <p:nvPr/>
            </p:nvSpPr>
            <p:spPr>
              <a:xfrm>
                <a:off x="3884433" y="2896920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B1278A-29AF-4805-B93D-46FA3A981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33" y="2896920"/>
                <a:ext cx="35976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E9721-C35E-456D-83E0-FA5925DDD0F1}"/>
                  </a:ext>
                </a:extLst>
              </p:cNvPr>
              <p:cNvSpPr txBox="1"/>
              <p:nvPr/>
            </p:nvSpPr>
            <p:spPr>
              <a:xfrm>
                <a:off x="6196436" y="1169005"/>
                <a:ext cx="3597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AE9721-C35E-456D-83E0-FA5925DDD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36" y="1169005"/>
                <a:ext cx="35976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34F7FB-2D76-4BF2-8A0B-CFD4DDCFF4F5}"/>
                  </a:ext>
                </a:extLst>
              </p:cNvPr>
              <p:cNvSpPr txBox="1"/>
              <p:nvPr/>
            </p:nvSpPr>
            <p:spPr>
              <a:xfrm>
                <a:off x="167998" y="4106834"/>
                <a:ext cx="29799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34F7FB-2D76-4BF2-8A0B-CFD4DDCFF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8" y="4106834"/>
                <a:ext cx="2979938" cy="400110"/>
              </a:xfrm>
              <a:prstGeom prst="rect">
                <a:avLst/>
              </a:prstGeom>
              <a:blipFill>
                <a:blip r:embed="rId15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12D920-BA56-41CE-A56B-B0840F4DD328}"/>
                  </a:ext>
                </a:extLst>
              </p:cNvPr>
              <p:cNvSpPr txBox="1"/>
              <p:nvPr/>
            </p:nvSpPr>
            <p:spPr>
              <a:xfrm>
                <a:off x="167997" y="4576672"/>
                <a:ext cx="3114849" cy="51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12D920-BA56-41CE-A56B-B0840F4DD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7" y="4576672"/>
                <a:ext cx="3114849" cy="5197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96B588-E684-4190-93D3-B507FC102486}"/>
                  </a:ext>
                </a:extLst>
              </p:cNvPr>
              <p:cNvSpPr txBox="1"/>
              <p:nvPr/>
            </p:nvSpPr>
            <p:spPr>
              <a:xfrm>
                <a:off x="3811003" y="4344480"/>
                <a:ext cx="5063371" cy="65761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/>
                        <m:t>+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96B588-E684-4190-93D3-B507FC102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03" y="4344480"/>
                <a:ext cx="5063371" cy="6576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09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57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OPAMP-Non Inverting Amplifier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6764CA3-ED74-402A-A8EC-D4B58F36E4C7}"/>
              </a:ext>
            </a:extLst>
          </p:cNvPr>
          <p:cNvSpPr/>
          <p:nvPr/>
        </p:nvSpPr>
        <p:spPr>
          <a:xfrm rot="5400000">
            <a:off x="1683241" y="216172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D937F7-AA71-4399-83D5-EA479EB4D227}"/>
              </a:ext>
            </a:extLst>
          </p:cNvPr>
          <p:cNvCxnSpPr>
            <a:cxnSpLocks/>
          </p:cNvCxnSpPr>
          <p:nvPr/>
        </p:nvCxnSpPr>
        <p:spPr>
          <a:xfrm>
            <a:off x="3619954" y="2768691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93F0EB9B-AC6F-49C8-B1CF-168F7AC1237E}"/>
                  </a:ext>
                </a:extLst>
              </p:cNvPr>
              <p:cNvSpPr txBox="1"/>
              <p:nvPr/>
            </p:nvSpPr>
            <p:spPr>
              <a:xfrm>
                <a:off x="2010144" y="301987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93F0EB9B-AC6F-49C8-B1CF-168F7AC1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144" y="3019872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2">
                <a:extLst>
                  <a:ext uri="{FF2B5EF4-FFF2-40B4-BE49-F238E27FC236}">
                    <a16:creationId xmlns:a16="http://schemas.microsoft.com/office/drawing/2014/main" id="{12C9B62A-958C-4453-906D-0854731D849D}"/>
                  </a:ext>
                </a:extLst>
              </p:cNvPr>
              <p:cNvSpPr txBox="1"/>
              <p:nvPr/>
            </p:nvSpPr>
            <p:spPr>
              <a:xfrm>
                <a:off x="2010144" y="206112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2">
                <a:extLst>
                  <a:ext uri="{FF2B5EF4-FFF2-40B4-BE49-F238E27FC236}">
                    <a16:creationId xmlns:a16="http://schemas.microsoft.com/office/drawing/2014/main" id="{12C9B62A-958C-4453-906D-0854731D8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144" y="2061126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A1ACE5-C5B5-438F-9900-33DFE5B9F47E}"/>
              </a:ext>
            </a:extLst>
          </p:cNvPr>
          <p:cNvCxnSpPr>
            <a:cxnSpLocks/>
          </p:cNvCxnSpPr>
          <p:nvPr/>
        </p:nvCxnSpPr>
        <p:spPr>
          <a:xfrm>
            <a:off x="2588547" y="1880822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4B2BF0-6C00-432A-9812-4145F2620A9C}"/>
              </a:ext>
            </a:extLst>
          </p:cNvPr>
          <p:cNvCxnSpPr>
            <a:cxnSpLocks/>
          </p:cNvCxnSpPr>
          <p:nvPr/>
        </p:nvCxnSpPr>
        <p:spPr>
          <a:xfrm flipH="1">
            <a:off x="2581711" y="3197994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62E558-9596-46F7-9099-257D04B9DF0B}"/>
                  </a:ext>
                </a:extLst>
              </p:cNvPr>
              <p:cNvSpPr txBox="1"/>
              <p:nvPr/>
            </p:nvSpPr>
            <p:spPr>
              <a:xfrm>
                <a:off x="2177499" y="1567858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62E558-9596-46F7-9099-257D04B9D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99" y="1567858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68" r="-548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BFD421-F474-45FC-8021-57BA48FA9B87}"/>
              </a:ext>
            </a:extLst>
          </p:cNvPr>
          <p:cNvCxnSpPr>
            <a:cxnSpLocks/>
          </p:cNvCxnSpPr>
          <p:nvPr/>
        </p:nvCxnSpPr>
        <p:spPr>
          <a:xfrm>
            <a:off x="1633928" y="2198080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360ACE-16E2-470F-837D-A10F83558799}"/>
              </a:ext>
            </a:extLst>
          </p:cNvPr>
          <p:cNvCxnSpPr>
            <a:cxnSpLocks/>
          </p:cNvCxnSpPr>
          <p:nvPr/>
        </p:nvCxnSpPr>
        <p:spPr>
          <a:xfrm>
            <a:off x="1187216" y="3170894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FC3FF9-CC77-4303-A78B-7886EAF24363}"/>
                  </a:ext>
                </a:extLst>
              </p:cNvPr>
              <p:cNvSpPr txBox="1"/>
              <p:nvPr/>
            </p:nvSpPr>
            <p:spPr>
              <a:xfrm>
                <a:off x="714302" y="3512816"/>
                <a:ext cx="3442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FC3FF9-CC77-4303-A78B-7886EAF2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3512816"/>
                <a:ext cx="344261" cy="307777"/>
              </a:xfrm>
              <a:prstGeom prst="rect">
                <a:avLst/>
              </a:prstGeom>
              <a:blipFill>
                <a:blip r:embed="rId7"/>
                <a:stretch>
                  <a:fillRect l="-24561" r="-368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B88D10ED-8A46-4353-9E95-F4152D196691}"/>
              </a:ext>
            </a:extLst>
          </p:cNvPr>
          <p:cNvSpPr/>
          <p:nvPr/>
        </p:nvSpPr>
        <p:spPr>
          <a:xfrm>
            <a:off x="539627" y="3341192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92020D-D886-4058-BA88-CE88B8428EFE}"/>
              </a:ext>
            </a:extLst>
          </p:cNvPr>
          <p:cNvCxnSpPr>
            <a:cxnSpLocks/>
          </p:cNvCxnSpPr>
          <p:nvPr/>
        </p:nvCxnSpPr>
        <p:spPr>
          <a:xfrm>
            <a:off x="894112" y="316772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E75EE9-C60D-4E34-ACA6-707972AD8063}"/>
              </a:ext>
            </a:extLst>
          </p:cNvPr>
          <p:cNvCxnSpPr>
            <a:cxnSpLocks/>
          </p:cNvCxnSpPr>
          <p:nvPr/>
        </p:nvCxnSpPr>
        <p:spPr>
          <a:xfrm>
            <a:off x="894112" y="400463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0960512-7194-499A-95AE-E60CF19859A7}"/>
              </a:ext>
            </a:extLst>
          </p:cNvPr>
          <p:cNvCxnSpPr>
            <a:cxnSpLocks/>
          </p:cNvCxnSpPr>
          <p:nvPr/>
        </p:nvCxnSpPr>
        <p:spPr>
          <a:xfrm>
            <a:off x="699958" y="419830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0C925E-BF19-425D-99F9-8B9A8AAC2786}"/>
              </a:ext>
            </a:extLst>
          </p:cNvPr>
          <p:cNvCxnSpPr>
            <a:cxnSpLocks/>
          </p:cNvCxnSpPr>
          <p:nvPr/>
        </p:nvCxnSpPr>
        <p:spPr>
          <a:xfrm>
            <a:off x="809223" y="428783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320AC2-829D-4373-8B73-471B452344FD}"/>
              </a:ext>
            </a:extLst>
          </p:cNvPr>
          <p:cNvCxnSpPr>
            <a:cxnSpLocks/>
          </p:cNvCxnSpPr>
          <p:nvPr/>
        </p:nvCxnSpPr>
        <p:spPr>
          <a:xfrm>
            <a:off x="865280" y="436463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2">
                <a:extLst>
                  <a:ext uri="{FF2B5EF4-FFF2-40B4-BE49-F238E27FC236}">
                    <a16:creationId xmlns:a16="http://schemas.microsoft.com/office/drawing/2014/main" id="{409A935F-BC8B-46F8-80DE-C640F7D1FB09}"/>
                  </a:ext>
                </a:extLst>
              </p:cNvPr>
              <p:cNvSpPr txBox="1"/>
              <p:nvPr/>
            </p:nvSpPr>
            <p:spPr>
              <a:xfrm>
                <a:off x="576872" y="305931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22">
                <a:extLst>
                  <a:ext uri="{FF2B5EF4-FFF2-40B4-BE49-F238E27FC236}">
                    <a16:creationId xmlns:a16="http://schemas.microsoft.com/office/drawing/2014/main" id="{409A935F-BC8B-46F8-80DE-C640F7D1F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2" y="3059317"/>
                <a:ext cx="293400" cy="307777"/>
              </a:xfrm>
              <a:prstGeom prst="rect">
                <a:avLst/>
              </a:prstGeom>
              <a:blipFill>
                <a:blip r:embed="rId8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2">
                <a:extLst>
                  <a:ext uri="{FF2B5EF4-FFF2-40B4-BE49-F238E27FC236}">
                    <a16:creationId xmlns:a16="http://schemas.microsoft.com/office/drawing/2014/main" id="{60F59E0A-DDB9-43FC-93D9-163198C74CAD}"/>
                  </a:ext>
                </a:extLst>
              </p:cNvPr>
              <p:cNvSpPr txBox="1"/>
              <p:nvPr/>
            </p:nvSpPr>
            <p:spPr>
              <a:xfrm>
                <a:off x="542316" y="3894368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22">
                <a:extLst>
                  <a:ext uri="{FF2B5EF4-FFF2-40B4-BE49-F238E27FC236}">
                    <a16:creationId xmlns:a16="http://schemas.microsoft.com/office/drawing/2014/main" id="{60F59E0A-DDB9-43FC-93D9-163198C74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6" y="3894368"/>
                <a:ext cx="2934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34B8C1-49B4-45E9-B70D-140617167130}"/>
              </a:ext>
            </a:extLst>
          </p:cNvPr>
          <p:cNvCxnSpPr>
            <a:cxnSpLocks/>
          </p:cNvCxnSpPr>
          <p:nvPr/>
        </p:nvCxnSpPr>
        <p:spPr>
          <a:xfrm>
            <a:off x="832443" y="2181661"/>
            <a:ext cx="0" cy="41412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2D3998-011A-4C55-BB5B-8803537BE138}"/>
                  </a:ext>
                </a:extLst>
              </p:cNvPr>
              <p:cNvSpPr txBox="1"/>
              <p:nvPr/>
            </p:nvSpPr>
            <p:spPr>
              <a:xfrm>
                <a:off x="3426366" y="2432229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2D3998-011A-4C55-BB5B-8803537B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66" y="2432229"/>
                <a:ext cx="491545" cy="276999"/>
              </a:xfrm>
              <a:prstGeom prst="rect">
                <a:avLst/>
              </a:prstGeom>
              <a:blipFill>
                <a:blip r:embed="rId10"/>
                <a:stretch>
                  <a:fillRect l="-8642" r="-370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44A42EF-B9DD-40D1-8BA4-AB64A5CCB427}"/>
              </a:ext>
            </a:extLst>
          </p:cNvPr>
          <p:cNvGrpSpPr/>
          <p:nvPr/>
        </p:nvGrpSpPr>
        <p:grpSpPr>
          <a:xfrm>
            <a:off x="849137" y="1954970"/>
            <a:ext cx="907131" cy="391598"/>
            <a:chOff x="4676775" y="1682364"/>
            <a:chExt cx="1619250" cy="6930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5CF69B-49DF-4458-ADA8-BE758F50D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18D4771-12A4-4A26-A949-80524C6EA8B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A63ED02-4E6D-444B-9C67-AE48DEA398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7E941F-DC5A-46F7-974F-EFBFA067C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9AF94B7-63E5-45E9-AB36-89BB261684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1D335D-F661-4FD5-8568-47DEAD8D1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38F2476-B2A1-4139-82A8-AE06CF5D7C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D4C6B8-7A3C-4AC6-9D86-CAF09633F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B6EB-5AE0-4E93-B360-CA5278A1B6BB}"/>
              </a:ext>
            </a:extLst>
          </p:cNvPr>
          <p:cNvCxnSpPr>
            <a:cxnSpLocks/>
          </p:cNvCxnSpPr>
          <p:nvPr/>
        </p:nvCxnSpPr>
        <p:spPr>
          <a:xfrm>
            <a:off x="884771" y="3173152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7CB261-9C19-49FD-B976-43326AC64C5A}"/>
              </a:ext>
            </a:extLst>
          </p:cNvPr>
          <p:cNvGrpSpPr/>
          <p:nvPr/>
        </p:nvGrpSpPr>
        <p:grpSpPr>
          <a:xfrm>
            <a:off x="1849978" y="1110398"/>
            <a:ext cx="1485331" cy="391598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924CCF-F66F-4231-8C49-05736C8EC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8DB338-2562-4443-A8EA-70F61818D65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46179C-DD09-4AEF-B1D8-E3852CBBE0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F8A73E-C0EA-4E26-835F-DD882F3DA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834B56-9978-4E8E-861D-76F45DDEBF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44FE71-0FB6-4D02-A475-2F8BC19CB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ABCDFD-E4BB-4B5E-AAEA-19D6F0B9FD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58202A8-3AD8-4E01-ABD7-60AAD8196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BF43239-622F-46E5-8326-A09D783CCB96}"/>
              </a:ext>
            </a:extLst>
          </p:cNvPr>
          <p:cNvCxnSpPr>
            <a:cxnSpLocks/>
          </p:cNvCxnSpPr>
          <p:nvPr/>
        </p:nvCxnSpPr>
        <p:spPr>
          <a:xfrm>
            <a:off x="1848580" y="1341447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C1E346-8236-4769-B281-DEEE4D7A69AB}"/>
              </a:ext>
            </a:extLst>
          </p:cNvPr>
          <p:cNvCxnSpPr>
            <a:cxnSpLocks/>
          </p:cNvCxnSpPr>
          <p:nvPr/>
        </p:nvCxnSpPr>
        <p:spPr>
          <a:xfrm>
            <a:off x="3130770" y="2759927"/>
            <a:ext cx="66567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08458F-CDA4-4FEB-BA64-23252EC8B759}"/>
              </a:ext>
            </a:extLst>
          </p:cNvPr>
          <p:cNvCxnSpPr>
            <a:cxnSpLocks/>
          </p:cNvCxnSpPr>
          <p:nvPr/>
        </p:nvCxnSpPr>
        <p:spPr>
          <a:xfrm>
            <a:off x="3310571" y="1354700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6EA70B8-2B1C-44EC-B61E-FD79E7F8043F}"/>
              </a:ext>
            </a:extLst>
          </p:cNvPr>
          <p:cNvCxnSpPr>
            <a:cxnSpLocks/>
          </p:cNvCxnSpPr>
          <p:nvPr/>
        </p:nvCxnSpPr>
        <p:spPr>
          <a:xfrm>
            <a:off x="624483" y="2595786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9704C63-F572-413B-9C89-9920D4884740}"/>
              </a:ext>
            </a:extLst>
          </p:cNvPr>
          <p:cNvCxnSpPr>
            <a:cxnSpLocks/>
          </p:cNvCxnSpPr>
          <p:nvPr/>
        </p:nvCxnSpPr>
        <p:spPr>
          <a:xfrm>
            <a:off x="733748" y="2685314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0DF33A-A3E4-45C9-80E3-0D0083C3A03E}"/>
              </a:ext>
            </a:extLst>
          </p:cNvPr>
          <p:cNvCxnSpPr>
            <a:cxnSpLocks/>
          </p:cNvCxnSpPr>
          <p:nvPr/>
        </p:nvCxnSpPr>
        <p:spPr>
          <a:xfrm>
            <a:off x="789805" y="2762116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DA5FC88-E8AA-49C0-A2A5-5CAD802FB27D}"/>
                  </a:ext>
                </a:extLst>
              </p:cNvPr>
              <p:cNvSpPr txBox="1"/>
              <p:nvPr/>
            </p:nvSpPr>
            <p:spPr>
              <a:xfrm>
                <a:off x="2424232" y="767221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DA5FC88-E8AA-49C0-A2A5-5CAD802F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2" y="767221"/>
                <a:ext cx="314958" cy="276999"/>
              </a:xfrm>
              <a:prstGeom prst="rect">
                <a:avLst/>
              </a:prstGeom>
              <a:blipFill>
                <a:blip r:embed="rId11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70FEFFC-B249-4278-8FB7-17B837DC1057}"/>
                  </a:ext>
                </a:extLst>
              </p:cNvPr>
              <p:cNvSpPr txBox="1"/>
              <p:nvPr/>
            </p:nvSpPr>
            <p:spPr>
              <a:xfrm>
                <a:off x="1130193" y="1664203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70FEFFC-B249-4278-8FB7-17B837DC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93" y="1664203"/>
                <a:ext cx="309637" cy="276999"/>
              </a:xfrm>
              <a:prstGeom prst="rect">
                <a:avLst/>
              </a:prstGeom>
              <a:blipFill>
                <a:blip r:embed="rId12"/>
                <a:stretch>
                  <a:fillRect l="-15686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6F3D8E8-7881-4E70-B140-EE71DCE2BC7E}"/>
              </a:ext>
            </a:extLst>
          </p:cNvPr>
          <p:cNvCxnSpPr>
            <a:cxnSpLocks/>
          </p:cNvCxnSpPr>
          <p:nvPr/>
        </p:nvCxnSpPr>
        <p:spPr>
          <a:xfrm flipH="1">
            <a:off x="1125526" y="2432229"/>
            <a:ext cx="297391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65391DB-8DB1-4F69-9A1D-B837F98A55BA}"/>
              </a:ext>
            </a:extLst>
          </p:cNvPr>
          <p:cNvCxnSpPr>
            <a:cxnSpLocks/>
          </p:cNvCxnSpPr>
          <p:nvPr/>
        </p:nvCxnSpPr>
        <p:spPr>
          <a:xfrm flipH="1">
            <a:off x="2856467" y="1044220"/>
            <a:ext cx="518379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8AF8F3-1B18-40AA-B8C2-725644355923}"/>
                  </a:ext>
                </a:extLst>
              </p:cNvPr>
              <p:cNvSpPr txBox="1"/>
              <p:nvPr/>
            </p:nvSpPr>
            <p:spPr>
              <a:xfrm>
                <a:off x="2129855" y="3599524"/>
                <a:ext cx="1150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8AF8F3-1B18-40AA-B8C2-72564435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55" y="3599524"/>
                <a:ext cx="1150828" cy="276999"/>
              </a:xfrm>
              <a:prstGeom prst="rect">
                <a:avLst/>
              </a:prstGeom>
              <a:blipFill>
                <a:blip r:embed="rId13"/>
                <a:stretch>
                  <a:fillRect l="-3704" r="-42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87A7E2D-7328-4BA0-878D-BA51D428798D}"/>
                  </a:ext>
                </a:extLst>
              </p:cNvPr>
              <p:cNvSpPr txBox="1"/>
              <p:nvPr/>
            </p:nvSpPr>
            <p:spPr>
              <a:xfrm>
                <a:off x="1203478" y="2433420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87A7E2D-7328-4BA0-878D-BA51D4287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78" y="2433420"/>
                <a:ext cx="239874" cy="276999"/>
              </a:xfrm>
              <a:prstGeom prst="rect">
                <a:avLst/>
              </a:prstGeom>
              <a:blipFill>
                <a:blip r:embed="rId14"/>
                <a:stretch>
                  <a:fillRect l="-22500" r="-5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E8028D-50C8-4964-B444-3B0E717A173F}"/>
                  </a:ext>
                </a:extLst>
              </p:cNvPr>
              <p:cNvSpPr txBox="1"/>
              <p:nvPr/>
            </p:nvSpPr>
            <p:spPr>
              <a:xfrm>
                <a:off x="2991041" y="689368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E8028D-50C8-4964-B444-3B0E717A1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41" y="689368"/>
                <a:ext cx="245195" cy="276999"/>
              </a:xfrm>
              <a:prstGeom prst="rect">
                <a:avLst/>
              </a:prstGeom>
              <a:blipFill>
                <a:blip r:embed="rId15"/>
                <a:stretch>
                  <a:fillRect l="-22500" r="-5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043CF57-9282-4306-9359-23D194272495}"/>
                  </a:ext>
                </a:extLst>
              </p:cNvPr>
              <p:cNvSpPr txBox="1"/>
              <p:nvPr/>
            </p:nvSpPr>
            <p:spPr>
              <a:xfrm>
                <a:off x="1610356" y="2173364"/>
                <a:ext cx="358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043CF57-9282-4306-9359-23D194272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56" y="2173364"/>
                <a:ext cx="358495" cy="276999"/>
              </a:xfrm>
              <a:prstGeom prst="rect">
                <a:avLst/>
              </a:prstGeom>
              <a:blipFill>
                <a:blip r:embed="rId16"/>
                <a:stretch>
                  <a:fillRect l="-13559" r="-678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9455224-4EA3-4C78-A8EC-CE45E6B9A69D}"/>
                  </a:ext>
                </a:extLst>
              </p:cNvPr>
              <p:cNvSpPr txBox="1"/>
              <p:nvPr/>
            </p:nvSpPr>
            <p:spPr>
              <a:xfrm>
                <a:off x="4892867" y="859554"/>
                <a:ext cx="2696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9455224-4EA3-4C78-A8EC-CE45E6B9A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67" y="859554"/>
                <a:ext cx="2696187" cy="369332"/>
              </a:xfrm>
              <a:prstGeom prst="rect">
                <a:avLst/>
              </a:prstGeom>
              <a:blipFill>
                <a:blip r:embed="rId17"/>
                <a:stretch>
                  <a:fillRect l="-2036" r="-316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47BF56-747C-4768-8E38-46C4DB95E6B3}"/>
                  </a:ext>
                </a:extLst>
              </p:cNvPr>
              <p:cNvSpPr txBox="1"/>
              <p:nvPr/>
            </p:nvSpPr>
            <p:spPr>
              <a:xfrm>
                <a:off x="4828440" y="3758568"/>
                <a:ext cx="1820114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=(1+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47BF56-747C-4768-8E38-46C4DB95E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40" y="3758568"/>
                <a:ext cx="1820114" cy="6281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944625-9254-4865-A2E0-82C02EA1DD10}"/>
                  </a:ext>
                </a:extLst>
              </p:cNvPr>
              <p:cNvSpPr txBox="1"/>
              <p:nvPr/>
            </p:nvSpPr>
            <p:spPr>
              <a:xfrm>
                <a:off x="4884853" y="2810678"/>
                <a:ext cx="1842364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944625-9254-4865-A2E0-82C02EA1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53" y="2810678"/>
                <a:ext cx="1842364" cy="6281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A1D97C-6441-4E0C-8146-887DA77A76CD}"/>
                  </a:ext>
                </a:extLst>
              </p:cNvPr>
              <p:cNvSpPr txBox="1"/>
              <p:nvPr/>
            </p:nvSpPr>
            <p:spPr>
              <a:xfrm>
                <a:off x="4892867" y="1565572"/>
                <a:ext cx="1015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A1D97C-6441-4E0C-8146-887DA77A7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67" y="1565572"/>
                <a:ext cx="1015343" cy="307777"/>
              </a:xfrm>
              <a:prstGeom prst="rect">
                <a:avLst/>
              </a:prstGeom>
              <a:blipFill>
                <a:blip r:embed="rId20"/>
                <a:stretch>
                  <a:fillRect l="-5422" r="-1807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13D63-2353-42D0-9CB9-D0180E40E706}"/>
                  </a:ext>
                </a:extLst>
              </p:cNvPr>
              <p:cNvSpPr txBox="1"/>
              <p:nvPr/>
            </p:nvSpPr>
            <p:spPr>
              <a:xfrm>
                <a:off x="4892866" y="2150813"/>
                <a:ext cx="8022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13D63-2353-42D0-9CB9-D0180E40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66" y="2150813"/>
                <a:ext cx="802207" cy="307777"/>
              </a:xfrm>
              <a:prstGeom prst="rect">
                <a:avLst/>
              </a:prstGeom>
              <a:blipFill>
                <a:blip r:embed="rId21"/>
                <a:stretch>
                  <a:fillRect l="-6870" r="-15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08112E-BF07-4A54-98C0-C7CC7B54B60E}"/>
              </a:ext>
            </a:extLst>
          </p:cNvPr>
          <p:cNvSpPr txBox="1"/>
          <p:nvPr/>
        </p:nvSpPr>
        <p:spPr>
          <a:xfrm>
            <a:off x="741473" y="4669484"/>
            <a:ext cx="495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the effect of finite open loop gain?</a:t>
            </a:r>
          </a:p>
        </p:txBody>
      </p:sp>
    </p:spTree>
    <p:extLst>
      <p:ext uri="{BB962C8B-B14F-4D97-AF65-F5344CB8AC3E}">
        <p14:creationId xmlns:p14="http://schemas.microsoft.com/office/powerpoint/2010/main" val="172499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396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Differential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8112E-BF07-4A54-98C0-C7CC7B54B60E}"/>
                  </a:ext>
                </a:extLst>
              </p:cNvPr>
              <p:cNvSpPr txBox="1"/>
              <p:nvPr/>
            </p:nvSpPr>
            <p:spPr>
              <a:xfrm>
                <a:off x="-28533" y="4190800"/>
                <a:ext cx="6492226" cy="887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To define the quality of amplifier : </a:t>
                </a:r>
              </a:p>
              <a:p>
                <a:r>
                  <a:rPr lang="en-US" sz="2000" dirty="0"/>
                  <a:t>Common Mode Rejection Ratio (CMRR)=20 log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8112E-BF07-4A54-98C0-C7CC7B54B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33" y="4190800"/>
                <a:ext cx="6492226" cy="887551"/>
              </a:xfrm>
              <a:prstGeom prst="rect">
                <a:avLst/>
              </a:prstGeom>
              <a:blipFill>
                <a:blip r:embed="rId4"/>
                <a:stretch>
                  <a:fillRect l="-939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26E996C-79D2-4F26-ADE4-5D42FB72392F}"/>
              </a:ext>
            </a:extLst>
          </p:cNvPr>
          <p:cNvSpPr/>
          <p:nvPr/>
        </p:nvSpPr>
        <p:spPr>
          <a:xfrm>
            <a:off x="1521502" y="1176729"/>
            <a:ext cx="2083632" cy="11542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F58A49-3950-4873-9C57-D7D98FA908AD}"/>
              </a:ext>
            </a:extLst>
          </p:cNvPr>
          <p:cNvCxnSpPr/>
          <p:nvPr/>
        </p:nvCxnSpPr>
        <p:spPr>
          <a:xfrm>
            <a:off x="951875" y="1330617"/>
            <a:ext cx="56962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E064791-11F3-4D2C-95CA-EEB873420C3E}"/>
              </a:ext>
            </a:extLst>
          </p:cNvPr>
          <p:cNvCxnSpPr/>
          <p:nvPr/>
        </p:nvCxnSpPr>
        <p:spPr>
          <a:xfrm>
            <a:off x="951875" y="2194077"/>
            <a:ext cx="56962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947FA2-8304-4090-A977-61F1B40B962F}"/>
              </a:ext>
            </a:extLst>
          </p:cNvPr>
          <p:cNvCxnSpPr/>
          <p:nvPr/>
        </p:nvCxnSpPr>
        <p:spPr>
          <a:xfrm>
            <a:off x="3605134" y="1752029"/>
            <a:ext cx="56962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BD234B-698C-40FD-A7E4-DD9729707ED3}"/>
                  </a:ext>
                </a:extLst>
              </p:cNvPr>
              <p:cNvSpPr txBox="1"/>
              <p:nvPr/>
            </p:nvSpPr>
            <p:spPr>
              <a:xfrm>
                <a:off x="55853" y="669276"/>
                <a:ext cx="1180836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𝑖𝑐𝑚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BD234B-698C-40FD-A7E4-DD972970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" y="669276"/>
                <a:ext cx="1180836" cy="574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3B0AB58-AC7F-4C83-BA0C-00C31D50654D}"/>
                  </a:ext>
                </a:extLst>
              </p:cNvPr>
              <p:cNvSpPr txBox="1"/>
              <p:nvPr/>
            </p:nvSpPr>
            <p:spPr>
              <a:xfrm>
                <a:off x="55853" y="2210076"/>
                <a:ext cx="1180836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𝑖𝑐𝑚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3B0AB58-AC7F-4C83-BA0C-00C31D50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" y="2210076"/>
                <a:ext cx="1180836" cy="574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988001-AF7C-4FEA-98F1-40F2AA370B32}"/>
                  </a:ext>
                </a:extLst>
              </p:cNvPr>
              <p:cNvSpPr txBox="1"/>
              <p:nvPr/>
            </p:nvSpPr>
            <p:spPr>
              <a:xfrm>
                <a:off x="6288373" y="1043519"/>
                <a:ext cx="1824089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𝑖𝑐𝑚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988001-AF7C-4FEA-98F1-40F2AA370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73" y="1043519"/>
                <a:ext cx="1824089" cy="574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144AA45-BA55-4356-A8E4-DAD49C627FE6}"/>
                  </a:ext>
                </a:extLst>
              </p:cNvPr>
              <p:cNvSpPr txBox="1"/>
              <p:nvPr/>
            </p:nvSpPr>
            <p:spPr>
              <a:xfrm>
                <a:off x="6288373" y="1756775"/>
                <a:ext cx="1797993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𝑖𝑐𝑚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144AA45-BA55-4356-A8E4-DAD49C627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73" y="1756775"/>
                <a:ext cx="1797993" cy="574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EA0946-700D-4BE6-9B14-49019B3F48E3}"/>
              </a:ext>
            </a:extLst>
          </p:cNvPr>
          <p:cNvSpPr txBox="1"/>
          <p:nvPr/>
        </p:nvSpPr>
        <p:spPr>
          <a:xfrm>
            <a:off x="1521502" y="109978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CF99CE-6C9E-499A-907E-E5730518A3FA}"/>
              </a:ext>
            </a:extLst>
          </p:cNvPr>
          <p:cNvSpPr txBox="1"/>
          <p:nvPr/>
        </p:nvSpPr>
        <p:spPr>
          <a:xfrm>
            <a:off x="1521502" y="196324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AA1057-D2B5-4B94-B0F3-8486435D3E76}"/>
              </a:ext>
            </a:extLst>
          </p:cNvPr>
          <p:cNvSpPr txBox="1"/>
          <p:nvPr/>
        </p:nvSpPr>
        <p:spPr>
          <a:xfrm>
            <a:off x="1521502" y="1616240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Differential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A5AF6C-BC5B-4A58-B342-E58A8F69164D}"/>
                  </a:ext>
                </a:extLst>
              </p:cNvPr>
              <p:cNvSpPr txBox="1"/>
              <p:nvPr/>
            </p:nvSpPr>
            <p:spPr>
              <a:xfrm>
                <a:off x="3810751" y="1338112"/>
                <a:ext cx="728020" cy="33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A5AF6C-BC5B-4A58-B342-E58A8F691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751" y="1338112"/>
                <a:ext cx="728020" cy="338106"/>
              </a:xfrm>
              <a:prstGeom prst="rect">
                <a:avLst/>
              </a:prstGeom>
              <a:blipFill>
                <a:blip r:embed="rId9"/>
                <a:stretch>
                  <a:fillRect l="-666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4F6B40B-676D-4900-936A-C3D2D8505148}"/>
                  </a:ext>
                </a:extLst>
              </p:cNvPr>
              <p:cNvSpPr txBox="1"/>
              <p:nvPr/>
            </p:nvSpPr>
            <p:spPr>
              <a:xfrm>
                <a:off x="3054574" y="2717899"/>
                <a:ext cx="2734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𝑖𝑐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4F6B40B-676D-4900-936A-C3D2D8505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74" y="2717899"/>
                <a:ext cx="2734788" cy="307777"/>
              </a:xfrm>
              <a:prstGeom prst="rect">
                <a:avLst/>
              </a:prstGeom>
              <a:blipFill>
                <a:blip r:embed="rId10"/>
                <a:stretch>
                  <a:fillRect l="-1336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3F262D-B2EB-4918-AEFC-856A6B963CC3}"/>
              </a:ext>
            </a:extLst>
          </p:cNvPr>
          <p:cNvCxnSpPr/>
          <p:nvPr/>
        </p:nvCxnSpPr>
        <p:spPr>
          <a:xfrm flipV="1">
            <a:off x="4017364" y="3112383"/>
            <a:ext cx="0" cy="226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A58726-4E94-4C3A-BDB1-908B1321C252}"/>
              </a:ext>
            </a:extLst>
          </p:cNvPr>
          <p:cNvSpPr txBox="1"/>
          <p:nvPr/>
        </p:nvSpPr>
        <p:spPr>
          <a:xfrm>
            <a:off x="3433633" y="3372652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Differential</a:t>
            </a:r>
          </a:p>
          <a:p>
            <a:r>
              <a:rPr lang="en-US" dirty="0"/>
              <a:t>Gain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2E5E9C0-D9BC-49B7-9940-53E59147EC79}"/>
              </a:ext>
            </a:extLst>
          </p:cNvPr>
          <p:cNvCxnSpPr/>
          <p:nvPr/>
        </p:nvCxnSpPr>
        <p:spPr>
          <a:xfrm flipV="1">
            <a:off x="5044451" y="3110219"/>
            <a:ext cx="0" cy="226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B903D2A-288C-4DE4-9C05-F9DD3C3A4830}"/>
              </a:ext>
            </a:extLst>
          </p:cNvPr>
          <p:cNvSpPr txBox="1"/>
          <p:nvPr/>
        </p:nvSpPr>
        <p:spPr>
          <a:xfrm>
            <a:off x="4460720" y="3370488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mode</a:t>
            </a:r>
          </a:p>
          <a:p>
            <a:r>
              <a:rPr lang="en-US" dirty="0"/>
              <a:t>Gain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D9DFBC6-351D-426E-9F71-CB9193625D56}"/>
              </a:ext>
            </a:extLst>
          </p:cNvPr>
          <p:cNvSpPr txBox="1"/>
          <p:nvPr/>
        </p:nvSpPr>
        <p:spPr>
          <a:xfrm>
            <a:off x="6508663" y="4614704"/>
            <a:ext cx="2635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CMRR</a:t>
            </a:r>
            <a:r>
              <a:rPr lang="en-US" sz="2000" dirty="0">
                <a:sym typeface="Wingdings" panose="05000000000000000000" pitchFamily="2" charset="2"/>
              </a:rPr>
              <a:t> ideally infinite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13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759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OPAMP-Differential Amplifier (Subtractor)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713B25-0063-443D-B040-1605AA575278}"/>
              </a:ext>
            </a:extLst>
          </p:cNvPr>
          <p:cNvGrpSpPr/>
          <p:nvPr/>
        </p:nvGrpSpPr>
        <p:grpSpPr>
          <a:xfrm>
            <a:off x="2053652" y="1091403"/>
            <a:ext cx="4489554" cy="2960693"/>
            <a:chOff x="786983" y="614461"/>
            <a:chExt cx="4489554" cy="2960693"/>
          </a:xfrm>
        </p:grpSpPr>
        <p:pic>
          <p:nvPicPr>
            <p:cNvPr id="3080" name="Picture 8" descr="Differential Op Amp">
              <a:extLst>
                <a:ext uri="{FF2B5EF4-FFF2-40B4-BE49-F238E27FC236}">
                  <a16:creationId xmlns:a16="http://schemas.microsoft.com/office/drawing/2014/main" id="{7FAE4DE7-E182-FD2C-4240-C8479C0384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9" t="16736" r="12668" b="27116"/>
            <a:stretch/>
          </p:blipFill>
          <p:spPr bwMode="auto">
            <a:xfrm>
              <a:off x="786983" y="614461"/>
              <a:ext cx="4489554" cy="2960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D3EFA33-5B7D-4737-9857-BCF908077078}"/>
                    </a:ext>
                  </a:extLst>
                </p:cNvPr>
                <p:cNvSpPr txBox="1"/>
                <p:nvPr/>
              </p:nvSpPr>
              <p:spPr>
                <a:xfrm>
                  <a:off x="1131758" y="1049312"/>
                  <a:ext cx="5290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D3EFA33-5B7D-4737-9857-BCF908077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758" y="1049312"/>
                  <a:ext cx="52905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3A15F82-E34D-4B1A-B961-5852A6685224}"/>
                    </a:ext>
                  </a:extLst>
                </p:cNvPr>
                <p:cNvSpPr txBox="1"/>
                <p:nvPr/>
              </p:nvSpPr>
              <p:spPr>
                <a:xfrm>
                  <a:off x="1059306" y="1726368"/>
                  <a:ext cx="529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3A15F82-E34D-4B1A-B961-5852A6685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306" y="1726368"/>
                  <a:ext cx="52905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8BAA89-AD3A-437C-9B22-44C5C29E88CD}"/>
                </a:ext>
              </a:extLst>
            </p:cNvPr>
            <p:cNvSpPr/>
            <p:nvPr/>
          </p:nvSpPr>
          <p:spPr>
            <a:xfrm>
              <a:off x="801974" y="1287954"/>
              <a:ext cx="397240" cy="413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765D92-3E9E-45D5-88A5-E6BFDD065A08}"/>
                </a:ext>
              </a:extLst>
            </p:cNvPr>
            <p:cNvSpPr/>
            <p:nvPr/>
          </p:nvSpPr>
          <p:spPr>
            <a:xfrm>
              <a:off x="801974" y="1989993"/>
              <a:ext cx="397240" cy="413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0270C2-6ED2-402A-A16B-D75FB0D3109F}"/>
                    </a:ext>
                  </a:extLst>
                </p:cNvPr>
                <p:cNvSpPr txBox="1"/>
                <p:nvPr/>
              </p:nvSpPr>
              <p:spPr>
                <a:xfrm>
                  <a:off x="3480218" y="614461"/>
                  <a:ext cx="4996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0270C2-6ED2-402A-A16B-D75FB0D310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0218" y="614461"/>
                  <a:ext cx="4996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5D0B0F-FCD0-4181-8881-E907AB1C174F}"/>
                    </a:ext>
                  </a:extLst>
                </p:cNvPr>
                <p:cNvSpPr txBox="1"/>
                <p:nvPr/>
              </p:nvSpPr>
              <p:spPr>
                <a:xfrm>
                  <a:off x="1846267" y="906770"/>
                  <a:ext cx="49430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5D0B0F-FCD0-4181-8881-E907AB1C17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267" y="906770"/>
                  <a:ext cx="4943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B72FC3-8EDD-4D03-813E-352EC752E148}"/>
                    </a:ext>
                  </a:extLst>
                </p:cNvPr>
                <p:cNvSpPr txBox="1"/>
                <p:nvPr/>
              </p:nvSpPr>
              <p:spPr>
                <a:xfrm>
                  <a:off x="1846267" y="2387084"/>
                  <a:ext cx="4996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B72FC3-8EDD-4D03-813E-352EC752E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267" y="2387084"/>
                  <a:ext cx="49962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CF2AB2D-A688-4D62-B23C-4DD989B43E71}"/>
                    </a:ext>
                  </a:extLst>
                </p:cNvPr>
                <p:cNvSpPr txBox="1"/>
                <p:nvPr/>
              </p:nvSpPr>
              <p:spPr>
                <a:xfrm>
                  <a:off x="3061778" y="2625064"/>
                  <a:ext cx="4996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CF2AB2D-A688-4D62-B23C-4DD989B4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778" y="2625064"/>
                  <a:ext cx="4996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136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759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OPAMP-Differential Amplifier (Subtractor)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675DC80-FF3C-4C02-BBC1-AEC93500ADCF}"/>
              </a:ext>
            </a:extLst>
          </p:cNvPr>
          <p:cNvSpPr/>
          <p:nvPr/>
        </p:nvSpPr>
        <p:spPr>
          <a:xfrm rot="5400000">
            <a:off x="6000408" y="200576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E7D157-1A32-4BFF-81BC-A447CBBAAEF1}"/>
              </a:ext>
            </a:extLst>
          </p:cNvPr>
          <p:cNvCxnSpPr>
            <a:cxnSpLocks/>
          </p:cNvCxnSpPr>
          <p:nvPr/>
        </p:nvCxnSpPr>
        <p:spPr>
          <a:xfrm>
            <a:off x="7937121" y="2612735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7897C53C-052F-4F24-9368-AB5042F67CF1}"/>
                  </a:ext>
                </a:extLst>
              </p:cNvPr>
              <p:cNvSpPr txBox="1"/>
              <p:nvPr/>
            </p:nvSpPr>
            <p:spPr>
              <a:xfrm>
                <a:off x="6327311" y="286391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7897C53C-052F-4F24-9368-AB5042F6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11" y="286391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8A62E721-8406-435C-850F-D69DB4B83739}"/>
                  </a:ext>
                </a:extLst>
              </p:cNvPr>
              <p:cNvSpPr txBox="1"/>
              <p:nvPr/>
            </p:nvSpPr>
            <p:spPr>
              <a:xfrm>
                <a:off x="6327311" y="190517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8A62E721-8406-435C-850F-D69DB4B8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11" y="190517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3B78C2-3B78-4C2B-9ECB-61C7E392470E}"/>
              </a:ext>
            </a:extLst>
          </p:cNvPr>
          <p:cNvCxnSpPr>
            <a:cxnSpLocks/>
          </p:cNvCxnSpPr>
          <p:nvPr/>
        </p:nvCxnSpPr>
        <p:spPr>
          <a:xfrm>
            <a:off x="6905714" y="1724866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C4B8CB-17D1-4459-BE55-14AF226D6DDA}"/>
              </a:ext>
            </a:extLst>
          </p:cNvPr>
          <p:cNvCxnSpPr>
            <a:cxnSpLocks/>
          </p:cNvCxnSpPr>
          <p:nvPr/>
        </p:nvCxnSpPr>
        <p:spPr>
          <a:xfrm flipH="1">
            <a:off x="6898878" y="3042038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342074-DC7B-4926-907E-14FFBAA8F6D4}"/>
                  </a:ext>
                </a:extLst>
              </p:cNvPr>
              <p:cNvSpPr txBox="1"/>
              <p:nvPr/>
            </p:nvSpPr>
            <p:spPr>
              <a:xfrm>
                <a:off x="6494666" y="1411902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342074-DC7B-4926-907E-14FFBAA8F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6" y="1411902"/>
                <a:ext cx="1000915" cy="276999"/>
              </a:xfrm>
              <a:prstGeom prst="rect">
                <a:avLst/>
              </a:prstGeom>
              <a:blipFill>
                <a:blip r:embed="rId6"/>
                <a:stretch>
                  <a:fillRect l="-4242" r="-484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9DC8A1-155E-4BE7-B846-399AA2BE3180}"/>
              </a:ext>
            </a:extLst>
          </p:cNvPr>
          <p:cNvCxnSpPr>
            <a:cxnSpLocks/>
          </p:cNvCxnSpPr>
          <p:nvPr/>
        </p:nvCxnSpPr>
        <p:spPr>
          <a:xfrm>
            <a:off x="5951095" y="204212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C22DC4-60DE-43F0-B452-37A9E1BC73E8}"/>
              </a:ext>
            </a:extLst>
          </p:cNvPr>
          <p:cNvCxnSpPr>
            <a:cxnSpLocks/>
          </p:cNvCxnSpPr>
          <p:nvPr/>
        </p:nvCxnSpPr>
        <p:spPr>
          <a:xfrm>
            <a:off x="5504383" y="301493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CC0FAB-6DB2-4D35-B5FE-97A27BF5193E}"/>
                  </a:ext>
                </a:extLst>
              </p:cNvPr>
              <p:cNvSpPr txBox="1"/>
              <p:nvPr/>
            </p:nvSpPr>
            <p:spPr>
              <a:xfrm>
                <a:off x="5031469" y="3356860"/>
                <a:ext cx="3442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CC0FAB-6DB2-4D35-B5FE-97A27BF51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469" y="3356860"/>
                <a:ext cx="344261" cy="307777"/>
              </a:xfrm>
              <a:prstGeom prst="rect">
                <a:avLst/>
              </a:prstGeom>
              <a:blipFill>
                <a:blip r:embed="rId7"/>
                <a:stretch>
                  <a:fillRect l="-24561" r="-368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B5C7652E-816E-41EF-B24C-2C822B5DF97C}"/>
              </a:ext>
            </a:extLst>
          </p:cNvPr>
          <p:cNvSpPr/>
          <p:nvPr/>
        </p:nvSpPr>
        <p:spPr>
          <a:xfrm>
            <a:off x="4856794" y="3185236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B71494-4935-434D-9987-560A4D42DE5D}"/>
              </a:ext>
            </a:extLst>
          </p:cNvPr>
          <p:cNvCxnSpPr>
            <a:cxnSpLocks/>
          </p:cNvCxnSpPr>
          <p:nvPr/>
        </p:nvCxnSpPr>
        <p:spPr>
          <a:xfrm>
            <a:off x="5211279" y="3011768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BF5C7D-A13B-48DF-9873-7ECB2B8AD36F}"/>
              </a:ext>
            </a:extLst>
          </p:cNvPr>
          <p:cNvCxnSpPr>
            <a:cxnSpLocks/>
          </p:cNvCxnSpPr>
          <p:nvPr/>
        </p:nvCxnSpPr>
        <p:spPr>
          <a:xfrm>
            <a:off x="5211279" y="3848680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9C6C2-DE54-4773-A92B-954970E876BF}"/>
              </a:ext>
            </a:extLst>
          </p:cNvPr>
          <p:cNvCxnSpPr>
            <a:cxnSpLocks/>
          </p:cNvCxnSpPr>
          <p:nvPr/>
        </p:nvCxnSpPr>
        <p:spPr>
          <a:xfrm>
            <a:off x="5017125" y="4042353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44F2D5-A5CB-4BAB-BE4D-98D88171FF59}"/>
              </a:ext>
            </a:extLst>
          </p:cNvPr>
          <p:cNvCxnSpPr>
            <a:cxnSpLocks/>
          </p:cNvCxnSpPr>
          <p:nvPr/>
        </p:nvCxnSpPr>
        <p:spPr>
          <a:xfrm>
            <a:off x="5126390" y="4131881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B139A4-30FB-44BB-8239-7481C71ACD81}"/>
              </a:ext>
            </a:extLst>
          </p:cNvPr>
          <p:cNvCxnSpPr>
            <a:cxnSpLocks/>
          </p:cNvCxnSpPr>
          <p:nvPr/>
        </p:nvCxnSpPr>
        <p:spPr>
          <a:xfrm>
            <a:off x="5182447" y="4208683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2">
                <a:extLst>
                  <a:ext uri="{FF2B5EF4-FFF2-40B4-BE49-F238E27FC236}">
                    <a16:creationId xmlns:a16="http://schemas.microsoft.com/office/drawing/2014/main" id="{2D177BEB-B506-473F-B7A3-603E1E57A608}"/>
                  </a:ext>
                </a:extLst>
              </p:cNvPr>
              <p:cNvSpPr txBox="1"/>
              <p:nvPr/>
            </p:nvSpPr>
            <p:spPr>
              <a:xfrm>
                <a:off x="4894039" y="290336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22">
                <a:extLst>
                  <a:ext uri="{FF2B5EF4-FFF2-40B4-BE49-F238E27FC236}">
                    <a16:creationId xmlns:a16="http://schemas.microsoft.com/office/drawing/2014/main" id="{2D177BEB-B506-473F-B7A3-603E1E57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39" y="2903361"/>
                <a:ext cx="293400" cy="307777"/>
              </a:xfrm>
              <a:prstGeom prst="rect">
                <a:avLst/>
              </a:prstGeom>
              <a:blipFill>
                <a:blip r:embed="rId8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2">
                <a:extLst>
                  <a:ext uri="{FF2B5EF4-FFF2-40B4-BE49-F238E27FC236}">
                    <a16:creationId xmlns:a16="http://schemas.microsoft.com/office/drawing/2014/main" id="{B7AD5510-F1C1-4995-ADD1-581C1E877BDA}"/>
                  </a:ext>
                </a:extLst>
              </p:cNvPr>
              <p:cNvSpPr txBox="1"/>
              <p:nvPr/>
            </p:nvSpPr>
            <p:spPr>
              <a:xfrm>
                <a:off x="4859483" y="373841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22">
                <a:extLst>
                  <a:ext uri="{FF2B5EF4-FFF2-40B4-BE49-F238E27FC236}">
                    <a16:creationId xmlns:a16="http://schemas.microsoft.com/office/drawing/2014/main" id="{B7AD5510-F1C1-4995-ADD1-581C1E87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83" y="3738412"/>
                <a:ext cx="2934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4CB7DC-CEB4-47D1-A4DF-4C015CC89D7C}"/>
              </a:ext>
            </a:extLst>
          </p:cNvPr>
          <p:cNvCxnSpPr>
            <a:cxnSpLocks/>
          </p:cNvCxnSpPr>
          <p:nvPr/>
        </p:nvCxnSpPr>
        <p:spPr>
          <a:xfrm>
            <a:off x="5149610" y="2025705"/>
            <a:ext cx="0" cy="41412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8B942F-572F-44BA-A26A-3D2112FC8C7E}"/>
                  </a:ext>
                </a:extLst>
              </p:cNvPr>
              <p:cNvSpPr txBox="1"/>
              <p:nvPr/>
            </p:nvSpPr>
            <p:spPr>
              <a:xfrm>
                <a:off x="7743533" y="227627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8B942F-572F-44BA-A26A-3D2112FC8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33" y="2276273"/>
                <a:ext cx="491545" cy="276999"/>
              </a:xfrm>
              <a:prstGeom prst="rect">
                <a:avLst/>
              </a:prstGeom>
              <a:blipFill>
                <a:blip r:embed="rId10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0A50608-D8F9-46AD-B5BA-DCB5C1500B16}"/>
              </a:ext>
            </a:extLst>
          </p:cNvPr>
          <p:cNvGrpSpPr/>
          <p:nvPr/>
        </p:nvGrpSpPr>
        <p:grpSpPr>
          <a:xfrm>
            <a:off x="5166304" y="1799014"/>
            <a:ext cx="907131" cy="391598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DCE711-7716-4DD3-99E4-3F0B70D5F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DAE574-27E3-454A-86D4-D78A3835A1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042A6B-E1C2-4C24-9404-006B151288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94381B-8AB8-441D-9E98-DA4C866EE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6AB368-5A81-4BCF-B341-075260CF1E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9CFC0EC-2B14-4E07-899A-3902E145C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78638D-856D-4D29-ACC0-D6594D5116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7C2BBAC-1F3B-4BEF-8BCF-51962168F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BA29CD-3D71-45EC-BB46-B02B8C31A073}"/>
              </a:ext>
            </a:extLst>
          </p:cNvPr>
          <p:cNvCxnSpPr>
            <a:cxnSpLocks/>
          </p:cNvCxnSpPr>
          <p:nvPr/>
        </p:nvCxnSpPr>
        <p:spPr>
          <a:xfrm>
            <a:off x="5201938" y="3017196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7767CC-C2A9-4B22-9056-0FFAE08152BE}"/>
              </a:ext>
            </a:extLst>
          </p:cNvPr>
          <p:cNvGrpSpPr/>
          <p:nvPr/>
        </p:nvGrpSpPr>
        <p:grpSpPr>
          <a:xfrm>
            <a:off x="6167145" y="954442"/>
            <a:ext cx="1485331" cy="391598"/>
            <a:chOff x="4676775" y="1682364"/>
            <a:chExt cx="1619250" cy="69302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BE693D1-FD5E-41F6-B37B-ECB7100A6E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40DB9E-B45D-4A31-B871-EC99D21CBEF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4D1E00-748E-422C-AE74-774E593678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77B1D0D-B6D2-463B-95C1-8D9C029C79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3AC01DA-E1B1-4EFF-90E9-D9ADD6E93F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C5578E-740B-46B7-982E-D16AC653C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3A94949-87C1-4369-A95F-DDF8C2130C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C26109-E5FB-4FA6-BFAC-34CF16F24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A4BF6C6-400B-4802-83B4-7EE0AF56146D}"/>
              </a:ext>
            </a:extLst>
          </p:cNvPr>
          <p:cNvCxnSpPr>
            <a:cxnSpLocks/>
          </p:cNvCxnSpPr>
          <p:nvPr/>
        </p:nvCxnSpPr>
        <p:spPr>
          <a:xfrm>
            <a:off x="6165747" y="118549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2F2C46-3764-4322-8C05-CD5544B85ED7}"/>
              </a:ext>
            </a:extLst>
          </p:cNvPr>
          <p:cNvCxnSpPr>
            <a:cxnSpLocks/>
          </p:cNvCxnSpPr>
          <p:nvPr/>
        </p:nvCxnSpPr>
        <p:spPr>
          <a:xfrm>
            <a:off x="7447937" y="2603971"/>
            <a:ext cx="66567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1702F15-7C5C-4F2A-92A1-FEC1C3BB8974}"/>
              </a:ext>
            </a:extLst>
          </p:cNvPr>
          <p:cNvCxnSpPr>
            <a:cxnSpLocks/>
          </p:cNvCxnSpPr>
          <p:nvPr/>
        </p:nvCxnSpPr>
        <p:spPr>
          <a:xfrm>
            <a:off x="7627738" y="119874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B1630D-0CAB-4DC8-8B86-E9693316272B}"/>
              </a:ext>
            </a:extLst>
          </p:cNvPr>
          <p:cNvCxnSpPr>
            <a:cxnSpLocks/>
          </p:cNvCxnSpPr>
          <p:nvPr/>
        </p:nvCxnSpPr>
        <p:spPr>
          <a:xfrm>
            <a:off x="4941650" y="2439830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79130E-682D-4A23-ABBD-18569983CB52}"/>
              </a:ext>
            </a:extLst>
          </p:cNvPr>
          <p:cNvCxnSpPr>
            <a:cxnSpLocks/>
          </p:cNvCxnSpPr>
          <p:nvPr/>
        </p:nvCxnSpPr>
        <p:spPr>
          <a:xfrm>
            <a:off x="5050915" y="2529358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2A3221-59A5-4BBD-A68F-541501665FBB}"/>
              </a:ext>
            </a:extLst>
          </p:cNvPr>
          <p:cNvCxnSpPr>
            <a:cxnSpLocks/>
          </p:cNvCxnSpPr>
          <p:nvPr/>
        </p:nvCxnSpPr>
        <p:spPr>
          <a:xfrm>
            <a:off x="5106972" y="2606160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7898-33D7-44C3-9D37-5AB1A94ED7E0}"/>
                  </a:ext>
                </a:extLst>
              </p:cNvPr>
              <p:cNvSpPr txBox="1"/>
              <p:nvPr/>
            </p:nvSpPr>
            <p:spPr>
              <a:xfrm>
                <a:off x="6741399" y="611265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7898-33D7-44C3-9D37-5AB1A94E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99" y="611265"/>
                <a:ext cx="314958" cy="276999"/>
              </a:xfrm>
              <a:prstGeom prst="rect">
                <a:avLst/>
              </a:prstGeom>
              <a:blipFill>
                <a:blip r:embed="rId11"/>
                <a:stretch>
                  <a:fillRect l="-17308" r="-192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12DBBE-4EC6-46A5-9186-A2941B367FCC}"/>
                  </a:ext>
                </a:extLst>
              </p:cNvPr>
              <p:cNvSpPr txBox="1"/>
              <p:nvPr/>
            </p:nvSpPr>
            <p:spPr>
              <a:xfrm>
                <a:off x="5447360" y="1508247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12DBBE-4EC6-46A5-9186-A2941B367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60" y="1508247"/>
                <a:ext cx="309637" cy="276999"/>
              </a:xfrm>
              <a:prstGeom prst="rect">
                <a:avLst/>
              </a:prstGeom>
              <a:blipFill>
                <a:blip r:embed="rId12"/>
                <a:stretch>
                  <a:fillRect l="-18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566BF61-54E0-444F-8CA3-64E5E5F5BE8F}"/>
              </a:ext>
            </a:extLst>
          </p:cNvPr>
          <p:cNvCxnSpPr>
            <a:cxnSpLocks/>
          </p:cNvCxnSpPr>
          <p:nvPr/>
        </p:nvCxnSpPr>
        <p:spPr>
          <a:xfrm flipH="1">
            <a:off x="5442693" y="2276273"/>
            <a:ext cx="297391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65882B6-240A-45D2-9AA0-554099246F83}"/>
              </a:ext>
            </a:extLst>
          </p:cNvPr>
          <p:cNvCxnSpPr>
            <a:cxnSpLocks/>
          </p:cNvCxnSpPr>
          <p:nvPr/>
        </p:nvCxnSpPr>
        <p:spPr>
          <a:xfrm flipH="1">
            <a:off x="7173634" y="888264"/>
            <a:ext cx="518379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8EA78CC-4C56-4D35-B097-0E96F4FC7CBD}"/>
                  </a:ext>
                </a:extLst>
              </p:cNvPr>
              <p:cNvSpPr txBox="1"/>
              <p:nvPr/>
            </p:nvSpPr>
            <p:spPr>
              <a:xfrm>
                <a:off x="6447022" y="3443568"/>
                <a:ext cx="1150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8EA78CC-4C56-4D35-B097-0E96F4FC7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022" y="3443568"/>
                <a:ext cx="1150828" cy="276999"/>
              </a:xfrm>
              <a:prstGeom prst="rect">
                <a:avLst/>
              </a:prstGeom>
              <a:blipFill>
                <a:blip r:embed="rId13"/>
                <a:stretch>
                  <a:fillRect l="-4255" r="-478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AA87DB6-E3A5-4CE4-B8D7-6C8DD0C2F23B}"/>
                  </a:ext>
                </a:extLst>
              </p:cNvPr>
              <p:cNvSpPr txBox="1"/>
              <p:nvPr/>
            </p:nvSpPr>
            <p:spPr>
              <a:xfrm>
                <a:off x="5520645" y="2277464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AA87DB6-E3A5-4CE4-B8D7-6C8DD0C2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645" y="2277464"/>
                <a:ext cx="239874" cy="276999"/>
              </a:xfrm>
              <a:prstGeom prst="rect">
                <a:avLst/>
              </a:prstGeom>
              <a:blipFill>
                <a:blip r:embed="rId14"/>
                <a:stretch>
                  <a:fillRect l="-23077" r="-512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B90D4C-57D0-4F92-BAC9-6BF9D9C39055}"/>
                  </a:ext>
                </a:extLst>
              </p:cNvPr>
              <p:cNvSpPr txBox="1"/>
              <p:nvPr/>
            </p:nvSpPr>
            <p:spPr>
              <a:xfrm>
                <a:off x="7308208" y="533412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B90D4C-57D0-4F92-BAC9-6BF9D9C39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08" y="533412"/>
                <a:ext cx="245195" cy="276999"/>
              </a:xfrm>
              <a:prstGeom prst="rect">
                <a:avLst/>
              </a:prstGeom>
              <a:blipFill>
                <a:blip r:embed="rId15"/>
                <a:stretch>
                  <a:fillRect l="-22500" r="-5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A840193-9E94-4573-A070-262AAF1172AA}"/>
                  </a:ext>
                </a:extLst>
              </p:cNvPr>
              <p:cNvSpPr txBox="1"/>
              <p:nvPr/>
            </p:nvSpPr>
            <p:spPr>
              <a:xfrm>
                <a:off x="5927523" y="2017408"/>
                <a:ext cx="358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A840193-9E94-4573-A070-262AAF117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523" y="2017408"/>
                <a:ext cx="358495" cy="276999"/>
              </a:xfrm>
              <a:prstGeom prst="rect">
                <a:avLst/>
              </a:prstGeom>
              <a:blipFill>
                <a:blip r:embed="rId16"/>
                <a:stretch>
                  <a:fillRect l="-13559" r="-678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128F85E-5A40-4419-8E7D-9B103BB51DF3}"/>
                  </a:ext>
                </a:extLst>
              </p:cNvPr>
              <p:cNvSpPr txBox="1"/>
              <p:nvPr/>
            </p:nvSpPr>
            <p:spPr>
              <a:xfrm>
                <a:off x="5286535" y="4461764"/>
                <a:ext cx="1820114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=(1+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128F85E-5A40-4419-8E7D-9B103BB51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535" y="4461764"/>
                <a:ext cx="1820114" cy="6281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CCB0398-6518-4579-AB07-E32325E7E894}"/>
              </a:ext>
            </a:extLst>
          </p:cNvPr>
          <p:cNvSpPr/>
          <p:nvPr/>
        </p:nvSpPr>
        <p:spPr>
          <a:xfrm rot="5400000">
            <a:off x="1415388" y="213294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B9B05C9-F094-4A8B-A27F-BAE673AFFD93}"/>
              </a:ext>
            </a:extLst>
          </p:cNvPr>
          <p:cNvCxnSpPr>
            <a:cxnSpLocks/>
          </p:cNvCxnSpPr>
          <p:nvPr/>
        </p:nvCxnSpPr>
        <p:spPr>
          <a:xfrm>
            <a:off x="3352101" y="2739911"/>
            <a:ext cx="18609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22">
                <a:extLst>
                  <a:ext uri="{FF2B5EF4-FFF2-40B4-BE49-F238E27FC236}">
                    <a16:creationId xmlns:a16="http://schemas.microsoft.com/office/drawing/2014/main" id="{CF20D9D8-FA94-402A-84F2-417EE1DDCE45}"/>
                  </a:ext>
                </a:extLst>
              </p:cNvPr>
              <p:cNvSpPr txBox="1"/>
              <p:nvPr/>
            </p:nvSpPr>
            <p:spPr>
              <a:xfrm>
                <a:off x="1742291" y="299109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22">
                <a:extLst>
                  <a:ext uri="{FF2B5EF4-FFF2-40B4-BE49-F238E27FC236}">
                    <a16:creationId xmlns:a16="http://schemas.microsoft.com/office/drawing/2014/main" id="{CF20D9D8-FA94-402A-84F2-417EE1DDC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91" y="2991092"/>
                <a:ext cx="293400" cy="307777"/>
              </a:xfrm>
              <a:prstGeom prst="rect">
                <a:avLst/>
              </a:prstGeom>
              <a:blipFill>
                <a:blip r:embed="rId18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22">
                <a:extLst>
                  <a:ext uri="{FF2B5EF4-FFF2-40B4-BE49-F238E27FC236}">
                    <a16:creationId xmlns:a16="http://schemas.microsoft.com/office/drawing/2014/main" id="{B4536512-BF82-4C32-AE4C-D110CD0394FC}"/>
                  </a:ext>
                </a:extLst>
              </p:cNvPr>
              <p:cNvSpPr txBox="1"/>
              <p:nvPr/>
            </p:nvSpPr>
            <p:spPr>
              <a:xfrm>
                <a:off x="1742291" y="203234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22">
                <a:extLst>
                  <a:ext uri="{FF2B5EF4-FFF2-40B4-BE49-F238E27FC236}">
                    <a16:creationId xmlns:a16="http://schemas.microsoft.com/office/drawing/2014/main" id="{B4536512-BF82-4C32-AE4C-D110CD03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91" y="2032346"/>
                <a:ext cx="2934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7CADE3F-EF25-4B4F-87FE-FE7493FD5FF4}"/>
              </a:ext>
            </a:extLst>
          </p:cNvPr>
          <p:cNvCxnSpPr>
            <a:cxnSpLocks/>
          </p:cNvCxnSpPr>
          <p:nvPr/>
        </p:nvCxnSpPr>
        <p:spPr>
          <a:xfrm>
            <a:off x="2320694" y="1852042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86CFFE-8C64-4A27-8FA2-6B395BC75948}"/>
              </a:ext>
            </a:extLst>
          </p:cNvPr>
          <p:cNvCxnSpPr>
            <a:cxnSpLocks/>
          </p:cNvCxnSpPr>
          <p:nvPr/>
        </p:nvCxnSpPr>
        <p:spPr>
          <a:xfrm flipH="1">
            <a:off x="2313858" y="3169214"/>
            <a:ext cx="6836" cy="425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2C4BA61-7B1C-44BA-AD87-8B776EF1F613}"/>
                  </a:ext>
                </a:extLst>
              </p:cNvPr>
              <p:cNvSpPr txBox="1"/>
              <p:nvPr/>
            </p:nvSpPr>
            <p:spPr>
              <a:xfrm>
                <a:off x="1909646" y="1539078"/>
                <a:ext cx="100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2C4BA61-7B1C-44BA-AD87-8B776EF1F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46" y="1539078"/>
                <a:ext cx="1000915" cy="276999"/>
              </a:xfrm>
              <a:prstGeom prst="rect">
                <a:avLst/>
              </a:prstGeom>
              <a:blipFill>
                <a:blip r:embed="rId20"/>
                <a:stretch>
                  <a:fillRect l="-4268" r="-548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470B779-9401-42FA-A373-D1AFDCC8B0E8}"/>
              </a:ext>
            </a:extLst>
          </p:cNvPr>
          <p:cNvCxnSpPr>
            <a:cxnSpLocks/>
          </p:cNvCxnSpPr>
          <p:nvPr/>
        </p:nvCxnSpPr>
        <p:spPr>
          <a:xfrm>
            <a:off x="1366075" y="2169300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D7BD482-F7B0-4B7B-8DC3-2A68D1BE3074}"/>
              </a:ext>
            </a:extLst>
          </p:cNvPr>
          <p:cNvCxnSpPr>
            <a:cxnSpLocks/>
          </p:cNvCxnSpPr>
          <p:nvPr/>
        </p:nvCxnSpPr>
        <p:spPr>
          <a:xfrm>
            <a:off x="919363" y="3142114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855AA04-9B2B-4F54-9C47-DDFCE76E4E54}"/>
                  </a:ext>
                </a:extLst>
              </p:cNvPr>
              <p:cNvSpPr txBox="1"/>
              <p:nvPr/>
            </p:nvSpPr>
            <p:spPr>
              <a:xfrm>
                <a:off x="261149" y="2541949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855AA04-9B2B-4F54-9C47-DDFCE76E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49" y="2541949"/>
                <a:ext cx="344261" cy="215444"/>
              </a:xfrm>
              <a:prstGeom prst="rect">
                <a:avLst/>
              </a:prstGeom>
              <a:blipFill>
                <a:blip r:embed="rId21"/>
                <a:stretch>
                  <a:fillRect l="-8929" r="-714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FBDFCF40-DABE-469C-A2F8-5B44FA27B3DB}"/>
              </a:ext>
            </a:extLst>
          </p:cNvPr>
          <p:cNvSpPr/>
          <p:nvPr/>
        </p:nvSpPr>
        <p:spPr>
          <a:xfrm>
            <a:off x="67892" y="2324294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5217C8C-0FF4-454B-98F0-205DA1A02AEB}"/>
              </a:ext>
            </a:extLst>
          </p:cNvPr>
          <p:cNvCxnSpPr>
            <a:cxnSpLocks/>
          </p:cNvCxnSpPr>
          <p:nvPr/>
        </p:nvCxnSpPr>
        <p:spPr>
          <a:xfrm>
            <a:off x="422377" y="2150826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44837B-6EC9-4750-ABD4-F2B72603F1B7}"/>
              </a:ext>
            </a:extLst>
          </p:cNvPr>
          <p:cNvCxnSpPr>
            <a:cxnSpLocks/>
          </p:cNvCxnSpPr>
          <p:nvPr/>
        </p:nvCxnSpPr>
        <p:spPr>
          <a:xfrm>
            <a:off x="422377" y="2987738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8064CBB-0472-4FAA-8D2A-88A8F39BC362}"/>
              </a:ext>
            </a:extLst>
          </p:cNvPr>
          <p:cNvCxnSpPr>
            <a:cxnSpLocks/>
          </p:cNvCxnSpPr>
          <p:nvPr/>
        </p:nvCxnSpPr>
        <p:spPr>
          <a:xfrm>
            <a:off x="228223" y="3181411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E7BFA26-535B-4D95-9C9D-B94FF4B8A04A}"/>
              </a:ext>
            </a:extLst>
          </p:cNvPr>
          <p:cNvCxnSpPr>
            <a:cxnSpLocks/>
          </p:cNvCxnSpPr>
          <p:nvPr/>
        </p:nvCxnSpPr>
        <p:spPr>
          <a:xfrm>
            <a:off x="337488" y="3270939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31BE5DD-0178-4738-A7BC-C09934A277EC}"/>
              </a:ext>
            </a:extLst>
          </p:cNvPr>
          <p:cNvCxnSpPr>
            <a:cxnSpLocks/>
          </p:cNvCxnSpPr>
          <p:nvPr/>
        </p:nvCxnSpPr>
        <p:spPr>
          <a:xfrm>
            <a:off x="393545" y="3347741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2BC8A671-73B3-4BDA-9B7F-17E9F3295FAE}"/>
                  </a:ext>
                </a:extLst>
              </p:cNvPr>
              <p:cNvSpPr txBox="1"/>
              <p:nvPr/>
            </p:nvSpPr>
            <p:spPr>
              <a:xfrm>
                <a:off x="105137" y="204241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2BC8A671-73B3-4BDA-9B7F-17E9F3295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7" y="2042419"/>
                <a:ext cx="293400" cy="307777"/>
              </a:xfrm>
              <a:prstGeom prst="rect">
                <a:avLst/>
              </a:prstGeom>
              <a:blipFill>
                <a:blip r:embed="rId22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22">
                <a:extLst>
                  <a:ext uri="{FF2B5EF4-FFF2-40B4-BE49-F238E27FC236}">
                    <a16:creationId xmlns:a16="http://schemas.microsoft.com/office/drawing/2014/main" id="{0607D822-DAA7-445E-9428-0003993105C8}"/>
                  </a:ext>
                </a:extLst>
              </p:cNvPr>
              <p:cNvSpPr txBox="1"/>
              <p:nvPr/>
            </p:nvSpPr>
            <p:spPr>
              <a:xfrm>
                <a:off x="70581" y="287747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22">
                <a:extLst>
                  <a:ext uri="{FF2B5EF4-FFF2-40B4-BE49-F238E27FC236}">
                    <a16:creationId xmlns:a16="http://schemas.microsoft.com/office/drawing/2014/main" id="{0607D822-DAA7-445E-9428-000399310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1" y="2877470"/>
                <a:ext cx="29340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CFC0EC1-8839-4BC2-8F7A-0D8DA767A18A}"/>
              </a:ext>
            </a:extLst>
          </p:cNvPr>
          <p:cNvCxnSpPr>
            <a:cxnSpLocks/>
          </p:cNvCxnSpPr>
          <p:nvPr/>
        </p:nvCxnSpPr>
        <p:spPr>
          <a:xfrm>
            <a:off x="904978" y="3140138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5DC751-8F6F-4BF3-937F-03773611E716}"/>
                  </a:ext>
                </a:extLst>
              </p:cNvPr>
              <p:cNvSpPr txBox="1"/>
              <p:nvPr/>
            </p:nvSpPr>
            <p:spPr>
              <a:xfrm>
                <a:off x="3158513" y="2403449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5DC751-8F6F-4BF3-937F-03773611E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13" y="2403449"/>
                <a:ext cx="491545" cy="276999"/>
              </a:xfrm>
              <a:prstGeom prst="rect">
                <a:avLst/>
              </a:prstGeom>
              <a:blipFill>
                <a:blip r:embed="rId24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55118CC9-1D66-4750-BC9B-0627D1F751C9}"/>
              </a:ext>
            </a:extLst>
          </p:cNvPr>
          <p:cNvGrpSpPr/>
          <p:nvPr/>
        </p:nvGrpSpPr>
        <p:grpSpPr>
          <a:xfrm>
            <a:off x="581284" y="1926190"/>
            <a:ext cx="907131" cy="391598"/>
            <a:chOff x="4676775" y="1682364"/>
            <a:chExt cx="1619250" cy="693028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92CBE8A-E591-4763-B52F-C1435BFB7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40A6732-E4DE-4E3A-BCE5-54ADCA9F789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9BD4BBB-1DB4-4B0E-A6E3-79A6BC61E1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76F5F9-DF36-4184-A321-32D48CB93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7E4651A-5E76-440C-8E12-B4DAB28AF9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2FEF682-6D85-4638-89CE-6A43E15915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FF7B0EB-5A94-4458-A21C-97349EBED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65C726F-BFDB-4424-807B-BAC38F5E1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F55405-C20C-406B-9219-3FE3CC6B2982}"/>
              </a:ext>
            </a:extLst>
          </p:cNvPr>
          <p:cNvCxnSpPr>
            <a:cxnSpLocks/>
          </p:cNvCxnSpPr>
          <p:nvPr/>
        </p:nvCxnSpPr>
        <p:spPr>
          <a:xfrm>
            <a:off x="413036" y="215625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49BD082-2256-42DC-A082-E49ED378B13D}"/>
              </a:ext>
            </a:extLst>
          </p:cNvPr>
          <p:cNvGrpSpPr/>
          <p:nvPr/>
        </p:nvGrpSpPr>
        <p:grpSpPr>
          <a:xfrm>
            <a:off x="1582125" y="1081618"/>
            <a:ext cx="1485331" cy="391598"/>
            <a:chOff x="4676775" y="1682364"/>
            <a:chExt cx="1619250" cy="69302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2869BF-DD80-40FF-A49F-1E42CE7A8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550DA67-5418-4700-8FD1-C60B40E2F88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2010568-1490-4678-AEE2-C9C6F6A5FA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BA51C35-CF0D-4681-AA72-EFD54C157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B71AC5-5057-40B4-8FF0-07B7154DAD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39E7BA4-C347-4E4E-9B96-08A857E1E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F5FC2F-6CAA-473B-BA8A-1B377F3717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C12B743-48C4-48D9-8874-54DD2669A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29E9D46-2027-4EAA-A8E2-8BE26D731B46}"/>
              </a:ext>
            </a:extLst>
          </p:cNvPr>
          <p:cNvCxnSpPr>
            <a:cxnSpLocks/>
          </p:cNvCxnSpPr>
          <p:nvPr/>
        </p:nvCxnSpPr>
        <p:spPr>
          <a:xfrm>
            <a:off x="1580727" y="1312667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60C235-1F6F-47CA-B500-14897BD16955}"/>
              </a:ext>
            </a:extLst>
          </p:cNvPr>
          <p:cNvCxnSpPr>
            <a:cxnSpLocks/>
          </p:cNvCxnSpPr>
          <p:nvPr/>
        </p:nvCxnSpPr>
        <p:spPr>
          <a:xfrm>
            <a:off x="2862917" y="2731147"/>
            <a:ext cx="66567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5D8F89D-35E1-41A0-A7CB-B3FA691BC138}"/>
              </a:ext>
            </a:extLst>
          </p:cNvPr>
          <p:cNvCxnSpPr>
            <a:cxnSpLocks/>
          </p:cNvCxnSpPr>
          <p:nvPr/>
        </p:nvCxnSpPr>
        <p:spPr>
          <a:xfrm>
            <a:off x="3042718" y="1325920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F2B0278-7E10-450B-9AA3-0927496A94AE}"/>
              </a:ext>
            </a:extLst>
          </p:cNvPr>
          <p:cNvCxnSpPr>
            <a:cxnSpLocks/>
          </p:cNvCxnSpPr>
          <p:nvPr/>
        </p:nvCxnSpPr>
        <p:spPr>
          <a:xfrm>
            <a:off x="697018" y="393292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A95D353-C30C-497F-96C2-D5D90CDFF18D}"/>
              </a:ext>
            </a:extLst>
          </p:cNvPr>
          <p:cNvCxnSpPr>
            <a:cxnSpLocks/>
          </p:cNvCxnSpPr>
          <p:nvPr/>
        </p:nvCxnSpPr>
        <p:spPr>
          <a:xfrm>
            <a:off x="806283" y="402245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08023BE-FFFC-4AB2-A2A8-5F5AD05DA0E6}"/>
              </a:ext>
            </a:extLst>
          </p:cNvPr>
          <p:cNvCxnSpPr>
            <a:cxnSpLocks/>
          </p:cNvCxnSpPr>
          <p:nvPr/>
        </p:nvCxnSpPr>
        <p:spPr>
          <a:xfrm>
            <a:off x="862340" y="409925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D2003AD-79E2-4BE4-9541-55F30E3A1667}"/>
                  </a:ext>
                </a:extLst>
              </p:cNvPr>
              <p:cNvSpPr txBox="1"/>
              <p:nvPr/>
            </p:nvSpPr>
            <p:spPr>
              <a:xfrm>
                <a:off x="2156379" y="738441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D2003AD-79E2-4BE4-9541-55F30E3A1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79" y="738441"/>
                <a:ext cx="314958" cy="276999"/>
              </a:xfrm>
              <a:prstGeom prst="rect">
                <a:avLst/>
              </a:prstGeom>
              <a:blipFill>
                <a:blip r:embed="rId25"/>
                <a:stretch>
                  <a:fillRect l="-17647" r="-39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2C43BF-D15C-4C45-BC60-7ECBA6E75F7F}"/>
                  </a:ext>
                </a:extLst>
              </p:cNvPr>
              <p:cNvSpPr txBox="1"/>
              <p:nvPr/>
            </p:nvSpPr>
            <p:spPr>
              <a:xfrm>
                <a:off x="862340" y="1635423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2C43BF-D15C-4C45-BC60-7ECBA6E7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40" y="1635423"/>
                <a:ext cx="309637" cy="276999"/>
              </a:xfrm>
              <a:prstGeom prst="rect">
                <a:avLst/>
              </a:prstGeom>
              <a:blipFill>
                <a:blip r:embed="rId26"/>
                <a:stretch>
                  <a:fillRect l="-15686" r="-39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5F8FAD6-8A7D-4651-8C7A-6778BFAAAB76}"/>
              </a:ext>
            </a:extLst>
          </p:cNvPr>
          <p:cNvCxnSpPr/>
          <p:nvPr/>
        </p:nvCxnSpPr>
        <p:spPr>
          <a:xfrm>
            <a:off x="894818" y="2403449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8CFA3EC-C3B4-4ED2-AEFD-93E3F87A5AC6}"/>
              </a:ext>
            </a:extLst>
          </p:cNvPr>
          <p:cNvCxnSpPr/>
          <p:nvPr/>
        </p:nvCxnSpPr>
        <p:spPr>
          <a:xfrm>
            <a:off x="2571461" y="1015440"/>
            <a:ext cx="471257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E8BE2C0-8D55-4509-81B8-305CB63604DD}"/>
                  </a:ext>
                </a:extLst>
              </p:cNvPr>
              <p:cNvSpPr txBox="1"/>
              <p:nvPr/>
            </p:nvSpPr>
            <p:spPr>
              <a:xfrm>
                <a:off x="1862002" y="3570744"/>
                <a:ext cx="1150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E8BE2C0-8D55-4509-81B8-305CB6360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02" y="3570744"/>
                <a:ext cx="1150828" cy="276999"/>
              </a:xfrm>
              <a:prstGeom prst="rect">
                <a:avLst/>
              </a:prstGeom>
              <a:blipFill>
                <a:blip r:embed="rId27"/>
                <a:stretch>
                  <a:fillRect l="-3704" r="-423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3540608-6ABB-41AF-A379-8FE7197B942E}"/>
                  </a:ext>
                </a:extLst>
              </p:cNvPr>
              <p:cNvSpPr txBox="1"/>
              <p:nvPr/>
            </p:nvSpPr>
            <p:spPr>
              <a:xfrm>
                <a:off x="935625" y="2404640"/>
                <a:ext cx="239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3540608-6ABB-41AF-A379-8FE7197B9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5" y="2404640"/>
                <a:ext cx="239874" cy="276999"/>
              </a:xfrm>
              <a:prstGeom prst="rect">
                <a:avLst/>
              </a:prstGeom>
              <a:blipFill>
                <a:blip r:embed="rId28"/>
                <a:stretch>
                  <a:fillRect l="-22500" r="-5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26CD0D0-5A2E-465A-A391-2C8F0511635D}"/>
                  </a:ext>
                </a:extLst>
              </p:cNvPr>
              <p:cNvSpPr txBox="1"/>
              <p:nvPr/>
            </p:nvSpPr>
            <p:spPr>
              <a:xfrm>
                <a:off x="2723188" y="660588"/>
                <a:ext cx="245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26CD0D0-5A2E-465A-A391-2C8F05116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188" y="660588"/>
                <a:ext cx="245195" cy="276999"/>
              </a:xfrm>
              <a:prstGeom prst="rect">
                <a:avLst/>
              </a:prstGeom>
              <a:blipFill>
                <a:blip r:embed="rId29"/>
                <a:stretch>
                  <a:fillRect l="-22500" r="-5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ECB28FA-C517-4929-81A8-D0ACB6888D6B}"/>
                  </a:ext>
                </a:extLst>
              </p:cNvPr>
              <p:cNvSpPr txBox="1"/>
              <p:nvPr/>
            </p:nvSpPr>
            <p:spPr>
              <a:xfrm>
                <a:off x="1379890" y="283236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ECB28FA-C517-4929-81A8-D0ACB6888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90" y="2832361"/>
                <a:ext cx="293400" cy="307777"/>
              </a:xfrm>
              <a:prstGeom prst="rect">
                <a:avLst/>
              </a:prstGeom>
              <a:blipFill>
                <a:blip r:embed="rId30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3D8335-2065-40FB-A644-82CE4B76E366}"/>
                  </a:ext>
                </a:extLst>
              </p:cNvPr>
              <p:cNvSpPr txBox="1"/>
              <p:nvPr/>
            </p:nvSpPr>
            <p:spPr>
              <a:xfrm>
                <a:off x="1389810" y="215235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3D8335-2065-40FB-A644-82CE4B76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10" y="2152352"/>
                <a:ext cx="293400" cy="307777"/>
              </a:xfrm>
              <a:prstGeom prst="rect">
                <a:avLst/>
              </a:prstGeom>
              <a:blipFill>
                <a:blip r:embed="rId31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E523367-9C20-4ADC-9FE9-D649E8833059}"/>
                  </a:ext>
                </a:extLst>
              </p:cNvPr>
              <p:cNvSpPr txBox="1"/>
              <p:nvPr/>
            </p:nvSpPr>
            <p:spPr>
              <a:xfrm>
                <a:off x="999589" y="4348916"/>
                <a:ext cx="1394613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E523367-9C20-4ADC-9FE9-D649E883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89" y="4348916"/>
                <a:ext cx="1394613" cy="62818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442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759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OPAMP-Differential Amplifier (Subtractor)</a:t>
            </a:r>
          </a:p>
        </p:txBody>
      </p:sp>
      <p:pic>
        <p:nvPicPr>
          <p:cNvPr id="3080" name="Picture 8" descr="Differential Op Amp">
            <a:extLst>
              <a:ext uri="{FF2B5EF4-FFF2-40B4-BE49-F238E27FC236}">
                <a16:creationId xmlns:a16="http://schemas.microsoft.com/office/drawing/2014/main" id="{7FAE4DE7-E182-FD2C-4240-C8479C038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t="16736" r="12668" b="26974"/>
          <a:stretch/>
        </p:blipFill>
        <p:spPr bwMode="auto">
          <a:xfrm>
            <a:off x="106685" y="459564"/>
            <a:ext cx="4489554" cy="2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3EFA33-5B7D-4737-9857-BCF908077078}"/>
                  </a:ext>
                </a:extLst>
              </p:cNvPr>
              <p:cNvSpPr txBox="1"/>
              <p:nvPr/>
            </p:nvSpPr>
            <p:spPr>
              <a:xfrm>
                <a:off x="0" y="1152947"/>
                <a:ext cx="52905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3EFA33-5B7D-4737-9857-BCF90807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2947"/>
                <a:ext cx="529055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A15F82-E34D-4B1A-B961-5852A6685224}"/>
                  </a:ext>
                </a:extLst>
              </p:cNvPr>
              <p:cNvSpPr txBox="1"/>
              <p:nvPr/>
            </p:nvSpPr>
            <p:spPr>
              <a:xfrm>
                <a:off x="7804" y="1862854"/>
                <a:ext cx="5290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A15F82-E34D-4B1A-B961-5852A668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" y="1862854"/>
                <a:ext cx="529056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270C2-6ED2-402A-A16B-D75FB0D3109F}"/>
                  </a:ext>
                </a:extLst>
              </p:cNvPr>
              <p:cNvSpPr txBox="1"/>
              <p:nvPr/>
            </p:nvSpPr>
            <p:spPr>
              <a:xfrm>
                <a:off x="2799920" y="459563"/>
                <a:ext cx="4996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270C2-6ED2-402A-A16B-D75FB0D3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920" y="459563"/>
                <a:ext cx="4996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D0B0F-FCD0-4181-8881-E907AB1C174F}"/>
                  </a:ext>
                </a:extLst>
              </p:cNvPr>
              <p:cNvSpPr txBox="1"/>
              <p:nvPr/>
            </p:nvSpPr>
            <p:spPr>
              <a:xfrm>
                <a:off x="1165969" y="751872"/>
                <a:ext cx="49430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D0B0F-FCD0-4181-8881-E907AB1C1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9" y="751872"/>
                <a:ext cx="4943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B72FC3-8EDD-4D03-813E-352EC752E148}"/>
                  </a:ext>
                </a:extLst>
              </p:cNvPr>
              <p:cNvSpPr txBox="1"/>
              <p:nvPr/>
            </p:nvSpPr>
            <p:spPr>
              <a:xfrm>
                <a:off x="1165969" y="2232186"/>
                <a:ext cx="4996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B72FC3-8EDD-4D03-813E-352EC752E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9" y="2232186"/>
                <a:ext cx="4996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F2AB2D-A688-4D62-B23C-4DD989B43E71}"/>
                  </a:ext>
                </a:extLst>
              </p:cNvPr>
              <p:cNvSpPr txBox="1"/>
              <p:nvPr/>
            </p:nvSpPr>
            <p:spPr>
              <a:xfrm>
                <a:off x="2381480" y="2470166"/>
                <a:ext cx="4996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F2AB2D-A688-4D62-B23C-4DD989B4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80" y="2470166"/>
                <a:ext cx="4996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577046-5349-45D3-A4DB-112541612531}"/>
                  </a:ext>
                </a:extLst>
              </p:cNvPr>
              <p:cNvSpPr txBox="1"/>
              <p:nvPr/>
            </p:nvSpPr>
            <p:spPr>
              <a:xfrm>
                <a:off x="4572000" y="941506"/>
                <a:ext cx="4301049" cy="628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=(−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577046-5349-45D3-A4DB-11254161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41506"/>
                <a:ext cx="4301049" cy="6281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8E42D1-884F-406E-BB51-39E3A2D717E9}"/>
                  </a:ext>
                </a:extLst>
              </p:cNvPr>
              <p:cNvSpPr txBox="1"/>
              <p:nvPr/>
            </p:nvSpPr>
            <p:spPr>
              <a:xfrm>
                <a:off x="4573325" y="2470166"/>
                <a:ext cx="2755241" cy="628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8E42D1-884F-406E-BB51-39E3A2D71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25" y="2470166"/>
                <a:ext cx="2755241" cy="628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F9C417-F4C1-4E32-8B85-241E82E397F4}"/>
              </a:ext>
            </a:extLst>
          </p:cNvPr>
          <p:cNvSpPr txBox="1"/>
          <p:nvPr/>
        </p:nvSpPr>
        <p:spPr>
          <a:xfrm>
            <a:off x="4596239" y="219670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7DA504-B188-4EF2-AAA6-5DD24BBE7064}"/>
                  </a:ext>
                </a:extLst>
              </p:cNvPr>
              <p:cNvSpPr txBox="1"/>
              <p:nvPr/>
            </p:nvSpPr>
            <p:spPr>
              <a:xfrm>
                <a:off x="4511174" y="3367080"/>
                <a:ext cx="962956" cy="628121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7DA504-B188-4EF2-AAA6-5DD24BBE7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74" y="3367080"/>
                <a:ext cx="962956" cy="6281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392B66-A997-4A9E-9DBE-54157696AF3A}"/>
                  </a:ext>
                </a:extLst>
              </p:cNvPr>
              <p:cNvSpPr txBox="1"/>
              <p:nvPr/>
            </p:nvSpPr>
            <p:spPr>
              <a:xfrm>
                <a:off x="4511174" y="4201994"/>
                <a:ext cx="2093715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392B66-A997-4A9E-9DBE-54157696A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74" y="4201994"/>
                <a:ext cx="2093715" cy="6265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938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A52F6-A2B2-9664-C0A0-35B9732CA5BC}"/>
              </a:ext>
            </a:extLst>
          </p:cNvPr>
          <p:cNvSpPr txBox="1"/>
          <p:nvPr/>
        </p:nvSpPr>
        <p:spPr>
          <a:xfrm>
            <a:off x="714302" y="-14988"/>
            <a:ext cx="636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OPAMP-Differentiator &amp; Integrator</a:t>
            </a:r>
          </a:p>
        </p:txBody>
      </p:sp>
      <p:pic>
        <p:nvPicPr>
          <p:cNvPr id="2052" name="Picture 4" descr="Operational Amplifier Summary, Op-amp basics">
            <a:extLst>
              <a:ext uri="{FF2B5EF4-FFF2-40B4-BE49-F238E27FC236}">
                <a16:creationId xmlns:a16="http://schemas.microsoft.com/office/drawing/2014/main" id="{994F8C39-B6EE-977D-BA9F-C0A3F5F8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2" y="1101997"/>
            <a:ext cx="7630070" cy="344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9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F5FEAD6-4711-4217-0379-C2217E2DD969}"/>
              </a:ext>
            </a:extLst>
          </p:cNvPr>
          <p:cNvCxnSpPr>
            <a:cxnSpLocks/>
          </p:cNvCxnSpPr>
          <p:nvPr/>
        </p:nvCxnSpPr>
        <p:spPr>
          <a:xfrm>
            <a:off x="7673660" y="2414960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193658" y="2317804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25685" y="2465117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25685" y="2368966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25685" y="3009984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03781" y="3266784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07216" y="3145357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749577" y="2861056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034985" y="3469642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26097" y="3286084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447578" y="1693162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749577" y="1291394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1962782" y="2259112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248667" y="3128729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483247" y="2066793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133838" y="3172875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24870" y="2567160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19053" y="3381298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12196" y="219213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05504" y="2815797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766781" y="3742486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24870" y="4513425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08816" y="2345775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760099" y="2493088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20770" y="2396937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278087" y="3037955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278088" y="3294755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269065" y="3173328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772479" y="2903548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764470" y="2897619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151080" y="3853453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22531" y="31702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073862" y="2595131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04241" y="3298536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04243" y="2160502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466407" y="2239161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4954359" y="1705995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287722" y="185331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287722" y="2367732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87722" y="1766740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30161" y="1885624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05353" y="2044363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779053" y="1283273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778908" y="2896303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blipFill>
                <a:blip r:embed="rId4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540501" y="3372076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649766" y="3461604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551453" y="394381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660718" y="403334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16775" y="411014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757595" y="2856988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757595" y="3458672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411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OPAMP-Non-Inverting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164828" y="3401386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833389" y="2235592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21914" y="198384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375580" y="1400168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22719" y="2879552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337792" y="1282888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592795" y="265410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17132" y="2759168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450399" y="205587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04555" y="176659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866895" y="2202429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497792" y="235977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/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blipFill>
                <a:blip r:embed="rId9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A1A57-A1CC-88D7-FEBE-1923C7574C51}"/>
              </a:ext>
            </a:extLst>
          </p:cNvPr>
          <p:cNvGrpSpPr/>
          <p:nvPr/>
        </p:nvGrpSpPr>
        <p:grpSpPr>
          <a:xfrm>
            <a:off x="4256644" y="2738044"/>
            <a:ext cx="1091826" cy="272050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EF7C64-E17B-6536-BC8E-D177F4920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67E98C-198B-31BD-0352-4842B9863E7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3DA0FD-AF1B-A5C2-684C-5EB4D48AD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0C7DD2-EF96-9CA1-4EE1-F627DB5F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3048A3-8D76-7EDB-49E0-D4D17CA830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CD0636-2B9F-3120-AAF3-EFDFE995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8AF82B-B87B-F522-0685-36C79099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6D042-23A8-7AC0-864F-E92667087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F75D7B-AC93-1D3A-0485-27A69E664DAA}"/>
              </a:ext>
            </a:extLst>
          </p:cNvPr>
          <p:cNvCxnSpPr>
            <a:cxnSpLocks/>
          </p:cNvCxnSpPr>
          <p:nvPr/>
        </p:nvCxnSpPr>
        <p:spPr>
          <a:xfrm flipH="1" flipV="1">
            <a:off x="5264708" y="2900577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DD6810-C37F-AF20-BF12-6980B58778DF}"/>
              </a:ext>
            </a:extLst>
          </p:cNvPr>
          <p:cNvGrpSpPr/>
          <p:nvPr/>
        </p:nvGrpSpPr>
        <p:grpSpPr>
          <a:xfrm rot="16200000" flipH="1">
            <a:off x="3776015" y="3265927"/>
            <a:ext cx="1030293" cy="289652"/>
            <a:chOff x="4676775" y="1682364"/>
            <a:chExt cx="1619250" cy="6930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FDA7E4-FAF3-D334-7E1C-3889F603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7C0F68-AD1A-F201-EDE4-77D8CC80B3A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BE8690-93D9-1964-0DA8-2D5CA11E8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C7864-6F22-92E1-9E0B-B1E1E881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907223-CD39-31D8-8A37-8E76D4A1E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E302D-DC3A-0685-26DE-3A9D3BB4B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A76C0D-14FF-4EE8-82FA-5D1197AF5D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FFBD83-69B4-F0F7-3FD1-07EEE36D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571561-6746-0E98-428C-70BEF6605A26}"/>
              </a:ext>
            </a:extLst>
          </p:cNvPr>
          <p:cNvCxnSpPr>
            <a:cxnSpLocks/>
          </p:cNvCxnSpPr>
          <p:nvPr/>
        </p:nvCxnSpPr>
        <p:spPr>
          <a:xfrm>
            <a:off x="4098571" y="3924203"/>
            <a:ext cx="408295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EEE7D6-593C-C5B9-869B-0EB0AF723EE4}"/>
              </a:ext>
            </a:extLst>
          </p:cNvPr>
          <p:cNvCxnSpPr>
            <a:cxnSpLocks/>
          </p:cNvCxnSpPr>
          <p:nvPr/>
        </p:nvCxnSpPr>
        <p:spPr>
          <a:xfrm>
            <a:off x="4207836" y="4013731"/>
            <a:ext cx="210972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14BEC82-FD09-8C84-BC1C-BBEF83E01715}"/>
              </a:ext>
            </a:extLst>
          </p:cNvPr>
          <p:cNvCxnSpPr>
            <a:cxnSpLocks/>
          </p:cNvCxnSpPr>
          <p:nvPr/>
        </p:nvCxnSpPr>
        <p:spPr>
          <a:xfrm>
            <a:off x="4263893" y="4090533"/>
            <a:ext cx="1012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/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=9k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3E6517-DF91-6AD1-559D-BE1E9DD62AD3}"/>
              </a:ext>
            </a:extLst>
          </p:cNvPr>
          <p:cNvCxnSpPr>
            <a:cxnSpLocks/>
          </p:cNvCxnSpPr>
          <p:nvPr/>
        </p:nvCxnSpPr>
        <p:spPr>
          <a:xfrm flipV="1">
            <a:off x="7695039" y="24147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9C5837C-87E4-B693-41F7-4459A98BB9BA}"/>
              </a:ext>
            </a:extLst>
          </p:cNvPr>
          <p:cNvSpPr/>
          <p:nvPr/>
        </p:nvSpPr>
        <p:spPr>
          <a:xfrm rot="5400000">
            <a:off x="7969995" y="199775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CB0C6D3-CA90-596E-1C91-3AF4C9289DCF}"/>
              </a:ext>
            </a:extLst>
          </p:cNvPr>
          <p:cNvSpPr/>
          <p:nvPr/>
        </p:nvSpPr>
        <p:spPr>
          <a:xfrm>
            <a:off x="7621569" y="2373769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E5831C-D8F1-65F0-085D-9F43F1F1A2C9}"/>
              </a:ext>
            </a:extLst>
          </p:cNvPr>
          <p:cNvCxnSpPr>
            <a:cxnSpLocks/>
          </p:cNvCxnSpPr>
          <p:nvPr/>
        </p:nvCxnSpPr>
        <p:spPr>
          <a:xfrm>
            <a:off x="7456566" y="293004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BAB7B2-6ACD-1232-5B45-D89EB6D00B68}"/>
              </a:ext>
            </a:extLst>
          </p:cNvPr>
          <p:cNvCxnSpPr>
            <a:cxnSpLocks/>
          </p:cNvCxnSpPr>
          <p:nvPr/>
        </p:nvCxnSpPr>
        <p:spPr>
          <a:xfrm>
            <a:off x="7565831" y="301957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09CC188-B686-39F7-6037-0E6B6954DFE6}"/>
              </a:ext>
            </a:extLst>
          </p:cNvPr>
          <p:cNvCxnSpPr>
            <a:cxnSpLocks/>
          </p:cNvCxnSpPr>
          <p:nvPr/>
        </p:nvCxnSpPr>
        <p:spPr>
          <a:xfrm>
            <a:off x="7467518" y="3501791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182498-D061-802E-EB7E-620C9A0949E6}"/>
              </a:ext>
            </a:extLst>
          </p:cNvPr>
          <p:cNvCxnSpPr>
            <a:cxnSpLocks/>
          </p:cNvCxnSpPr>
          <p:nvPr/>
        </p:nvCxnSpPr>
        <p:spPr>
          <a:xfrm>
            <a:off x="7576783" y="3591319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8B1B02D-DCAF-3D79-53E6-5F138C1B377B}"/>
              </a:ext>
            </a:extLst>
          </p:cNvPr>
          <p:cNvCxnSpPr>
            <a:cxnSpLocks/>
          </p:cNvCxnSpPr>
          <p:nvPr/>
        </p:nvCxnSpPr>
        <p:spPr>
          <a:xfrm>
            <a:off x="7632840" y="3668121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109825-2D14-2C6E-29C1-AFCD5E4E00AB}"/>
              </a:ext>
            </a:extLst>
          </p:cNvPr>
          <p:cNvCxnSpPr>
            <a:cxnSpLocks/>
          </p:cNvCxnSpPr>
          <p:nvPr/>
        </p:nvCxnSpPr>
        <p:spPr>
          <a:xfrm>
            <a:off x="7673660" y="3016644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150D7F3-C447-4879-B002-F5AA6DA88B8D}"/>
              </a:ext>
            </a:extLst>
          </p:cNvPr>
          <p:cNvGrpSpPr/>
          <p:nvPr/>
        </p:nvGrpSpPr>
        <p:grpSpPr>
          <a:xfrm>
            <a:off x="7673660" y="1372027"/>
            <a:ext cx="945400" cy="326535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ACDA53E-B66C-9C30-09F2-9DC0BF201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B507EFA-0A81-8F0E-316F-70F6E93F08C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C51AE2E-FDAC-5B06-0042-9A7781DBB2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7263882-0B5C-9B51-AFA5-37296251E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9C529C1-135F-ED0B-24B8-0D49A1525C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14B5D4-6B2B-1E56-6035-A11C038B7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757D120-5C49-FAE7-58F3-2ADEBE5F34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D3089BC-C2EB-1D71-B273-7D8783798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537859D-3C6A-9C94-3603-B4C9B3FE0D7E}"/>
              </a:ext>
            </a:extLst>
          </p:cNvPr>
          <p:cNvCxnSpPr>
            <a:cxnSpLocks/>
          </p:cNvCxnSpPr>
          <p:nvPr/>
        </p:nvCxnSpPr>
        <p:spPr>
          <a:xfrm>
            <a:off x="8623540" y="1559741"/>
            <a:ext cx="0" cy="637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4FDBE42-5FD5-5331-6681-321576DDA8AA}"/>
              </a:ext>
            </a:extLst>
          </p:cNvPr>
          <p:cNvCxnSpPr>
            <a:cxnSpLocks/>
          </p:cNvCxnSpPr>
          <p:nvPr/>
        </p:nvCxnSpPr>
        <p:spPr>
          <a:xfrm flipV="1">
            <a:off x="8533869" y="220394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4FD630-9583-9975-1E76-B3BB458E65DA}"/>
              </a:ext>
            </a:extLst>
          </p:cNvPr>
          <p:cNvGrpSpPr/>
          <p:nvPr/>
        </p:nvGrpSpPr>
        <p:grpSpPr>
          <a:xfrm>
            <a:off x="6599427" y="1859521"/>
            <a:ext cx="1091826" cy="272050"/>
            <a:chOff x="4676775" y="1682364"/>
            <a:chExt cx="1619250" cy="693028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C7381C-8CBB-357F-DFAD-BC3015523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D90F4AC-F4D3-F76E-ECBE-48BBDC57CBD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4353CB6-AC88-E784-7963-AC34F35CB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D590DC5-9B03-E72C-8756-252FEA629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4A25216-CC41-06DA-D168-3B929BC32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4CE5D3A-0C9A-CAE8-C479-B153921EC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EC1AF7E-4004-5719-9671-59DDCEC318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5BAD8B-E4BF-9AF8-9B79-67D9BCFDB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294673-367D-4421-FE46-CB2335C2A9D5}"/>
              </a:ext>
            </a:extLst>
          </p:cNvPr>
          <p:cNvCxnSpPr>
            <a:cxnSpLocks/>
          </p:cNvCxnSpPr>
          <p:nvPr/>
        </p:nvCxnSpPr>
        <p:spPr>
          <a:xfrm flipV="1">
            <a:off x="7660713" y="2017327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D0823B6-3DCF-05E6-5608-F525A0E7AA6E}"/>
              </a:ext>
            </a:extLst>
          </p:cNvPr>
          <p:cNvCxnSpPr>
            <a:cxnSpLocks/>
          </p:cNvCxnSpPr>
          <p:nvPr/>
        </p:nvCxnSpPr>
        <p:spPr>
          <a:xfrm>
            <a:off x="7689838" y="1571866"/>
            <a:ext cx="15682" cy="4366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/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blipFill>
                <a:blip r:embed="rId11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/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/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/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15007F12-D8A4-D477-BB1F-C84DC1933FF9}"/>
              </a:ext>
            </a:extLst>
          </p:cNvPr>
          <p:cNvSpPr txBox="1"/>
          <p:nvPr/>
        </p:nvSpPr>
        <p:spPr>
          <a:xfrm>
            <a:off x="1015476" y="547780"/>
            <a:ext cx="601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Gain 10 </a:t>
            </a:r>
            <a:r>
              <a:rPr lang="en-US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non-</a:t>
            </a:r>
            <a:r>
              <a:rPr lang="en-US" sz="2800" b="1" dirty="0">
                <a:highlight>
                  <a:srgbClr val="FFFF00"/>
                </a:highlight>
              </a:rPr>
              <a:t>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/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=1k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27F331C-6A55-2662-5F61-B32ADB5DD4C4}"/>
              </a:ext>
            </a:extLst>
          </p:cNvPr>
          <p:cNvSpPr txBox="1"/>
          <p:nvPr/>
        </p:nvSpPr>
        <p:spPr>
          <a:xfrm>
            <a:off x="1327401" y="4609076"/>
            <a:ext cx="69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How can you make inverting amplifier?</a:t>
            </a:r>
          </a:p>
        </p:txBody>
      </p:sp>
    </p:spTree>
    <p:extLst>
      <p:ext uri="{BB962C8B-B14F-4D97-AF65-F5344CB8AC3E}">
        <p14:creationId xmlns:p14="http://schemas.microsoft.com/office/powerpoint/2010/main" val="150582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Ideal OPAMP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6A3CB6C-85B5-4E0F-B251-B89623EC2AF2}"/>
              </a:ext>
            </a:extLst>
          </p:cNvPr>
          <p:cNvCxnSpPr>
            <a:cxnSpLocks/>
          </p:cNvCxnSpPr>
          <p:nvPr/>
        </p:nvCxnSpPr>
        <p:spPr>
          <a:xfrm flipV="1">
            <a:off x="2307699" y="24147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7E3041E5-F883-4563-9158-6578AE85E5B5}"/>
              </a:ext>
            </a:extLst>
          </p:cNvPr>
          <p:cNvSpPr/>
          <p:nvPr/>
        </p:nvSpPr>
        <p:spPr>
          <a:xfrm rot="5400000">
            <a:off x="2582655" y="199775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3575D6-DE22-4908-854F-4316C38FAE64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125151" y="2203940"/>
            <a:ext cx="399486" cy="134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6A828C-CCC2-4442-A1FD-DAC47C7B089F}"/>
              </a:ext>
            </a:extLst>
          </p:cNvPr>
          <p:cNvCxnSpPr>
            <a:cxnSpLocks/>
          </p:cNvCxnSpPr>
          <p:nvPr/>
        </p:nvCxnSpPr>
        <p:spPr>
          <a:xfrm>
            <a:off x="1097280" y="2017327"/>
            <a:ext cx="160126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1A03A2BE-69BE-476E-B14D-AD2BC162E6A4}"/>
                  </a:ext>
                </a:extLst>
              </p:cNvPr>
              <p:cNvSpPr txBox="1"/>
              <p:nvPr/>
            </p:nvSpPr>
            <p:spPr>
              <a:xfrm>
                <a:off x="2644111" y="21618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1A03A2BE-69BE-476E-B14D-AD2BC162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11" y="216183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204" r="-1020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36082713-7A1A-4336-87C8-EDE58D87930C}"/>
                  </a:ext>
                </a:extLst>
              </p:cNvPr>
              <p:cNvSpPr txBox="1"/>
              <p:nvPr/>
            </p:nvSpPr>
            <p:spPr>
              <a:xfrm>
                <a:off x="2654800" y="19019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36082713-7A1A-4336-87C8-EDE58D879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800" y="190199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CEEE06F-825F-4040-AC9E-430D400DA6C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1074815" y="2017327"/>
            <a:ext cx="5944" cy="3124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C7C1F0D5-C261-4B3A-9EF6-FFCF4B438C48}"/>
              </a:ext>
            </a:extLst>
          </p:cNvPr>
          <p:cNvSpPr/>
          <p:nvPr/>
        </p:nvSpPr>
        <p:spPr>
          <a:xfrm>
            <a:off x="1028667" y="197613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C242433-E960-4669-A56F-4B3F8FCF4A38}"/>
              </a:ext>
            </a:extLst>
          </p:cNvPr>
          <p:cNvCxnSpPr>
            <a:cxnSpLocks/>
          </p:cNvCxnSpPr>
          <p:nvPr/>
        </p:nvCxnSpPr>
        <p:spPr>
          <a:xfrm>
            <a:off x="874616" y="310415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46B7A9-838A-4562-B52A-35658B3960CF}"/>
              </a:ext>
            </a:extLst>
          </p:cNvPr>
          <p:cNvCxnSpPr>
            <a:cxnSpLocks/>
          </p:cNvCxnSpPr>
          <p:nvPr/>
        </p:nvCxnSpPr>
        <p:spPr>
          <a:xfrm>
            <a:off x="983881" y="319368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221366-4DDB-4DA7-A3F6-9153908FDF05}"/>
              </a:ext>
            </a:extLst>
          </p:cNvPr>
          <p:cNvCxnSpPr>
            <a:cxnSpLocks/>
          </p:cNvCxnSpPr>
          <p:nvPr/>
        </p:nvCxnSpPr>
        <p:spPr>
          <a:xfrm>
            <a:off x="1039938" y="327048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919788F-7E65-44ED-81A2-BA905F2C7B82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074815" y="2730164"/>
            <a:ext cx="5943" cy="391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EA7EEE6-93FF-4131-A1AC-97839FAD4449}"/>
              </a:ext>
            </a:extLst>
          </p:cNvPr>
          <p:cNvSpPr/>
          <p:nvPr/>
        </p:nvSpPr>
        <p:spPr>
          <a:xfrm>
            <a:off x="874616" y="2329766"/>
            <a:ext cx="400398" cy="400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15437C5-50BB-42A7-9474-E5F030172B85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2269762" y="2429727"/>
            <a:ext cx="5944" cy="3124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C44579F9-245F-4EDA-A471-2AD3E5A59712}"/>
              </a:ext>
            </a:extLst>
          </p:cNvPr>
          <p:cNvSpPr/>
          <p:nvPr/>
        </p:nvSpPr>
        <p:spPr>
          <a:xfrm>
            <a:off x="2223614" y="238853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B02B5C2-C1FB-457A-8768-4485E18DB6D1}"/>
              </a:ext>
            </a:extLst>
          </p:cNvPr>
          <p:cNvCxnSpPr>
            <a:cxnSpLocks/>
          </p:cNvCxnSpPr>
          <p:nvPr/>
        </p:nvCxnSpPr>
        <p:spPr>
          <a:xfrm>
            <a:off x="2069563" y="351655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63B6369-5DE9-43E9-A681-F2332D803F67}"/>
              </a:ext>
            </a:extLst>
          </p:cNvPr>
          <p:cNvCxnSpPr>
            <a:cxnSpLocks/>
          </p:cNvCxnSpPr>
          <p:nvPr/>
        </p:nvCxnSpPr>
        <p:spPr>
          <a:xfrm>
            <a:off x="2178828" y="360608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0544A77-E759-48CD-ABE3-4B1D5B642BFB}"/>
              </a:ext>
            </a:extLst>
          </p:cNvPr>
          <p:cNvCxnSpPr>
            <a:cxnSpLocks/>
          </p:cNvCxnSpPr>
          <p:nvPr/>
        </p:nvCxnSpPr>
        <p:spPr>
          <a:xfrm>
            <a:off x="2234885" y="368288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8BA769F-EEFF-460E-BEC8-BA0817EFAD4D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2269762" y="3142564"/>
            <a:ext cx="5943" cy="391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78C7E4E3-DB88-49E2-A7B2-068DF4B66231}"/>
              </a:ext>
            </a:extLst>
          </p:cNvPr>
          <p:cNvSpPr/>
          <p:nvPr/>
        </p:nvSpPr>
        <p:spPr>
          <a:xfrm>
            <a:off x="2069563" y="2742166"/>
            <a:ext cx="400398" cy="400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B4B915-A098-4C37-8339-84AF46821313}"/>
                  </a:ext>
                </a:extLst>
              </p:cNvPr>
              <p:cNvSpPr txBox="1"/>
              <p:nvPr/>
            </p:nvSpPr>
            <p:spPr>
              <a:xfrm>
                <a:off x="1378975" y="1657380"/>
                <a:ext cx="3695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B4B915-A098-4C37-8339-84AF46821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75" y="1657380"/>
                <a:ext cx="369588" cy="215444"/>
              </a:xfrm>
              <a:prstGeom prst="rect">
                <a:avLst/>
              </a:prstGeom>
              <a:blipFill>
                <a:blip r:embed="rId6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70D7DE9-BC1B-45C2-A2F4-92EBCB8DCC6B}"/>
                  </a:ext>
                </a:extLst>
              </p:cNvPr>
              <p:cNvSpPr txBox="1"/>
              <p:nvPr/>
            </p:nvSpPr>
            <p:spPr>
              <a:xfrm>
                <a:off x="1734916" y="2355915"/>
                <a:ext cx="3551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70D7DE9-BC1B-45C2-A2F4-92EBCB8DC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916" y="2355915"/>
                <a:ext cx="355162" cy="215444"/>
              </a:xfrm>
              <a:prstGeom prst="rect">
                <a:avLst/>
              </a:prstGeom>
              <a:blipFill>
                <a:blip r:embed="rId7"/>
                <a:stretch>
                  <a:fillRect l="-18966" t="-25000" r="-31034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173F8-452A-4FA8-95AC-85B1C2E0EA64}"/>
                  </a:ext>
                </a:extLst>
              </p:cNvPr>
              <p:cNvSpPr txBox="1"/>
              <p:nvPr/>
            </p:nvSpPr>
            <p:spPr>
              <a:xfrm>
                <a:off x="680361" y="2268582"/>
                <a:ext cx="2324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_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173F8-452A-4FA8-95AC-85B1C2E0E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61" y="2268582"/>
                <a:ext cx="232436" cy="430887"/>
              </a:xfrm>
              <a:prstGeom prst="rect">
                <a:avLst/>
              </a:prstGeom>
              <a:blipFill>
                <a:blip r:embed="rId8"/>
                <a:stretch>
                  <a:fillRect l="-26316" r="-1052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B6467B1-4CED-442D-B3E7-EE0115E4FC39}"/>
                  </a:ext>
                </a:extLst>
              </p:cNvPr>
              <p:cNvSpPr txBox="1"/>
              <p:nvPr/>
            </p:nvSpPr>
            <p:spPr>
              <a:xfrm>
                <a:off x="2450871" y="2689701"/>
                <a:ext cx="2324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_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B6467B1-4CED-442D-B3E7-EE0115E4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871" y="2689701"/>
                <a:ext cx="232436" cy="430887"/>
              </a:xfrm>
              <a:prstGeom prst="rect">
                <a:avLst/>
              </a:prstGeom>
              <a:blipFill>
                <a:blip r:embed="rId8"/>
                <a:stretch>
                  <a:fillRect l="-26316" r="-1052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95F69B2-0DEC-436F-A67C-E822688E09CB}"/>
                  </a:ext>
                </a:extLst>
              </p:cNvPr>
              <p:cNvSpPr txBox="1"/>
              <p:nvPr/>
            </p:nvSpPr>
            <p:spPr>
              <a:xfrm>
                <a:off x="151773" y="2376303"/>
                <a:ext cx="2479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95F69B2-0DEC-436F-A67C-E822688E0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3" y="2376303"/>
                <a:ext cx="247952" cy="215444"/>
              </a:xfrm>
              <a:prstGeom prst="rect">
                <a:avLst/>
              </a:prstGeom>
              <a:blipFill>
                <a:blip r:embed="rId9"/>
                <a:stretch>
                  <a:fillRect l="-1463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DD8A8C-BD5E-4EB5-81D6-2217FD99464A}"/>
                  </a:ext>
                </a:extLst>
              </p:cNvPr>
              <p:cNvSpPr txBox="1"/>
              <p:nvPr/>
            </p:nvSpPr>
            <p:spPr>
              <a:xfrm>
                <a:off x="2721625" y="2800094"/>
                <a:ext cx="233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DD8A8C-BD5E-4EB5-81D6-2217FD994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25" y="2800094"/>
                <a:ext cx="233525" cy="215444"/>
              </a:xfrm>
              <a:prstGeom prst="rect">
                <a:avLst/>
              </a:prstGeom>
              <a:blipFill>
                <a:blip r:embed="rId10"/>
                <a:stretch>
                  <a:fillRect l="-15385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3A2F416-BEB5-4A7C-AE66-1442CA65EB72}"/>
                  </a:ext>
                </a:extLst>
              </p:cNvPr>
              <p:cNvSpPr txBox="1"/>
              <p:nvPr/>
            </p:nvSpPr>
            <p:spPr>
              <a:xfrm>
                <a:off x="3195914" y="1970910"/>
                <a:ext cx="2208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3A2F416-BEB5-4A7C-AE66-1442CA65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14" y="1970910"/>
                <a:ext cx="220830" cy="215444"/>
              </a:xfrm>
              <a:prstGeom prst="rect">
                <a:avLst/>
              </a:prstGeom>
              <a:blipFill>
                <a:blip r:embed="rId11"/>
                <a:stretch>
                  <a:fillRect l="-16667" r="-277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4303F22-0F79-43B1-89EA-494B8EA8B755}"/>
              </a:ext>
            </a:extLst>
          </p:cNvPr>
          <p:cNvSpPr txBox="1"/>
          <p:nvPr/>
        </p:nvSpPr>
        <p:spPr>
          <a:xfrm>
            <a:off x="4373512" y="923776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Differential inputs </a:t>
            </a:r>
            <a:r>
              <a:rPr 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 Single ended Output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2C14789-822F-4796-A94A-6D578B6B2437}"/>
              </a:ext>
            </a:extLst>
          </p:cNvPr>
          <p:cNvSpPr txBox="1"/>
          <p:nvPr/>
        </p:nvSpPr>
        <p:spPr>
          <a:xfrm>
            <a:off x="4373512" y="1586106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Infinite</a:t>
            </a:r>
            <a:r>
              <a:rPr 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/p resistance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A5C6DC4-BA5F-4F2F-AA9E-1CE130C803D1}"/>
              </a:ext>
            </a:extLst>
          </p:cNvPr>
          <p:cNvSpPr txBox="1"/>
          <p:nvPr/>
        </p:nvSpPr>
        <p:spPr>
          <a:xfrm>
            <a:off x="4373512" y="2261427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Zero </a:t>
            </a:r>
            <a:r>
              <a:rPr 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00FF"/>
                </a:solidFill>
              </a:rPr>
              <a:t> O/p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100B57F-DE87-4EE3-9201-966C71AA4B01}"/>
                  </a:ext>
                </a:extLst>
              </p:cNvPr>
              <p:cNvSpPr txBox="1"/>
              <p:nvPr/>
            </p:nvSpPr>
            <p:spPr>
              <a:xfrm>
                <a:off x="4449835" y="2897268"/>
                <a:ext cx="28105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>
                        <a:solidFill>
                          <a:srgbClr val="0000FF"/>
                        </a:solidFill>
                        <a:sym typeface="Wingdings" panose="05000000000000000000" pitchFamily="2" charset="2"/>
                      </a:rPr>
                      <m:t>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Open loop gain </a:t>
                </a:r>
                <a:r>
                  <a:rPr lang="en-US" sz="16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Infinite</a:t>
                </a:r>
                <a:endParaRPr lang="en-US" sz="16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100B57F-DE87-4EE3-9201-966C71AA4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35" y="2897268"/>
                <a:ext cx="2810578" cy="246221"/>
              </a:xfrm>
              <a:prstGeom prst="rect">
                <a:avLst/>
              </a:prstGeom>
              <a:blipFill>
                <a:blip r:embed="rId12"/>
                <a:stretch>
                  <a:fillRect l="-2603" t="-24390" r="-2603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DC7375A-3390-4616-9B4F-E88C11CCDABE}"/>
                  </a:ext>
                </a:extLst>
              </p:cNvPr>
              <p:cNvSpPr txBox="1"/>
              <p:nvPr/>
            </p:nvSpPr>
            <p:spPr>
              <a:xfrm>
                <a:off x="4373512" y="3482975"/>
                <a:ext cx="2856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𝒁𝑬𝑹𝑶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𝑪𝑶𝑴𝑴𝑶𝑵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𝑴𝑶𝑫𝑬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𝑮𝑨𝑰𝑵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DC7375A-3390-4616-9B4F-E88C11CC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12" y="3482975"/>
                <a:ext cx="2856551" cy="246221"/>
              </a:xfrm>
              <a:prstGeom prst="rect">
                <a:avLst/>
              </a:prstGeom>
              <a:blipFill>
                <a:blip r:embed="rId13"/>
                <a:stretch>
                  <a:fillRect l="-853" r="-85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7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Differential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303F22-0F79-43B1-89EA-494B8EA8B755}"/>
              </a:ext>
            </a:extLst>
          </p:cNvPr>
          <p:cNvSpPr txBox="1"/>
          <p:nvPr/>
        </p:nvSpPr>
        <p:spPr>
          <a:xfrm>
            <a:off x="6034763" y="100858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Differential Amplifier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7E3041E5-F883-4563-9158-6578AE85E5B5}"/>
              </a:ext>
            </a:extLst>
          </p:cNvPr>
          <p:cNvSpPr/>
          <p:nvPr/>
        </p:nvSpPr>
        <p:spPr>
          <a:xfrm rot="5400000">
            <a:off x="6641719" y="2381502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3575D6-DE22-4908-854F-4316C38FAE64}"/>
              </a:ext>
            </a:extLst>
          </p:cNvPr>
          <p:cNvCxnSpPr>
            <a:cxnSpLocks/>
            <a:stCxn id="57" idx="0"/>
          </p:cNvCxnSpPr>
          <p:nvPr/>
        </p:nvCxnSpPr>
        <p:spPr>
          <a:xfrm>
            <a:off x="8119026" y="2979705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6A828C-CCC2-4442-A1FD-DAC47C7B089F}"/>
              </a:ext>
            </a:extLst>
          </p:cNvPr>
          <p:cNvCxnSpPr>
            <a:cxnSpLocks/>
          </p:cNvCxnSpPr>
          <p:nvPr/>
        </p:nvCxnSpPr>
        <p:spPr>
          <a:xfrm>
            <a:off x="6408420" y="2434792"/>
            <a:ext cx="514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1A03A2BE-69BE-476E-B14D-AD2BC162E6A4}"/>
                  </a:ext>
                </a:extLst>
              </p:cNvPr>
              <p:cNvSpPr txBox="1"/>
              <p:nvPr/>
            </p:nvSpPr>
            <p:spPr>
              <a:xfrm>
                <a:off x="6968622" y="323964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1A03A2BE-69BE-476E-B14D-AD2BC162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622" y="3239649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36082713-7A1A-4336-87C8-EDE58D87930C}"/>
                  </a:ext>
                </a:extLst>
              </p:cNvPr>
              <p:cNvSpPr txBox="1"/>
              <p:nvPr/>
            </p:nvSpPr>
            <p:spPr>
              <a:xfrm>
                <a:off x="6968622" y="2280903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36082713-7A1A-4336-87C8-EDE58D879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622" y="2280903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3A2F416-BEB5-4A7C-AE66-1442CA65EB72}"/>
                  </a:ext>
                </a:extLst>
              </p:cNvPr>
              <p:cNvSpPr txBox="1"/>
              <p:nvPr/>
            </p:nvSpPr>
            <p:spPr>
              <a:xfrm>
                <a:off x="8044602" y="2640917"/>
                <a:ext cx="1021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3A2F416-BEB5-4A7C-AE66-1442CA65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02" y="2640917"/>
                <a:ext cx="1021626" cy="215444"/>
              </a:xfrm>
              <a:prstGeom prst="rect">
                <a:avLst/>
              </a:prstGeom>
              <a:blipFill>
                <a:blip r:embed="rId6"/>
                <a:stretch>
                  <a:fillRect l="-2395" r="-41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EBD930-0BB5-460F-A035-ACBF84BC9B82}"/>
              </a:ext>
            </a:extLst>
          </p:cNvPr>
          <p:cNvCxnSpPr>
            <a:cxnSpLocks/>
          </p:cNvCxnSpPr>
          <p:nvPr/>
        </p:nvCxnSpPr>
        <p:spPr>
          <a:xfrm>
            <a:off x="6339840" y="3410068"/>
            <a:ext cx="58278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9A7C63-1032-4F15-80F0-D77A557B71F4}"/>
                  </a:ext>
                </a:extLst>
              </p:cNvPr>
              <p:cNvSpPr txBox="1"/>
              <p:nvPr/>
            </p:nvSpPr>
            <p:spPr>
              <a:xfrm>
                <a:off x="6067529" y="2334942"/>
                <a:ext cx="2479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9A7C63-1032-4F15-80F0-D77A557B7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29" y="2334942"/>
                <a:ext cx="247952" cy="215444"/>
              </a:xfrm>
              <a:prstGeom prst="rect">
                <a:avLst/>
              </a:prstGeom>
              <a:blipFill>
                <a:blip r:embed="rId7"/>
                <a:stretch>
                  <a:fillRect l="-1463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A1CD90-9FF4-4161-8E2C-319C2E157676}"/>
                  </a:ext>
                </a:extLst>
              </p:cNvPr>
              <p:cNvSpPr txBox="1"/>
              <p:nvPr/>
            </p:nvSpPr>
            <p:spPr>
              <a:xfrm>
                <a:off x="6058955" y="3403807"/>
                <a:ext cx="233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A1CD90-9FF4-4161-8E2C-319C2E15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55" y="3403807"/>
                <a:ext cx="233525" cy="215444"/>
              </a:xfrm>
              <a:prstGeom prst="rect">
                <a:avLst/>
              </a:prstGeom>
              <a:blipFill>
                <a:blip r:embed="rId8"/>
                <a:stretch>
                  <a:fillRect l="-15789" r="-263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10 crucial tests to diagnose heart problems | The Times of India">
            <a:extLst>
              <a:ext uri="{FF2B5EF4-FFF2-40B4-BE49-F238E27FC236}">
                <a16:creationId xmlns:a16="http://schemas.microsoft.com/office/drawing/2014/main" id="{18DBFF5C-54CA-4FEC-A39F-60A3BF658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r="17000" b="15259"/>
          <a:stretch/>
        </p:blipFill>
        <p:spPr bwMode="auto">
          <a:xfrm>
            <a:off x="25935" y="630778"/>
            <a:ext cx="2501680" cy="17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gs Vectors &amp; Illustrations for Free Download | Freepik">
            <a:extLst>
              <a:ext uri="{FF2B5EF4-FFF2-40B4-BE49-F238E27FC236}">
                <a16:creationId xmlns:a16="http://schemas.microsoft.com/office/drawing/2014/main" id="{C9FC7B88-F2F1-463E-B0BA-E6D102DB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0" y="2674535"/>
            <a:ext cx="1776411" cy="23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F34D823-7ADB-4050-A05E-254B5B7A7686}"/>
              </a:ext>
            </a:extLst>
          </p:cNvPr>
          <p:cNvGrpSpPr/>
          <p:nvPr/>
        </p:nvGrpSpPr>
        <p:grpSpPr>
          <a:xfrm>
            <a:off x="1444720" y="1430874"/>
            <a:ext cx="2490542" cy="645648"/>
            <a:chOff x="2527615" y="1894606"/>
            <a:chExt cx="2490542" cy="645648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DE4DA6B4-D259-4DA3-9CE7-6747AA23828E}"/>
                </a:ext>
              </a:extLst>
            </p:cNvPr>
            <p:cNvSpPr/>
            <p:nvPr/>
          </p:nvSpPr>
          <p:spPr>
            <a:xfrm rot="5400000">
              <a:off x="4076175" y="1997758"/>
              <a:ext cx="645648" cy="439343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AA1A64-2D24-4BE9-B905-0BFF77C791E6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V="1">
              <a:off x="4618671" y="2203940"/>
              <a:ext cx="399486" cy="1349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BC71EC-CC72-4B4B-B4DA-53B89723AD38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223067"/>
              <a:ext cx="160126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A5FBC59-95A1-4FCC-AC38-E14CBACFB2ED}"/>
                </a:ext>
              </a:extLst>
            </p:cNvPr>
            <p:cNvSpPr/>
            <p:nvPr/>
          </p:nvSpPr>
          <p:spPr>
            <a:xfrm>
              <a:off x="2527615" y="2166645"/>
              <a:ext cx="102496" cy="102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E0E78A4-D9CC-4E75-BC4B-B032E2C9D687}"/>
              </a:ext>
            </a:extLst>
          </p:cNvPr>
          <p:cNvGrpSpPr/>
          <p:nvPr/>
        </p:nvGrpSpPr>
        <p:grpSpPr>
          <a:xfrm>
            <a:off x="1422281" y="3410068"/>
            <a:ext cx="2490542" cy="645648"/>
            <a:chOff x="2527615" y="1894606"/>
            <a:chExt cx="2490542" cy="645648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87323041-CC60-4574-BF3C-93CE6963777B}"/>
                </a:ext>
              </a:extLst>
            </p:cNvPr>
            <p:cNvSpPr/>
            <p:nvPr/>
          </p:nvSpPr>
          <p:spPr>
            <a:xfrm rot="5400000">
              <a:off x="4076175" y="1997758"/>
              <a:ext cx="645648" cy="439343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EB7BC57-6D7B-47D9-82F2-28866E406B4B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V="1">
              <a:off x="4618671" y="2203940"/>
              <a:ext cx="399486" cy="1349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82A872-CC78-47A7-826A-DD95E35DE52D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223067"/>
              <a:ext cx="160126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04641B7-706C-4388-9073-66980A2237B4}"/>
                </a:ext>
              </a:extLst>
            </p:cNvPr>
            <p:cNvSpPr/>
            <p:nvPr/>
          </p:nvSpPr>
          <p:spPr>
            <a:xfrm>
              <a:off x="2527615" y="2166645"/>
              <a:ext cx="102496" cy="102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8D26C9-FF51-4C7D-BDF4-40CFAED9B1C1}"/>
              </a:ext>
            </a:extLst>
          </p:cNvPr>
          <p:cNvCxnSpPr/>
          <p:nvPr/>
        </p:nvCxnSpPr>
        <p:spPr>
          <a:xfrm>
            <a:off x="3935262" y="1730794"/>
            <a:ext cx="0" cy="6810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B3F38E-05FF-4947-A1DC-9E04BECB265D}"/>
              </a:ext>
            </a:extLst>
          </p:cNvPr>
          <p:cNvCxnSpPr/>
          <p:nvPr/>
        </p:nvCxnSpPr>
        <p:spPr>
          <a:xfrm>
            <a:off x="3912823" y="3038349"/>
            <a:ext cx="0" cy="6810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9241C89-46B4-436D-8D51-51EE38313EA4}"/>
              </a:ext>
            </a:extLst>
          </p:cNvPr>
          <p:cNvCxnSpPr>
            <a:cxnSpLocks/>
          </p:cNvCxnSpPr>
          <p:nvPr/>
        </p:nvCxnSpPr>
        <p:spPr>
          <a:xfrm flipV="1">
            <a:off x="3909862" y="2401722"/>
            <a:ext cx="399486" cy="134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4BECF30-BCE1-449C-B09A-D4B3E656FB7F}"/>
              </a:ext>
            </a:extLst>
          </p:cNvPr>
          <p:cNvCxnSpPr>
            <a:cxnSpLocks/>
          </p:cNvCxnSpPr>
          <p:nvPr/>
        </p:nvCxnSpPr>
        <p:spPr>
          <a:xfrm flipV="1">
            <a:off x="3894622" y="3024859"/>
            <a:ext cx="399486" cy="134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FC1301DC-89C4-4B55-BE2C-D1EC892B8350}"/>
              </a:ext>
            </a:extLst>
          </p:cNvPr>
          <p:cNvSpPr/>
          <p:nvPr/>
        </p:nvSpPr>
        <p:spPr>
          <a:xfrm>
            <a:off x="4182720" y="2371551"/>
            <a:ext cx="382684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27A0D0D-2988-49B1-8DD6-639FDE7A3669}"/>
                  </a:ext>
                </a:extLst>
              </p:cNvPr>
              <p:cNvSpPr txBox="1"/>
              <p:nvPr/>
            </p:nvSpPr>
            <p:spPr>
              <a:xfrm>
                <a:off x="4280582" y="2453134"/>
                <a:ext cx="2221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_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27A0D0D-2988-49B1-8DD6-639FDE7A3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82" y="2453134"/>
                <a:ext cx="222153" cy="430887"/>
              </a:xfrm>
              <a:prstGeom prst="rect">
                <a:avLst/>
              </a:prstGeom>
              <a:blipFill>
                <a:blip r:embed="rId11"/>
                <a:stretch>
                  <a:fillRect l="-27027" r="-13514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FEA1688-4795-4F86-8BD0-A86C661CD2D0}"/>
              </a:ext>
            </a:extLst>
          </p:cNvPr>
          <p:cNvCxnSpPr>
            <a:cxnSpLocks/>
          </p:cNvCxnSpPr>
          <p:nvPr/>
        </p:nvCxnSpPr>
        <p:spPr>
          <a:xfrm flipV="1">
            <a:off x="4565404" y="2698205"/>
            <a:ext cx="399486" cy="134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6C888C-CC30-4E9B-BCCE-B4C5238970F7}"/>
              </a:ext>
            </a:extLst>
          </p:cNvPr>
          <p:cNvSpPr/>
          <p:nvPr/>
        </p:nvSpPr>
        <p:spPr>
          <a:xfrm>
            <a:off x="1222224" y="1881322"/>
            <a:ext cx="1706880" cy="215444"/>
          </a:xfrm>
          <a:custGeom>
            <a:avLst/>
            <a:gdLst>
              <a:gd name="connsiteX0" fmla="*/ 30480 w 1706880"/>
              <a:gd name="connsiteY0" fmla="*/ 586740 h 640080"/>
              <a:gd name="connsiteX1" fmla="*/ 7620 w 1706880"/>
              <a:gd name="connsiteY1" fmla="*/ 548640 h 640080"/>
              <a:gd name="connsiteX2" fmla="*/ 0 w 1706880"/>
              <a:gd name="connsiteY2" fmla="*/ 510540 h 640080"/>
              <a:gd name="connsiteX3" fmla="*/ 7620 w 1706880"/>
              <a:gd name="connsiteY3" fmla="*/ 335280 h 640080"/>
              <a:gd name="connsiteX4" fmla="*/ 15240 w 1706880"/>
              <a:gd name="connsiteY4" fmla="*/ 304800 h 640080"/>
              <a:gd name="connsiteX5" fmla="*/ 30480 w 1706880"/>
              <a:gd name="connsiteY5" fmla="*/ 251460 h 640080"/>
              <a:gd name="connsiteX6" fmla="*/ 45720 w 1706880"/>
              <a:gd name="connsiteY6" fmla="*/ 175260 h 640080"/>
              <a:gd name="connsiteX7" fmla="*/ 83820 w 1706880"/>
              <a:gd name="connsiteY7" fmla="*/ 91440 h 640080"/>
              <a:gd name="connsiteX8" fmla="*/ 106680 w 1706880"/>
              <a:gd name="connsiteY8" fmla="*/ 68580 h 640080"/>
              <a:gd name="connsiteX9" fmla="*/ 129540 w 1706880"/>
              <a:gd name="connsiteY9" fmla="*/ 30480 h 640080"/>
              <a:gd name="connsiteX10" fmla="*/ 175260 w 1706880"/>
              <a:gd name="connsiteY10" fmla="*/ 45720 h 640080"/>
              <a:gd name="connsiteX11" fmla="*/ 243840 w 1706880"/>
              <a:gd name="connsiteY11" fmla="*/ 129540 h 640080"/>
              <a:gd name="connsiteX12" fmla="*/ 274320 w 1706880"/>
              <a:gd name="connsiteY12" fmla="*/ 205740 h 640080"/>
              <a:gd name="connsiteX13" fmla="*/ 281940 w 1706880"/>
              <a:gd name="connsiteY13" fmla="*/ 251460 h 640080"/>
              <a:gd name="connsiteX14" fmla="*/ 289560 w 1706880"/>
              <a:gd name="connsiteY14" fmla="*/ 312420 h 640080"/>
              <a:gd name="connsiteX15" fmla="*/ 304800 w 1706880"/>
              <a:gd name="connsiteY15" fmla="*/ 350520 h 640080"/>
              <a:gd name="connsiteX16" fmla="*/ 312420 w 1706880"/>
              <a:gd name="connsiteY16" fmla="*/ 381000 h 640080"/>
              <a:gd name="connsiteX17" fmla="*/ 320040 w 1706880"/>
              <a:gd name="connsiteY17" fmla="*/ 403860 h 640080"/>
              <a:gd name="connsiteX18" fmla="*/ 342900 w 1706880"/>
              <a:gd name="connsiteY18" fmla="*/ 487680 h 640080"/>
              <a:gd name="connsiteX19" fmla="*/ 358140 w 1706880"/>
              <a:gd name="connsiteY19" fmla="*/ 571500 h 640080"/>
              <a:gd name="connsiteX20" fmla="*/ 365760 w 1706880"/>
              <a:gd name="connsiteY20" fmla="*/ 594360 h 640080"/>
              <a:gd name="connsiteX21" fmla="*/ 419100 w 1706880"/>
              <a:gd name="connsiteY21" fmla="*/ 640080 h 640080"/>
              <a:gd name="connsiteX22" fmla="*/ 464820 w 1706880"/>
              <a:gd name="connsiteY22" fmla="*/ 632460 h 640080"/>
              <a:gd name="connsiteX23" fmla="*/ 487680 w 1706880"/>
              <a:gd name="connsiteY23" fmla="*/ 624840 h 640080"/>
              <a:gd name="connsiteX24" fmla="*/ 502920 w 1706880"/>
              <a:gd name="connsiteY24" fmla="*/ 586740 h 640080"/>
              <a:gd name="connsiteX25" fmla="*/ 518160 w 1706880"/>
              <a:gd name="connsiteY25" fmla="*/ 525780 h 640080"/>
              <a:gd name="connsiteX26" fmla="*/ 525780 w 1706880"/>
              <a:gd name="connsiteY26" fmla="*/ 495300 h 640080"/>
              <a:gd name="connsiteX27" fmla="*/ 533400 w 1706880"/>
              <a:gd name="connsiteY27" fmla="*/ 388620 h 640080"/>
              <a:gd name="connsiteX28" fmla="*/ 548640 w 1706880"/>
              <a:gd name="connsiteY28" fmla="*/ 327660 h 640080"/>
              <a:gd name="connsiteX29" fmla="*/ 579120 w 1706880"/>
              <a:gd name="connsiteY29" fmla="*/ 60960 h 640080"/>
              <a:gd name="connsiteX30" fmla="*/ 609600 w 1706880"/>
              <a:gd name="connsiteY30" fmla="*/ 53340 h 640080"/>
              <a:gd name="connsiteX31" fmla="*/ 662940 w 1706880"/>
              <a:gd name="connsiteY31" fmla="*/ 76200 h 640080"/>
              <a:gd name="connsiteX32" fmla="*/ 701040 w 1706880"/>
              <a:gd name="connsiteY32" fmla="*/ 167640 h 640080"/>
              <a:gd name="connsiteX33" fmla="*/ 716280 w 1706880"/>
              <a:gd name="connsiteY33" fmla="*/ 198120 h 640080"/>
              <a:gd name="connsiteX34" fmla="*/ 723900 w 1706880"/>
              <a:gd name="connsiteY34" fmla="*/ 236220 h 640080"/>
              <a:gd name="connsiteX35" fmla="*/ 754380 w 1706880"/>
              <a:gd name="connsiteY35" fmla="*/ 289560 h 640080"/>
              <a:gd name="connsiteX36" fmla="*/ 769620 w 1706880"/>
              <a:gd name="connsiteY36" fmla="*/ 320040 h 640080"/>
              <a:gd name="connsiteX37" fmla="*/ 792480 w 1706880"/>
              <a:gd name="connsiteY37" fmla="*/ 388620 h 640080"/>
              <a:gd name="connsiteX38" fmla="*/ 830580 w 1706880"/>
              <a:gd name="connsiteY38" fmla="*/ 480060 h 640080"/>
              <a:gd name="connsiteX39" fmla="*/ 861060 w 1706880"/>
              <a:gd name="connsiteY39" fmla="*/ 525780 h 640080"/>
              <a:gd name="connsiteX40" fmla="*/ 868680 w 1706880"/>
              <a:gd name="connsiteY40" fmla="*/ 548640 h 640080"/>
              <a:gd name="connsiteX41" fmla="*/ 906780 w 1706880"/>
              <a:gd name="connsiteY41" fmla="*/ 579120 h 640080"/>
              <a:gd name="connsiteX42" fmla="*/ 914400 w 1706880"/>
              <a:gd name="connsiteY42" fmla="*/ 601980 h 640080"/>
              <a:gd name="connsiteX43" fmla="*/ 960120 w 1706880"/>
              <a:gd name="connsiteY43" fmla="*/ 624840 h 640080"/>
              <a:gd name="connsiteX44" fmla="*/ 998220 w 1706880"/>
              <a:gd name="connsiteY44" fmla="*/ 304800 h 640080"/>
              <a:gd name="connsiteX45" fmla="*/ 1013460 w 1706880"/>
              <a:gd name="connsiteY45" fmla="*/ 266700 h 640080"/>
              <a:gd name="connsiteX46" fmla="*/ 1036320 w 1706880"/>
              <a:gd name="connsiteY46" fmla="*/ 213360 h 640080"/>
              <a:gd name="connsiteX47" fmla="*/ 1043940 w 1706880"/>
              <a:gd name="connsiteY47" fmla="*/ 160020 h 640080"/>
              <a:gd name="connsiteX48" fmla="*/ 1074420 w 1706880"/>
              <a:gd name="connsiteY48" fmla="*/ 83820 h 640080"/>
              <a:gd name="connsiteX49" fmla="*/ 1104900 w 1706880"/>
              <a:gd name="connsiteY49" fmla="*/ 0 h 640080"/>
              <a:gd name="connsiteX50" fmla="*/ 1135380 w 1706880"/>
              <a:gd name="connsiteY50" fmla="*/ 22860 h 640080"/>
              <a:gd name="connsiteX51" fmla="*/ 1158240 w 1706880"/>
              <a:gd name="connsiteY51" fmla="*/ 30480 h 640080"/>
              <a:gd name="connsiteX52" fmla="*/ 1181100 w 1706880"/>
              <a:gd name="connsiteY52" fmla="*/ 53340 h 640080"/>
              <a:gd name="connsiteX53" fmla="*/ 1211580 w 1706880"/>
              <a:gd name="connsiteY53" fmla="*/ 76200 h 640080"/>
              <a:gd name="connsiteX54" fmla="*/ 1226820 w 1706880"/>
              <a:gd name="connsiteY54" fmla="*/ 106680 h 640080"/>
              <a:gd name="connsiteX55" fmla="*/ 1242060 w 1706880"/>
              <a:gd name="connsiteY55" fmla="*/ 152400 h 640080"/>
              <a:gd name="connsiteX56" fmla="*/ 1257300 w 1706880"/>
              <a:gd name="connsiteY56" fmla="*/ 175260 h 640080"/>
              <a:gd name="connsiteX57" fmla="*/ 1264920 w 1706880"/>
              <a:gd name="connsiteY57" fmla="*/ 205740 h 640080"/>
              <a:gd name="connsiteX58" fmla="*/ 1280160 w 1706880"/>
              <a:gd name="connsiteY58" fmla="*/ 259080 h 640080"/>
              <a:gd name="connsiteX59" fmla="*/ 1287780 w 1706880"/>
              <a:gd name="connsiteY59" fmla="*/ 304800 h 640080"/>
              <a:gd name="connsiteX60" fmla="*/ 1303020 w 1706880"/>
              <a:gd name="connsiteY60" fmla="*/ 342900 h 640080"/>
              <a:gd name="connsiteX61" fmla="*/ 1318260 w 1706880"/>
              <a:gd name="connsiteY61" fmla="*/ 419100 h 640080"/>
              <a:gd name="connsiteX62" fmla="*/ 1333500 w 1706880"/>
              <a:gd name="connsiteY62" fmla="*/ 449580 h 640080"/>
              <a:gd name="connsiteX63" fmla="*/ 1348740 w 1706880"/>
              <a:gd name="connsiteY63" fmla="*/ 502920 h 640080"/>
              <a:gd name="connsiteX64" fmla="*/ 1363980 w 1706880"/>
              <a:gd name="connsiteY64" fmla="*/ 533400 h 640080"/>
              <a:gd name="connsiteX65" fmla="*/ 1402080 w 1706880"/>
              <a:gd name="connsiteY65" fmla="*/ 594360 h 640080"/>
              <a:gd name="connsiteX66" fmla="*/ 1432560 w 1706880"/>
              <a:gd name="connsiteY66" fmla="*/ 579120 h 640080"/>
              <a:gd name="connsiteX67" fmla="*/ 1455420 w 1706880"/>
              <a:gd name="connsiteY67" fmla="*/ 533400 h 640080"/>
              <a:gd name="connsiteX68" fmla="*/ 1470660 w 1706880"/>
              <a:gd name="connsiteY68" fmla="*/ 106680 h 640080"/>
              <a:gd name="connsiteX69" fmla="*/ 1493520 w 1706880"/>
              <a:gd name="connsiteY69" fmla="*/ 60960 h 640080"/>
              <a:gd name="connsiteX70" fmla="*/ 1516380 w 1706880"/>
              <a:gd name="connsiteY70" fmla="*/ 53340 h 640080"/>
              <a:gd name="connsiteX71" fmla="*/ 1539240 w 1706880"/>
              <a:gd name="connsiteY71" fmla="*/ 60960 h 640080"/>
              <a:gd name="connsiteX72" fmla="*/ 1577340 w 1706880"/>
              <a:gd name="connsiteY72" fmla="*/ 106680 h 640080"/>
              <a:gd name="connsiteX73" fmla="*/ 1592580 w 1706880"/>
              <a:gd name="connsiteY73" fmla="*/ 152400 h 640080"/>
              <a:gd name="connsiteX74" fmla="*/ 1600200 w 1706880"/>
              <a:gd name="connsiteY74" fmla="*/ 175260 h 640080"/>
              <a:gd name="connsiteX75" fmla="*/ 1623060 w 1706880"/>
              <a:gd name="connsiteY75" fmla="*/ 266700 h 640080"/>
              <a:gd name="connsiteX76" fmla="*/ 1630680 w 1706880"/>
              <a:gd name="connsiteY76" fmla="*/ 297180 h 640080"/>
              <a:gd name="connsiteX77" fmla="*/ 1638300 w 1706880"/>
              <a:gd name="connsiteY77" fmla="*/ 327660 h 640080"/>
              <a:gd name="connsiteX78" fmla="*/ 1645920 w 1706880"/>
              <a:gd name="connsiteY78" fmla="*/ 365760 h 640080"/>
              <a:gd name="connsiteX79" fmla="*/ 1661160 w 1706880"/>
              <a:gd name="connsiteY79" fmla="*/ 403860 h 640080"/>
              <a:gd name="connsiteX80" fmla="*/ 1684020 w 1706880"/>
              <a:gd name="connsiteY80" fmla="*/ 457200 h 640080"/>
              <a:gd name="connsiteX81" fmla="*/ 1691640 w 1706880"/>
              <a:gd name="connsiteY81" fmla="*/ 495300 h 640080"/>
              <a:gd name="connsiteX82" fmla="*/ 1699260 w 1706880"/>
              <a:gd name="connsiteY82" fmla="*/ 594360 h 640080"/>
              <a:gd name="connsiteX83" fmla="*/ 1706880 w 1706880"/>
              <a:gd name="connsiteY83" fmla="*/ 59436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706880" h="640080">
                <a:moveTo>
                  <a:pt x="30480" y="586740"/>
                </a:moveTo>
                <a:cubicBezTo>
                  <a:pt x="22860" y="574040"/>
                  <a:pt x="13121" y="562391"/>
                  <a:pt x="7620" y="548640"/>
                </a:cubicBezTo>
                <a:cubicBezTo>
                  <a:pt x="2810" y="536615"/>
                  <a:pt x="0" y="523492"/>
                  <a:pt x="0" y="510540"/>
                </a:cubicBezTo>
                <a:cubicBezTo>
                  <a:pt x="0" y="452065"/>
                  <a:pt x="3300" y="393595"/>
                  <a:pt x="7620" y="335280"/>
                </a:cubicBezTo>
                <a:cubicBezTo>
                  <a:pt x="8394" y="324836"/>
                  <a:pt x="12484" y="314904"/>
                  <a:pt x="15240" y="304800"/>
                </a:cubicBezTo>
                <a:cubicBezTo>
                  <a:pt x="20105" y="286960"/>
                  <a:pt x="26245" y="269460"/>
                  <a:pt x="30480" y="251460"/>
                </a:cubicBezTo>
                <a:cubicBezTo>
                  <a:pt x="36413" y="226246"/>
                  <a:pt x="39046" y="200288"/>
                  <a:pt x="45720" y="175260"/>
                </a:cubicBezTo>
                <a:cubicBezTo>
                  <a:pt x="50136" y="158698"/>
                  <a:pt x="76208" y="102858"/>
                  <a:pt x="83820" y="91440"/>
                </a:cubicBezTo>
                <a:cubicBezTo>
                  <a:pt x="89798" y="82474"/>
                  <a:pt x="100214" y="77201"/>
                  <a:pt x="106680" y="68580"/>
                </a:cubicBezTo>
                <a:cubicBezTo>
                  <a:pt x="115566" y="56732"/>
                  <a:pt x="121920" y="43180"/>
                  <a:pt x="129540" y="30480"/>
                </a:cubicBezTo>
                <a:cubicBezTo>
                  <a:pt x="144780" y="35560"/>
                  <a:pt x="161894" y="36809"/>
                  <a:pt x="175260" y="45720"/>
                </a:cubicBezTo>
                <a:cubicBezTo>
                  <a:pt x="208340" y="67773"/>
                  <a:pt x="225774" y="96419"/>
                  <a:pt x="243840" y="129540"/>
                </a:cubicBezTo>
                <a:cubicBezTo>
                  <a:pt x="263896" y="166309"/>
                  <a:pt x="267170" y="169989"/>
                  <a:pt x="274320" y="205740"/>
                </a:cubicBezTo>
                <a:cubicBezTo>
                  <a:pt x="277350" y="220890"/>
                  <a:pt x="279755" y="236165"/>
                  <a:pt x="281940" y="251460"/>
                </a:cubicBezTo>
                <a:cubicBezTo>
                  <a:pt x="284836" y="271732"/>
                  <a:pt x="284955" y="292466"/>
                  <a:pt x="289560" y="312420"/>
                </a:cubicBezTo>
                <a:cubicBezTo>
                  <a:pt x="292636" y="325748"/>
                  <a:pt x="300475" y="337544"/>
                  <a:pt x="304800" y="350520"/>
                </a:cubicBezTo>
                <a:cubicBezTo>
                  <a:pt x="308112" y="360455"/>
                  <a:pt x="309543" y="370930"/>
                  <a:pt x="312420" y="381000"/>
                </a:cubicBezTo>
                <a:cubicBezTo>
                  <a:pt x="314627" y="388723"/>
                  <a:pt x="318298" y="396019"/>
                  <a:pt x="320040" y="403860"/>
                </a:cubicBezTo>
                <a:cubicBezTo>
                  <a:pt x="337310" y="481576"/>
                  <a:pt x="315369" y="418853"/>
                  <a:pt x="342900" y="487680"/>
                </a:cubicBezTo>
                <a:cubicBezTo>
                  <a:pt x="346297" y="508061"/>
                  <a:pt x="352815" y="550200"/>
                  <a:pt x="358140" y="571500"/>
                </a:cubicBezTo>
                <a:cubicBezTo>
                  <a:pt x="360088" y="579292"/>
                  <a:pt x="361305" y="587677"/>
                  <a:pt x="365760" y="594360"/>
                </a:cubicBezTo>
                <a:cubicBezTo>
                  <a:pt x="376373" y="610280"/>
                  <a:pt x="405015" y="629516"/>
                  <a:pt x="419100" y="640080"/>
                </a:cubicBezTo>
                <a:cubicBezTo>
                  <a:pt x="434340" y="637540"/>
                  <a:pt x="449738" y="635812"/>
                  <a:pt x="464820" y="632460"/>
                </a:cubicBezTo>
                <a:cubicBezTo>
                  <a:pt x="472661" y="630718"/>
                  <a:pt x="482538" y="631010"/>
                  <a:pt x="487680" y="624840"/>
                </a:cubicBezTo>
                <a:cubicBezTo>
                  <a:pt x="496437" y="614332"/>
                  <a:pt x="498897" y="599813"/>
                  <a:pt x="502920" y="586740"/>
                </a:cubicBezTo>
                <a:cubicBezTo>
                  <a:pt x="509080" y="566721"/>
                  <a:pt x="513080" y="546100"/>
                  <a:pt x="518160" y="525780"/>
                </a:cubicBezTo>
                <a:lnTo>
                  <a:pt x="525780" y="495300"/>
                </a:lnTo>
                <a:cubicBezTo>
                  <a:pt x="528320" y="459740"/>
                  <a:pt x="528583" y="423944"/>
                  <a:pt x="533400" y="388620"/>
                </a:cubicBezTo>
                <a:cubicBezTo>
                  <a:pt x="536230" y="367867"/>
                  <a:pt x="548640" y="327660"/>
                  <a:pt x="548640" y="327660"/>
                </a:cubicBezTo>
                <a:cubicBezTo>
                  <a:pt x="550337" y="271663"/>
                  <a:pt x="487163" y="100370"/>
                  <a:pt x="579120" y="60960"/>
                </a:cubicBezTo>
                <a:cubicBezTo>
                  <a:pt x="588746" y="56835"/>
                  <a:pt x="599440" y="55880"/>
                  <a:pt x="609600" y="53340"/>
                </a:cubicBezTo>
                <a:cubicBezTo>
                  <a:pt x="632918" y="59169"/>
                  <a:pt x="645399" y="58659"/>
                  <a:pt x="662940" y="76200"/>
                </a:cubicBezTo>
                <a:cubicBezTo>
                  <a:pt x="687032" y="100292"/>
                  <a:pt x="687162" y="139884"/>
                  <a:pt x="701040" y="167640"/>
                </a:cubicBezTo>
                <a:lnTo>
                  <a:pt x="716280" y="198120"/>
                </a:lnTo>
                <a:cubicBezTo>
                  <a:pt x="718820" y="210820"/>
                  <a:pt x="719804" y="223933"/>
                  <a:pt x="723900" y="236220"/>
                </a:cubicBezTo>
                <a:cubicBezTo>
                  <a:pt x="733111" y="263852"/>
                  <a:pt x="741002" y="266148"/>
                  <a:pt x="754380" y="289560"/>
                </a:cubicBezTo>
                <a:cubicBezTo>
                  <a:pt x="760016" y="299423"/>
                  <a:pt x="764540" y="309880"/>
                  <a:pt x="769620" y="320040"/>
                </a:cubicBezTo>
                <a:cubicBezTo>
                  <a:pt x="786779" y="422997"/>
                  <a:pt x="763908" y="324332"/>
                  <a:pt x="792480" y="388620"/>
                </a:cubicBezTo>
                <a:cubicBezTo>
                  <a:pt x="826880" y="466021"/>
                  <a:pt x="785928" y="403514"/>
                  <a:pt x="830580" y="480060"/>
                </a:cubicBezTo>
                <a:cubicBezTo>
                  <a:pt x="839809" y="495881"/>
                  <a:pt x="855268" y="508404"/>
                  <a:pt x="861060" y="525780"/>
                </a:cubicBezTo>
                <a:cubicBezTo>
                  <a:pt x="863600" y="533400"/>
                  <a:pt x="863453" y="542542"/>
                  <a:pt x="868680" y="548640"/>
                </a:cubicBezTo>
                <a:cubicBezTo>
                  <a:pt x="879264" y="560989"/>
                  <a:pt x="894080" y="568960"/>
                  <a:pt x="906780" y="579120"/>
                </a:cubicBezTo>
                <a:cubicBezTo>
                  <a:pt x="909320" y="586740"/>
                  <a:pt x="909382" y="595708"/>
                  <a:pt x="914400" y="601980"/>
                </a:cubicBezTo>
                <a:cubicBezTo>
                  <a:pt x="925143" y="615409"/>
                  <a:pt x="945061" y="619820"/>
                  <a:pt x="960120" y="624840"/>
                </a:cubicBezTo>
                <a:cubicBezTo>
                  <a:pt x="1071655" y="541189"/>
                  <a:pt x="976382" y="625095"/>
                  <a:pt x="998220" y="304800"/>
                </a:cubicBezTo>
                <a:cubicBezTo>
                  <a:pt x="999150" y="291153"/>
                  <a:pt x="1007905" y="279199"/>
                  <a:pt x="1013460" y="266700"/>
                </a:cubicBezTo>
                <a:cubicBezTo>
                  <a:pt x="1038569" y="210204"/>
                  <a:pt x="1020669" y="260313"/>
                  <a:pt x="1036320" y="213360"/>
                </a:cubicBezTo>
                <a:cubicBezTo>
                  <a:pt x="1038860" y="195580"/>
                  <a:pt x="1038872" y="177251"/>
                  <a:pt x="1043940" y="160020"/>
                </a:cubicBezTo>
                <a:cubicBezTo>
                  <a:pt x="1051659" y="133775"/>
                  <a:pt x="1065769" y="109773"/>
                  <a:pt x="1074420" y="83820"/>
                </a:cubicBezTo>
                <a:cubicBezTo>
                  <a:pt x="1093985" y="25124"/>
                  <a:pt x="1083694" y="53015"/>
                  <a:pt x="1104900" y="0"/>
                </a:cubicBezTo>
                <a:cubicBezTo>
                  <a:pt x="1115060" y="7620"/>
                  <a:pt x="1124353" y="16559"/>
                  <a:pt x="1135380" y="22860"/>
                </a:cubicBezTo>
                <a:cubicBezTo>
                  <a:pt x="1142354" y="26845"/>
                  <a:pt x="1151557" y="26025"/>
                  <a:pt x="1158240" y="30480"/>
                </a:cubicBezTo>
                <a:cubicBezTo>
                  <a:pt x="1167206" y="36458"/>
                  <a:pt x="1172918" y="46327"/>
                  <a:pt x="1181100" y="53340"/>
                </a:cubicBezTo>
                <a:cubicBezTo>
                  <a:pt x="1190743" y="61605"/>
                  <a:pt x="1201420" y="68580"/>
                  <a:pt x="1211580" y="76200"/>
                </a:cubicBezTo>
                <a:cubicBezTo>
                  <a:pt x="1216660" y="86360"/>
                  <a:pt x="1222601" y="96133"/>
                  <a:pt x="1226820" y="106680"/>
                </a:cubicBezTo>
                <a:cubicBezTo>
                  <a:pt x="1232786" y="121595"/>
                  <a:pt x="1235536" y="137720"/>
                  <a:pt x="1242060" y="152400"/>
                </a:cubicBezTo>
                <a:cubicBezTo>
                  <a:pt x="1245779" y="160769"/>
                  <a:pt x="1252220" y="167640"/>
                  <a:pt x="1257300" y="175260"/>
                </a:cubicBezTo>
                <a:cubicBezTo>
                  <a:pt x="1259840" y="185420"/>
                  <a:pt x="1262043" y="195670"/>
                  <a:pt x="1264920" y="205740"/>
                </a:cubicBezTo>
                <a:cubicBezTo>
                  <a:pt x="1274603" y="239632"/>
                  <a:pt x="1272220" y="219378"/>
                  <a:pt x="1280160" y="259080"/>
                </a:cubicBezTo>
                <a:cubicBezTo>
                  <a:pt x="1283190" y="274230"/>
                  <a:pt x="1283715" y="289894"/>
                  <a:pt x="1287780" y="304800"/>
                </a:cubicBezTo>
                <a:cubicBezTo>
                  <a:pt x="1291379" y="317996"/>
                  <a:pt x="1298695" y="329924"/>
                  <a:pt x="1303020" y="342900"/>
                </a:cubicBezTo>
                <a:cubicBezTo>
                  <a:pt x="1330943" y="426668"/>
                  <a:pt x="1284494" y="306548"/>
                  <a:pt x="1318260" y="419100"/>
                </a:cubicBezTo>
                <a:cubicBezTo>
                  <a:pt x="1321524" y="429980"/>
                  <a:pt x="1329512" y="438944"/>
                  <a:pt x="1333500" y="449580"/>
                </a:cubicBezTo>
                <a:cubicBezTo>
                  <a:pt x="1352834" y="501137"/>
                  <a:pt x="1330318" y="459936"/>
                  <a:pt x="1348740" y="502920"/>
                </a:cubicBezTo>
                <a:cubicBezTo>
                  <a:pt x="1353215" y="513361"/>
                  <a:pt x="1359761" y="522853"/>
                  <a:pt x="1363980" y="533400"/>
                </a:cubicBezTo>
                <a:cubicBezTo>
                  <a:pt x="1387062" y="591106"/>
                  <a:pt x="1363034" y="568329"/>
                  <a:pt x="1402080" y="594360"/>
                </a:cubicBezTo>
                <a:cubicBezTo>
                  <a:pt x="1412240" y="589280"/>
                  <a:pt x="1423834" y="586392"/>
                  <a:pt x="1432560" y="579120"/>
                </a:cubicBezTo>
                <a:cubicBezTo>
                  <a:pt x="1446195" y="567757"/>
                  <a:pt x="1450219" y="549003"/>
                  <a:pt x="1455420" y="533400"/>
                </a:cubicBezTo>
                <a:cubicBezTo>
                  <a:pt x="1460500" y="391160"/>
                  <a:pt x="1463432" y="248827"/>
                  <a:pt x="1470660" y="106680"/>
                </a:cubicBezTo>
                <a:cubicBezTo>
                  <a:pt x="1471245" y="95168"/>
                  <a:pt x="1485147" y="67658"/>
                  <a:pt x="1493520" y="60960"/>
                </a:cubicBezTo>
                <a:cubicBezTo>
                  <a:pt x="1499792" y="55942"/>
                  <a:pt x="1508760" y="55880"/>
                  <a:pt x="1516380" y="53340"/>
                </a:cubicBezTo>
                <a:cubicBezTo>
                  <a:pt x="1524000" y="55880"/>
                  <a:pt x="1532557" y="56505"/>
                  <a:pt x="1539240" y="60960"/>
                </a:cubicBezTo>
                <a:cubicBezTo>
                  <a:pt x="1550573" y="68516"/>
                  <a:pt x="1571421" y="93363"/>
                  <a:pt x="1577340" y="106680"/>
                </a:cubicBezTo>
                <a:cubicBezTo>
                  <a:pt x="1583864" y="121360"/>
                  <a:pt x="1587500" y="137160"/>
                  <a:pt x="1592580" y="152400"/>
                </a:cubicBezTo>
                <a:cubicBezTo>
                  <a:pt x="1595120" y="160020"/>
                  <a:pt x="1598252" y="167468"/>
                  <a:pt x="1600200" y="175260"/>
                </a:cubicBezTo>
                <a:lnTo>
                  <a:pt x="1623060" y="266700"/>
                </a:lnTo>
                <a:lnTo>
                  <a:pt x="1630680" y="297180"/>
                </a:lnTo>
                <a:cubicBezTo>
                  <a:pt x="1633220" y="307340"/>
                  <a:pt x="1636246" y="317391"/>
                  <a:pt x="1638300" y="327660"/>
                </a:cubicBezTo>
                <a:cubicBezTo>
                  <a:pt x="1640840" y="340360"/>
                  <a:pt x="1642198" y="353355"/>
                  <a:pt x="1645920" y="365760"/>
                </a:cubicBezTo>
                <a:cubicBezTo>
                  <a:pt x="1649850" y="378861"/>
                  <a:pt x="1656357" y="391053"/>
                  <a:pt x="1661160" y="403860"/>
                </a:cubicBezTo>
                <a:cubicBezTo>
                  <a:pt x="1677978" y="448708"/>
                  <a:pt x="1657260" y="403679"/>
                  <a:pt x="1684020" y="457200"/>
                </a:cubicBezTo>
                <a:cubicBezTo>
                  <a:pt x="1686560" y="469900"/>
                  <a:pt x="1690210" y="482428"/>
                  <a:pt x="1691640" y="495300"/>
                </a:cubicBezTo>
                <a:cubicBezTo>
                  <a:pt x="1695297" y="528215"/>
                  <a:pt x="1694224" y="561628"/>
                  <a:pt x="1699260" y="594360"/>
                </a:cubicBezTo>
                <a:cubicBezTo>
                  <a:pt x="1699646" y="596870"/>
                  <a:pt x="1704340" y="594360"/>
                  <a:pt x="1706880" y="59436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B22FC1E-CA1D-43E1-806C-7F011FD442D4}"/>
              </a:ext>
            </a:extLst>
          </p:cNvPr>
          <p:cNvSpPr/>
          <p:nvPr/>
        </p:nvSpPr>
        <p:spPr>
          <a:xfrm>
            <a:off x="1321642" y="3403807"/>
            <a:ext cx="1706880" cy="215444"/>
          </a:xfrm>
          <a:custGeom>
            <a:avLst/>
            <a:gdLst>
              <a:gd name="connsiteX0" fmla="*/ 30480 w 1706880"/>
              <a:gd name="connsiteY0" fmla="*/ 586740 h 640080"/>
              <a:gd name="connsiteX1" fmla="*/ 7620 w 1706880"/>
              <a:gd name="connsiteY1" fmla="*/ 548640 h 640080"/>
              <a:gd name="connsiteX2" fmla="*/ 0 w 1706880"/>
              <a:gd name="connsiteY2" fmla="*/ 510540 h 640080"/>
              <a:gd name="connsiteX3" fmla="*/ 7620 w 1706880"/>
              <a:gd name="connsiteY3" fmla="*/ 335280 h 640080"/>
              <a:gd name="connsiteX4" fmla="*/ 15240 w 1706880"/>
              <a:gd name="connsiteY4" fmla="*/ 304800 h 640080"/>
              <a:gd name="connsiteX5" fmla="*/ 30480 w 1706880"/>
              <a:gd name="connsiteY5" fmla="*/ 251460 h 640080"/>
              <a:gd name="connsiteX6" fmla="*/ 45720 w 1706880"/>
              <a:gd name="connsiteY6" fmla="*/ 175260 h 640080"/>
              <a:gd name="connsiteX7" fmla="*/ 83820 w 1706880"/>
              <a:gd name="connsiteY7" fmla="*/ 91440 h 640080"/>
              <a:gd name="connsiteX8" fmla="*/ 106680 w 1706880"/>
              <a:gd name="connsiteY8" fmla="*/ 68580 h 640080"/>
              <a:gd name="connsiteX9" fmla="*/ 129540 w 1706880"/>
              <a:gd name="connsiteY9" fmla="*/ 30480 h 640080"/>
              <a:gd name="connsiteX10" fmla="*/ 175260 w 1706880"/>
              <a:gd name="connsiteY10" fmla="*/ 45720 h 640080"/>
              <a:gd name="connsiteX11" fmla="*/ 243840 w 1706880"/>
              <a:gd name="connsiteY11" fmla="*/ 129540 h 640080"/>
              <a:gd name="connsiteX12" fmla="*/ 274320 w 1706880"/>
              <a:gd name="connsiteY12" fmla="*/ 205740 h 640080"/>
              <a:gd name="connsiteX13" fmla="*/ 281940 w 1706880"/>
              <a:gd name="connsiteY13" fmla="*/ 251460 h 640080"/>
              <a:gd name="connsiteX14" fmla="*/ 289560 w 1706880"/>
              <a:gd name="connsiteY14" fmla="*/ 312420 h 640080"/>
              <a:gd name="connsiteX15" fmla="*/ 304800 w 1706880"/>
              <a:gd name="connsiteY15" fmla="*/ 350520 h 640080"/>
              <a:gd name="connsiteX16" fmla="*/ 312420 w 1706880"/>
              <a:gd name="connsiteY16" fmla="*/ 381000 h 640080"/>
              <a:gd name="connsiteX17" fmla="*/ 320040 w 1706880"/>
              <a:gd name="connsiteY17" fmla="*/ 403860 h 640080"/>
              <a:gd name="connsiteX18" fmla="*/ 342900 w 1706880"/>
              <a:gd name="connsiteY18" fmla="*/ 487680 h 640080"/>
              <a:gd name="connsiteX19" fmla="*/ 358140 w 1706880"/>
              <a:gd name="connsiteY19" fmla="*/ 571500 h 640080"/>
              <a:gd name="connsiteX20" fmla="*/ 365760 w 1706880"/>
              <a:gd name="connsiteY20" fmla="*/ 594360 h 640080"/>
              <a:gd name="connsiteX21" fmla="*/ 419100 w 1706880"/>
              <a:gd name="connsiteY21" fmla="*/ 640080 h 640080"/>
              <a:gd name="connsiteX22" fmla="*/ 464820 w 1706880"/>
              <a:gd name="connsiteY22" fmla="*/ 632460 h 640080"/>
              <a:gd name="connsiteX23" fmla="*/ 487680 w 1706880"/>
              <a:gd name="connsiteY23" fmla="*/ 624840 h 640080"/>
              <a:gd name="connsiteX24" fmla="*/ 502920 w 1706880"/>
              <a:gd name="connsiteY24" fmla="*/ 586740 h 640080"/>
              <a:gd name="connsiteX25" fmla="*/ 518160 w 1706880"/>
              <a:gd name="connsiteY25" fmla="*/ 525780 h 640080"/>
              <a:gd name="connsiteX26" fmla="*/ 525780 w 1706880"/>
              <a:gd name="connsiteY26" fmla="*/ 495300 h 640080"/>
              <a:gd name="connsiteX27" fmla="*/ 533400 w 1706880"/>
              <a:gd name="connsiteY27" fmla="*/ 388620 h 640080"/>
              <a:gd name="connsiteX28" fmla="*/ 548640 w 1706880"/>
              <a:gd name="connsiteY28" fmla="*/ 327660 h 640080"/>
              <a:gd name="connsiteX29" fmla="*/ 579120 w 1706880"/>
              <a:gd name="connsiteY29" fmla="*/ 60960 h 640080"/>
              <a:gd name="connsiteX30" fmla="*/ 609600 w 1706880"/>
              <a:gd name="connsiteY30" fmla="*/ 53340 h 640080"/>
              <a:gd name="connsiteX31" fmla="*/ 662940 w 1706880"/>
              <a:gd name="connsiteY31" fmla="*/ 76200 h 640080"/>
              <a:gd name="connsiteX32" fmla="*/ 701040 w 1706880"/>
              <a:gd name="connsiteY32" fmla="*/ 167640 h 640080"/>
              <a:gd name="connsiteX33" fmla="*/ 716280 w 1706880"/>
              <a:gd name="connsiteY33" fmla="*/ 198120 h 640080"/>
              <a:gd name="connsiteX34" fmla="*/ 723900 w 1706880"/>
              <a:gd name="connsiteY34" fmla="*/ 236220 h 640080"/>
              <a:gd name="connsiteX35" fmla="*/ 754380 w 1706880"/>
              <a:gd name="connsiteY35" fmla="*/ 289560 h 640080"/>
              <a:gd name="connsiteX36" fmla="*/ 769620 w 1706880"/>
              <a:gd name="connsiteY36" fmla="*/ 320040 h 640080"/>
              <a:gd name="connsiteX37" fmla="*/ 792480 w 1706880"/>
              <a:gd name="connsiteY37" fmla="*/ 388620 h 640080"/>
              <a:gd name="connsiteX38" fmla="*/ 830580 w 1706880"/>
              <a:gd name="connsiteY38" fmla="*/ 480060 h 640080"/>
              <a:gd name="connsiteX39" fmla="*/ 861060 w 1706880"/>
              <a:gd name="connsiteY39" fmla="*/ 525780 h 640080"/>
              <a:gd name="connsiteX40" fmla="*/ 868680 w 1706880"/>
              <a:gd name="connsiteY40" fmla="*/ 548640 h 640080"/>
              <a:gd name="connsiteX41" fmla="*/ 906780 w 1706880"/>
              <a:gd name="connsiteY41" fmla="*/ 579120 h 640080"/>
              <a:gd name="connsiteX42" fmla="*/ 914400 w 1706880"/>
              <a:gd name="connsiteY42" fmla="*/ 601980 h 640080"/>
              <a:gd name="connsiteX43" fmla="*/ 960120 w 1706880"/>
              <a:gd name="connsiteY43" fmla="*/ 624840 h 640080"/>
              <a:gd name="connsiteX44" fmla="*/ 998220 w 1706880"/>
              <a:gd name="connsiteY44" fmla="*/ 304800 h 640080"/>
              <a:gd name="connsiteX45" fmla="*/ 1013460 w 1706880"/>
              <a:gd name="connsiteY45" fmla="*/ 266700 h 640080"/>
              <a:gd name="connsiteX46" fmla="*/ 1036320 w 1706880"/>
              <a:gd name="connsiteY46" fmla="*/ 213360 h 640080"/>
              <a:gd name="connsiteX47" fmla="*/ 1043940 w 1706880"/>
              <a:gd name="connsiteY47" fmla="*/ 160020 h 640080"/>
              <a:gd name="connsiteX48" fmla="*/ 1074420 w 1706880"/>
              <a:gd name="connsiteY48" fmla="*/ 83820 h 640080"/>
              <a:gd name="connsiteX49" fmla="*/ 1104900 w 1706880"/>
              <a:gd name="connsiteY49" fmla="*/ 0 h 640080"/>
              <a:gd name="connsiteX50" fmla="*/ 1135380 w 1706880"/>
              <a:gd name="connsiteY50" fmla="*/ 22860 h 640080"/>
              <a:gd name="connsiteX51" fmla="*/ 1158240 w 1706880"/>
              <a:gd name="connsiteY51" fmla="*/ 30480 h 640080"/>
              <a:gd name="connsiteX52" fmla="*/ 1181100 w 1706880"/>
              <a:gd name="connsiteY52" fmla="*/ 53340 h 640080"/>
              <a:gd name="connsiteX53" fmla="*/ 1211580 w 1706880"/>
              <a:gd name="connsiteY53" fmla="*/ 76200 h 640080"/>
              <a:gd name="connsiteX54" fmla="*/ 1226820 w 1706880"/>
              <a:gd name="connsiteY54" fmla="*/ 106680 h 640080"/>
              <a:gd name="connsiteX55" fmla="*/ 1242060 w 1706880"/>
              <a:gd name="connsiteY55" fmla="*/ 152400 h 640080"/>
              <a:gd name="connsiteX56" fmla="*/ 1257300 w 1706880"/>
              <a:gd name="connsiteY56" fmla="*/ 175260 h 640080"/>
              <a:gd name="connsiteX57" fmla="*/ 1264920 w 1706880"/>
              <a:gd name="connsiteY57" fmla="*/ 205740 h 640080"/>
              <a:gd name="connsiteX58" fmla="*/ 1280160 w 1706880"/>
              <a:gd name="connsiteY58" fmla="*/ 259080 h 640080"/>
              <a:gd name="connsiteX59" fmla="*/ 1287780 w 1706880"/>
              <a:gd name="connsiteY59" fmla="*/ 304800 h 640080"/>
              <a:gd name="connsiteX60" fmla="*/ 1303020 w 1706880"/>
              <a:gd name="connsiteY60" fmla="*/ 342900 h 640080"/>
              <a:gd name="connsiteX61" fmla="*/ 1318260 w 1706880"/>
              <a:gd name="connsiteY61" fmla="*/ 419100 h 640080"/>
              <a:gd name="connsiteX62" fmla="*/ 1333500 w 1706880"/>
              <a:gd name="connsiteY62" fmla="*/ 449580 h 640080"/>
              <a:gd name="connsiteX63" fmla="*/ 1348740 w 1706880"/>
              <a:gd name="connsiteY63" fmla="*/ 502920 h 640080"/>
              <a:gd name="connsiteX64" fmla="*/ 1363980 w 1706880"/>
              <a:gd name="connsiteY64" fmla="*/ 533400 h 640080"/>
              <a:gd name="connsiteX65" fmla="*/ 1402080 w 1706880"/>
              <a:gd name="connsiteY65" fmla="*/ 594360 h 640080"/>
              <a:gd name="connsiteX66" fmla="*/ 1432560 w 1706880"/>
              <a:gd name="connsiteY66" fmla="*/ 579120 h 640080"/>
              <a:gd name="connsiteX67" fmla="*/ 1455420 w 1706880"/>
              <a:gd name="connsiteY67" fmla="*/ 533400 h 640080"/>
              <a:gd name="connsiteX68" fmla="*/ 1470660 w 1706880"/>
              <a:gd name="connsiteY68" fmla="*/ 106680 h 640080"/>
              <a:gd name="connsiteX69" fmla="*/ 1493520 w 1706880"/>
              <a:gd name="connsiteY69" fmla="*/ 60960 h 640080"/>
              <a:gd name="connsiteX70" fmla="*/ 1516380 w 1706880"/>
              <a:gd name="connsiteY70" fmla="*/ 53340 h 640080"/>
              <a:gd name="connsiteX71" fmla="*/ 1539240 w 1706880"/>
              <a:gd name="connsiteY71" fmla="*/ 60960 h 640080"/>
              <a:gd name="connsiteX72" fmla="*/ 1577340 w 1706880"/>
              <a:gd name="connsiteY72" fmla="*/ 106680 h 640080"/>
              <a:gd name="connsiteX73" fmla="*/ 1592580 w 1706880"/>
              <a:gd name="connsiteY73" fmla="*/ 152400 h 640080"/>
              <a:gd name="connsiteX74" fmla="*/ 1600200 w 1706880"/>
              <a:gd name="connsiteY74" fmla="*/ 175260 h 640080"/>
              <a:gd name="connsiteX75" fmla="*/ 1623060 w 1706880"/>
              <a:gd name="connsiteY75" fmla="*/ 266700 h 640080"/>
              <a:gd name="connsiteX76" fmla="*/ 1630680 w 1706880"/>
              <a:gd name="connsiteY76" fmla="*/ 297180 h 640080"/>
              <a:gd name="connsiteX77" fmla="*/ 1638300 w 1706880"/>
              <a:gd name="connsiteY77" fmla="*/ 327660 h 640080"/>
              <a:gd name="connsiteX78" fmla="*/ 1645920 w 1706880"/>
              <a:gd name="connsiteY78" fmla="*/ 365760 h 640080"/>
              <a:gd name="connsiteX79" fmla="*/ 1661160 w 1706880"/>
              <a:gd name="connsiteY79" fmla="*/ 403860 h 640080"/>
              <a:gd name="connsiteX80" fmla="*/ 1684020 w 1706880"/>
              <a:gd name="connsiteY80" fmla="*/ 457200 h 640080"/>
              <a:gd name="connsiteX81" fmla="*/ 1691640 w 1706880"/>
              <a:gd name="connsiteY81" fmla="*/ 495300 h 640080"/>
              <a:gd name="connsiteX82" fmla="*/ 1699260 w 1706880"/>
              <a:gd name="connsiteY82" fmla="*/ 594360 h 640080"/>
              <a:gd name="connsiteX83" fmla="*/ 1706880 w 1706880"/>
              <a:gd name="connsiteY83" fmla="*/ 59436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706880" h="640080">
                <a:moveTo>
                  <a:pt x="30480" y="586740"/>
                </a:moveTo>
                <a:cubicBezTo>
                  <a:pt x="22860" y="574040"/>
                  <a:pt x="13121" y="562391"/>
                  <a:pt x="7620" y="548640"/>
                </a:cubicBezTo>
                <a:cubicBezTo>
                  <a:pt x="2810" y="536615"/>
                  <a:pt x="0" y="523492"/>
                  <a:pt x="0" y="510540"/>
                </a:cubicBezTo>
                <a:cubicBezTo>
                  <a:pt x="0" y="452065"/>
                  <a:pt x="3300" y="393595"/>
                  <a:pt x="7620" y="335280"/>
                </a:cubicBezTo>
                <a:cubicBezTo>
                  <a:pt x="8394" y="324836"/>
                  <a:pt x="12484" y="314904"/>
                  <a:pt x="15240" y="304800"/>
                </a:cubicBezTo>
                <a:cubicBezTo>
                  <a:pt x="20105" y="286960"/>
                  <a:pt x="26245" y="269460"/>
                  <a:pt x="30480" y="251460"/>
                </a:cubicBezTo>
                <a:cubicBezTo>
                  <a:pt x="36413" y="226246"/>
                  <a:pt x="39046" y="200288"/>
                  <a:pt x="45720" y="175260"/>
                </a:cubicBezTo>
                <a:cubicBezTo>
                  <a:pt x="50136" y="158698"/>
                  <a:pt x="76208" y="102858"/>
                  <a:pt x="83820" y="91440"/>
                </a:cubicBezTo>
                <a:cubicBezTo>
                  <a:pt x="89798" y="82474"/>
                  <a:pt x="100214" y="77201"/>
                  <a:pt x="106680" y="68580"/>
                </a:cubicBezTo>
                <a:cubicBezTo>
                  <a:pt x="115566" y="56732"/>
                  <a:pt x="121920" y="43180"/>
                  <a:pt x="129540" y="30480"/>
                </a:cubicBezTo>
                <a:cubicBezTo>
                  <a:pt x="144780" y="35560"/>
                  <a:pt x="161894" y="36809"/>
                  <a:pt x="175260" y="45720"/>
                </a:cubicBezTo>
                <a:cubicBezTo>
                  <a:pt x="208340" y="67773"/>
                  <a:pt x="225774" y="96419"/>
                  <a:pt x="243840" y="129540"/>
                </a:cubicBezTo>
                <a:cubicBezTo>
                  <a:pt x="263896" y="166309"/>
                  <a:pt x="267170" y="169989"/>
                  <a:pt x="274320" y="205740"/>
                </a:cubicBezTo>
                <a:cubicBezTo>
                  <a:pt x="277350" y="220890"/>
                  <a:pt x="279755" y="236165"/>
                  <a:pt x="281940" y="251460"/>
                </a:cubicBezTo>
                <a:cubicBezTo>
                  <a:pt x="284836" y="271732"/>
                  <a:pt x="284955" y="292466"/>
                  <a:pt x="289560" y="312420"/>
                </a:cubicBezTo>
                <a:cubicBezTo>
                  <a:pt x="292636" y="325748"/>
                  <a:pt x="300475" y="337544"/>
                  <a:pt x="304800" y="350520"/>
                </a:cubicBezTo>
                <a:cubicBezTo>
                  <a:pt x="308112" y="360455"/>
                  <a:pt x="309543" y="370930"/>
                  <a:pt x="312420" y="381000"/>
                </a:cubicBezTo>
                <a:cubicBezTo>
                  <a:pt x="314627" y="388723"/>
                  <a:pt x="318298" y="396019"/>
                  <a:pt x="320040" y="403860"/>
                </a:cubicBezTo>
                <a:cubicBezTo>
                  <a:pt x="337310" y="481576"/>
                  <a:pt x="315369" y="418853"/>
                  <a:pt x="342900" y="487680"/>
                </a:cubicBezTo>
                <a:cubicBezTo>
                  <a:pt x="346297" y="508061"/>
                  <a:pt x="352815" y="550200"/>
                  <a:pt x="358140" y="571500"/>
                </a:cubicBezTo>
                <a:cubicBezTo>
                  <a:pt x="360088" y="579292"/>
                  <a:pt x="361305" y="587677"/>
                  <a:pt x="365760" y="594360"/>
                </a:cubicBezTo>
                <a:cubicBezTo>
                  <a:pt x="376373" y="610280"/>
                  <a:pt x="405015" y="629516"/>
                  <a:pt x="419100" y="640080"/>
                </a:cubicBezTo>
                <a:cubicBezTo>
                  <a:pt x="434340" y="637540"/>
                  <a:pt x="449738" y="635812"/>
                  <a:pt x="464820" y="632460"/>
                </a:cubicBezTo>
                <a:cubicBezTo>
                  <a:pt x="472661" y="630718"/>
                  <a:pt x="482538" y="631010"/>
                  <a:pt x="487680" y="624840"/>
                </a:cubicBezTo>
                <a:cubicBezTo>
                  <a:pt x="496437" y="614332"/>
                  <a:pt x="498897" y="599813"/>
                  <a:pt x="502920" y="586740"/>
                </a:cubicBezTo>
                <a:cubicBezTo>
                  <a:pt x="509080" y="566721"/>
                  <a:pt x="513080" y="546100"/>
                  <a:pt x="518160" y="525780"/>
                </a:cubicBezTo>
                <a:lnTo>
                  <a:pt x="525780" y="495300"/>
                </a:lnTo>
                <a:cubicBezTo>
                  <a:pt x="528320" y="459740"/>
                  <a:pt x="528583" y="423944"/>
                  <a:pt x="533400" y="388620"/>
                </a:cubicBezTo>
                <a:cubicBezTo>
                  <a:pt x="536230" y="367867"/>
                  <a:pt x="548640" y="327660"/>
                  <a:pt x="548640" y="327660"/>
                </a:cubicBezTo>
                <a:cubicBezTo>
                  <a:pt x="550337" y="271663"/>
                  <a:pt x="487163" y="100370"/>
                  <a:pt x="579120" y="60960"/>
                </a:cubicBezTo>
                <a:cubicBezTo>
                  <a:pt x="588746" y="56835"/>
                  <a:pt x="599440" y="55880"/>
                  <a:pt x="609600" y="53340"/>
                </a:cubicBezTo>
                <a:cubicBezTo>
                  <a:pt x="632918" y="59169"/>
                  <a:pt x="645399" y="58659"/>
                  <a:pt x="662940" y="76200"/>
                </a:cubicBezTo>
                <a:cubicBezTo>
                  <a:pt x="687032" y="100292"/>
                  <a:pt x="687162" y="139884"/>
                  <a:pt x="701040" y="167640"/>
                </a:cubicBezTo>
                <a:lnTo>
                  <a:pt x="716280" y="198120"/>
                </a:lnTo>
                <a:cubicBezTo>
                  <a:pt x="718820" y="210820"/>
                  <a:pt x="719804" y="223933"/>
                  <a:pt x="723900" y="236220"/>
                </a:cubicBezTo>
                <a:cubicBezTo>
                  <a:pt x="733111" y="263852"/>
                  <a:pt x="741002" y="266148"/>
                  <a:pt x="754380" y="289560"/>
                </a:cubicBezTo>
                <a:cubicBezTo>
                  <a:pt x="760016" y="299423"/>
                  <a:pt x="764540" y="309880"/>
                  <a:pt x="769620" y="320040"/>
                </a:cubicBezTo>
                <a:cubicBezTo>
                  <a:pt x="786779" y="422997"/>
                  <a:pt x="763908" y="324332"/>
                  <a:pt x="792480" y="388620"/>
                </a:cubicBezTo>
                <a:cubicBezTo>
                  <a:pt x="826880" y="466021"/>
                  <a:pt x="785928" y="403514"/>
                  <a:pt x="830580" y="480060"/>
                </a:cubicBezTo>
                <a:cubicBezTo>
                  <a:pt x="839809" y="495881"/>
                  <a:pt x="855268" y="508404"/>
                  <a:pt x="861060" y="525780"/>
                </a:cubicBezTo>
                <a:cubicBezTo>
                  <a:pt x="863600" y="533400"/>
                  <a:pt x="863453" y="542542"/>
                  <a:pt x="868680" y="548640"/>
                </a:cubicBezTo>
                <a:cubicBezTo>
                  <a:pt x="879264" y="560989"/>
                  <a:pt x="894080" y="568960"/>
                  <a:pt x="906780" y="579120"/>
                </a:cubicBezTo>
                <a:cubicBezTo>
                  <a:pt x="909320" y="586740"/>
                  <a:pt x="909382" y="595708"/>
                  <a:pt x="914400" y="601980"/>
                </a:cubicBezTo>
                <a:cubicBezTo>
                  <a:pt x="925143" y="615409"/>
                  <a:pt x="945061" y="619820"/>
                  <a:pt x="960120" y="624840"/>
                </a:cubicBezTo>
                <a:cubicBezTo>
                  <a:pt x="1071655" y="541189"/>
                  <a:pt x="976382" y="625095"/>
                  <a:pt x="998220" y="304800"/>
                </a:cubicBezTo>
                <a:cubicBezTo>
                  <a:pt x="999150" y="291153"/>
                  <a:pt x="1007905" y="279199"/>
                  <a:pt x="1013460" y="266700"/>
                </a:cubicBezTo>
                <a:cubicBezTo>
                  <a:pt x="1038569" y="210204"/>
                  <a:pt x="1020669" y="260313"/>
                  <a:pt x="1036320" y="213360"/>
                </a:cubicBezTo>
                <a:cubicBezTo>
                  <a:pt x="1038860" y="195580"/>
                  <a:pt x="1038872" y="177251"/>
                  <a:pt x="1043940" y="160020"/>
                </a:cubicBezTo>
                <a:cubicBezTo>
                  <a:pt x="1051659" y="133775"/>
                  <a:pt x="1065769" y="109773"/>
                  <a:pt x="1074420" y="83820"/>
                </a:cubicBezTo>
                <a:cubicBezTo>
                  <a:pt x="1093985" y="25124"/>
                  <a:pt x="1083694" y="53015"/>
                  <a:pt x="1104900" y="0"/>
                </a:cubicBezTo>
                <a:cubicBezTo>
                  <a:pt x="1115060" y="7620"/>
                  <a:pt x="1124353" y="16559"/>
                  <a:pt x="1135380" y="22860"/>
                </a:cubicBezTo>
                <a:cubicBezTo>
                  <a:pt x="1142354" y="26845"/>
                  <a:pt x="1151557" y="26025"/>
                  <a:pt x="1158240" y="30480"/>
                </a:cubicBezTo>
                <a:cubicBezTo>
                  <a:pt x="1167206" y="36458"/>
                  <a:pt x="1172918" y="46327"/>
                  <a:pt x="1181100" y="53340"/>
                </a:cubicBezTo>
                <a:cubicBezTo>
                  <a:pt x="1190743" y="61605"/>
                  <a:pt x="1201420" y="68580"/>
                  <a:pt x="1211580" y="76200"/>
                </a:cubicBezTo>
                <a:cubicBezTo>
                  <a:pt x="1216660" y="86360"/>
                  <a:pt x="1222601" y="96133"/>
                  <a:pt x="1226820" y="106680"/>
                </a:cubicBezTo>
                <a:cubicBezTo>
                  <a:pt x="1232786" y="121595"/>
                  <a:pt x="1235536" y="137720"/>
                  <a:pt x="1242060" y="152400"/>
                </a:cubicBezTo>
                <a:cubicBezTo>
                  <a:pt x="1245779" y="160769"/>
                  <a:pt x="1252220" y="167640"/>
                  <a:pt x="1257300" y="175260"/>
                </a:cubicBezTo>
                <a:cubicBezTo>
                  <a:pt x="1259840" y="185420"/>
                  <a:pt x="1262043" y="195670"/>
                  <a:pt x="1264920" y="205740"/>
                </a:cubicBezTo>
                <a:cubicBezTo>
                  <a:pt x="1274603" y="239632"/>
                  <a:pt x="1272220" y="219378"/>
                  <a:pt x="1280160" y="259080"/>
                </a:cubicBezTo>
                <a:cubicBezTo>
                  <a:pt x="1283190" y="274230"/>
                  <a:pt x="1283715" y="289894"/>
                  <a:pt x="1287780" y="304800"/>
                </a:cubicBezTo>
                <a:cubicBezTo>
                  <a:pt x="1291379" y="317996"/>
                  <a:pt x="1298695" y="329924"/>
                  <a:pt x="1303020" y="342900"/>
                </a:cubicBezTo>
                <a:cubicBezTo>
                  <a:pt x="1330943" y="426668"/>
                  <a:pt x="1284494" y="306548"/>
                  <a:pt x="1318260" y="419100"/>
                </a:cubicBezTo>
                <a:cubicBezTo>
                  <a:pt x="1321524" y="429980"/>
                  <a:pt x="1329512" y="438944"/>
                  <a:pt x="1333500" y="449580"/>
                </a:cubicBezTo>
                <a:cubicBezTo>
                  <a:pt x="1352834" y="501137"/>
                  <a:pt x="1330318" y="459936"/>
                  <a:pt x="1348740" y="502920"/>
                </a:cubicBezTo>
                <a:cubicBezTo>
                  <a:pt x="1353215" y="513361"/>
                  <a:pt x="1359761" y="522853"/>
                  <a:pt x="1363980" y="533400"/>
                </a:cubicBezTo>
                <a:cubicBezTo>
                  <a:pt x="1387062" y="591106"/>
                  <a:pt x="1363034" y="568329"/>
                  <a:pt x="1402080" y="594360"/>
                </a:cubicBezTo>
                <a:cubicBezTo>
                  <a:pt x="1412240" y="589280"/>
                  <a:pt x="1423834" y="586392"/>
                  <a:pt x="1432560" y="579120"/>
                </a:cubicBezTo>
                <a:cubicBezTo>
                  <a:pt x="1446195" y="567757"/>
                  <a:pt x="1450219" y="549003"/>
                  <a:pt x="1455420" y="533400"/>
                </a:cubicBezTo>
                <a:cubicBezTo>
                  <a:pt x="1460500" y="391160"/>
                  <a:pt x="1463432" y="248827"/>
                  <a:pt x="1470660" y="106680"/>
                </a:cubicBezTo>
                <a:cubicBezTo>
                  <a:pt x="1471245" y="95168"/>
                  <a:pt x="1485147" y="67658"/>
                  <a:pt x="1493520" y="60960"/>
                </a:cubicBezTo>
                <a:cubicBezTo>
                  <a:pt x="1499792" y="55942"/>
                  <a:pt x="1508760" y="55880"/>
                  <a:pt x="1516380" y="53340"/>
                </a:cubicBezTo>
                <a:cubicBezTo>
                  <a:pt x="1524000" y="55880"/>
                  <a:pt x="1532557" y="56505"/>
                  <a:pt x="1539240" y="60960"/>
                </a:cubicBezTo>
                <a:cubicBezTo>
                  <a:pt x="1550573" y="68516"/>
                  <a:pt x="1571421" y="93363"/>
                  <a:pt x="1577340" y="106680"/>
                </a:cubicBezTo>
                <a:cubicBezTo>
                  <a:pt x="1583864" y="121360"/>
                  <a:pt x="1587500" y="137160"/>
                  <a:pt x="1592580" y="152400"/>
                </a:cubicBezTo>
                <a:cubicBezTo>
                  <a:pt x="1595120" y="160020"/>
                  <a:pt x="1598252" y="167468"/>
                  <a:pt x="1600200" y="175260"/>
                </a:cubicBezTo>
                <a:lnTo>
                  <a:pt x="1623060" y="266700"/>
                </a:lnTo>
                <a:lnTo>
                  <a:pt x="1630680" y="297180"/>
                </a:lnTo>
                <a:cubicBezTo>
                  <a:pt x="1633220" y="307340"/>
                  <a:pt x="1636246" y="317391"/>
                  <a:pt x="1638300" y="327660"/>
                </a:cubicBezTo>
                <a:cubicBezTo>
                  <a:pt x="1640840" y="340360"/>
                  <a:pt x="1642198" y="353355"/>
                  <a:pt x="1645920" y="365760"/>
                </a:cubicBezTo>
                <a:cubicBezTo>
                  <a:pt x="1649850" y="378861"/>
                  <a:pt x="1656357" y="391053"/>
                  <a:pt x="1661160" y="403860"/>
                </a:cubicBezTo>
                <a:cubicBezTo>
                  <a:pt x="1677978" y="448708"/>
                  <a:pt x="1657260" y="403679"/>
                  <a:pt x="1684020" y="457200"/>
                </a:cubicBezTo>
                <a:cubicBezTo>
                  <a:pt x="1686560" y="469900"/>
                  <a:pt x="1690210" y="482428"/>
                  <a:pt x="1691640" y="495300"/>
                </a:cubicBezTo>
                <a:cubicBezTo>
                  <a:pt x="1695297" y="528215"/>
                  <a:pt x="1694224" y="561628"/>
                  <a:pt x="1699260" y="594360"/>
                </a:cubicBezTo>
                <a:cubicBezTo>
                  <a:pt x="1699646" y="596870"/>
                  <a:pt x="1704340" y="594360"/>
                  <a:pt x="1706880" y="59436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B1BD1DD-EB02-4C40-B656-2E24E3E87B0B}"/>
              </a:ext>
            </a:extLst>
          </p:cNvPr>
          <p:cNvSpPr/>
          <p:nvPr/>
        </p:nvSpPr>
        <p:spPr>
          <a:xfrm>
            <a:off x="1303020" y="3336272"/>
            <a:ext cx="1706883" cy="401900"/>
          </a:xfrm>
          <a:custGeom>
            <a:avLst/>
            <a:gdLst>
              <a:gd name="connsiteX0" fmla="*/ 0 w 1706883"/>
              <a:gd name="connsiteY0" fmla="*/ 184168 h 401900"/>
              <a:gd name="connsiteX1" fmla="*/ 38100 w 1706883"/>
              <a:gd name="connsiteY1" fmla="*/ 214648 h 401900"/>
              <a:gd name="connsiteX2" fmla="*/ 60960 w 1706883"/>
              <a:gd name="connsiteY2" fmla="*/ 222268 h 401900"/>
              <a:gd name="connsiteX3" fmla="*/ 38100 w 1706883"/>
              <a:gd name="connsiteY3" fmla="*/ 168928 h 401900"/>
              <a:gd name="connsiteX4" fmla="*/ 45720 w 1706883"/>
              <a:gd name="connsiteY4" fmla="*/ 47008 h 401900"/>
              <a:gd name="connsiteX5" fmla="*/ 83820 w 1706883"/>
              <a:gd name="connsiteY5" fmla="*/ 77488 h 401900"/>
              <a:gd name="connsiteX6" fmla="*/ 114300 w 1706883"/>
              <a:gd name="connsiteY6" fmla="*/ 107968 h 401900"/>
              <a:gd name="connsiteX7" fmla="*/ 144780 w 1706883"/>
              <a:gd name="connsiteY7" fmla="*/ 130828 h 401900"/>
              <a:gd name="connsiteX8" fmla="*/ 144780 w 1706883"/>
              <a:gd name="connsiteY8" fmla="*/ 130828 h 401900"/>
              <a:gd name="connsiteX9" fmla="*/ 198120 w 1706883"/>
              <a:gd name="connsiteY9" fmla="*/ 1288 h 401900"/>
              <a:gd name="connsiteX10" fmla="*/ 243840 w 1706883"/>
              <a:gd name="connsiteY10" fmla="*/ 31768 h 401900"/>
              <a:gd name="connsiteX11" fmla="*/ 289560 w 1706883"/>
              <a:gd name="connsiteY11" fmla="*/ 100348 h 401900"/>
              <a:gd name="connsiteX12" fmla="*/ 312420 w 1706883"/>
              <a:gd name="connsiteY12" fmla="*/ 85108 h 401900"/>
              <a:gd name="connsiteX13" fmla="*/ 342900 w 1706883"/>
              <a:gd name="connsiteY13" fmla="*/ 229888 h 401900"/>
              <a:gd name="connsiteX14" fmla="*/ 358140 w 1706883"/>
              <a:gd name="connsiteY14" fmla="*/ 275608 h 401900"/>
              <a:gd name="connsiteX15" fmla="*/ 365760 w 1706883"/>
              <a:gd name="connsiteY15" fmla="*/ 184168 h 401900"/>
              <a:gd name="connsiteX16" fmla="*/ 396240 w 1706883"/>
              <a:gd name="connsiteY16" fmla="*/ 191788 h 401900"/>
              <a:gd name="connsiteX17" fmla="*/ 411480 w 1706883"/>
              <a:gd name="connsiteY17" fmla="*/ 252748 h 401900"/>
              <a:gd name="connsiteX18" fmla="*/ 426720 w 1706883"/>
              <a:gd name="connsiteY18" fmla="*/ 298468 h 401900"/>
              <a:gd name="connsiteX19" fmla="*/ 419100 w 1706883"/>
              <a:gd name="connsiteY19" fmla="*/ 290848 h 401900"/>
              <a:gd name="connsiteX20" fmla="*/ 449580 w 1706883"/>
              <a:gd name="connsiteY20" fmla="*/ 191788 h 401900"/>
              <a:gd name="connsiteX21" fmla="*/ 464820 w 1706883"/>
              <a:gd name="connsiteY21" fmla="*/ 161308 h 401900"/>
              <a:gd name="connsiteX22" fmla="*/ 510540 w 1706883"/>
              <a:gd name="connsiteY22" fmla="*/ 207028 h 401900"/>
              <a:gd name="connsiteX23" fmla="*/ 525780 w 1706883"/>
              <a:gd name="connsiteY23" fmla="*/ 153688 h 401900"/>
              <a:gd name="connsiteX24" fmla="*/ 556260 w 1706883"/>
              <a:gd name="connsiteY24" fmla="*/ 184168 h 401900"/>
              <a:gd name="connsiteX25" fmla="*/ 571500 w 1706883"/>
              <a:gd name="connsiteY25" fmla="*/ 290848 h 401900"/>
              <a:gd name="connsiteX26" fmla="*/ 556260 w 1706883"/>
              <a:gd name="connsiteY26" fmla="*/ 214648 h 401900"/>
              <a:gd name="connsiteX27" fmla="*/ 563880 w 1706883"/>
              <a:gd name="connsiteY27" fmla="*/ 31768 h 401900"/>
              <a:gd name="connsiteX28" fmla="*/ 601980 w 1706883"/>
              <a:gd name="connsiteY28" fmla="*/ 85108 h 401900"/>
              <a:gd name="connsiteX29" fmla="*/ 617220 w 1706883"/>
              <a:gd name="connsiteY29" fmla="*/ 16528 h 401900"/>
              <a:gd name="connsiteX30" fmla="*/ 640080 w 1706883"/>
              <a:gd name="connsiteY30" fmla="*/ 107968 h 401900"/>
              <a:gd name="connsiteX31" fmla="*/ 647700 w 1706883"/>
              <a:gd name="connsiteY31" fmla="*/ 207028 h 401900"/>
              <a:gd name="connsiteX32" fmla="*/ 662940 w 1706883"/>
              <a:gd name="connsiteY32" fmla="*/ 168928 h 401900"/>
              <a:gd name="connsiteX33" fmla="*/ 685800 w 1706883"/>
              <a:gd name="connsiteY33" fmla="*/ 123208 h 401900"/>
              <a:gd name="connsiteX34" fmla="*/ 716280 w 1706883"/>
              <a:gd name="connsiteY34" fmla="*/ 184168 h 401900"/>
              <a:gd name="connsiteX35" fmla="*/ 739140 w 1706883"/>
              <a:gd name="connsiteY35" fmla="*/ 168928 h 401900"/>
              <a:gd name="connsiteX36" fmla="*/ 762000 w 1706883"/>
              <a:gd name="connsiteY36" fmla="*/ 191788 h 401900"/>
              <a:gd name="connsiteX37" fmla="*/ 784860 w 1706883"/>
              <a:gd name="connsiteY37" fmla="*/ 222268 h 401900"/>
              <a:gd name="connsiteX38" fmla="*/ 800100 w 1706883"/>
              <a:gd name="connsiteY38" fmla="*/ 252748 h 401900"/>
              <a:gd name="connsiteX39" fmla="*/ 822960 w 1706883"/>
              <a:gd name="connsiteY39" fmla="*/ 184168 h 401900"/>
              <a:gd name="connsiteX40" fmla="*/ 883920 w 1706883"/>
              <a:gd name="connsiteY40" fmla="*/ 245128 h 401900"/>
              <a:gd name="connsiteX41" fmla="*/ 922020 w 1706883"/>
              <a:gd name="connsiteY41" fmla="*/ 359428 h 401900"/>
              <a:gd name="connsiteX42" fmla="*/ 944880 w 1706883"/>
              <a:gd name="connsiteY42" fmla="*/ 328948 h 401900"/>
              <a:gd name="connsiteX43" fmla="*/ 990600 w 1706883"/>
              <a:gd name="connsiteY43" fmla="*/ 321328 h 401900"/>
              <a:gd name="connsiteX44" fmla="*/ 1005840 w 1706883"/>
              <a:gd name="connsiteY44" fmla="*/ 207028 h 401900"/>
              <a:gd name="connsiteX45" fmla="*/ 1021080 w 1706883"/>
              <a:gd name="connsiteY45" fmla="*/ 138448 h 401900"/>
              <a:gd name="connsiteX46" fmla="*/ 1074420 w 1706883"/>
              <a:gd name="connsiteY46" fmla="*/ 184168 h 401900"/>
              <a:gd name="connsiteX47" fmla="*/ 1135380 w 1706883"/>
              <a:gd name="connsiteY47" fmla="*/ 130828 h 401900"/>
              <a:gd name="connsiteX48" fmla="*/ 1158240 w 1706883"/>
              <a:gd name="connsiteY48" fmla="*/ 168928 h 401900"/>
              <a:gd name="connsiteX49" fmla="*/ 1196340 w 1706883"/>
              <a:gd name="connsiteY49" fmla="*/ 161308 h 401900"/>
              <a:gd name="connsiteX50" fmla="*/ 1257300 w 1706883"/>
              <a:gd name="connsiteY50" fmla="*/ 153688 h 401900"/>
              <a:gd name="connsiteX51" fmla="*/ 1333500 w 1706883"/>
              <a:gd name="connsiteY51" fmla="*/ 229888 h 401900"/>
              <a:gd name="connsiteX52" fmla="*/ 1363980 w 1706883"/>
              <a:gd name="connsiteY52" fmla="*/ 313708 h 401900"/>
              <a:gd name="connsiteX53" fmla="*/ 1386840 w 1706883"/>
              <a:gd name="connsiteY53" fmla="*/ 328948 h 401900"/>
              <a:gd name="connsiteX54" fmla="*/ 1440180 w 1706883"/>
              <a:gd name="connsiteY54" fmla="*/ 382288 h 401900"/>
              <a:gd name="connsiteX55" fmla="*/ 1455420 w 1706883"/>
              <a:gd name="connsiteY55" fmla="*/ 275608 h 401900"/>
              <a:gd name="connsiteX56" fmla="*/ 1524000 w 1706883"/>
              <a:gd name="connsiteY56" fmla="*/ 328948 h 401900"/>
              <a:gd name="connsiteX57" fmla="*/ 1531620 w 1706883"/>
              <a:gd name="connsiteY57" fmla="*/ 229888 h 401900"/>
              <a:gd name="connsiteX58" fmla="*/ 1539240 w 1706883"/>
              <a:gd name="connsiteY58" fmla="*/ 191788 h 401900"/>
              <a:gd name="connsiteX59" fmla="*/ 1546860 w 1706883"/>
              <a:gd name="connsiteY59" fmla="*/ 138448 h 401900"/>
              <a:gd name="connsiteX60" fmla="*/ 1584960 w 1706883"/>
              <a:gd name="connsiteY60" fmla="*/ 191788 h 401900"/>
              <a:gd name="connsiteX61" fmla="*/ 1676400 w 1706883"/>
              <a:gd name="connsiteY61" fmla="*/ 146068 h 401900"/>
              <a:gd name="connsiteX62" fmla="*/ 1684020 w 1706883"/>
              <a:gd name="connsiteY62" fmla="*/ 176548 h 401900"/>
              <a:gd name="connsiteX63" fmla="*/ 1706880 w 1706883"/>
              <a:gd name="connsiteY63" fmla="*/ 252748 h 4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706883" h="401900">
                <a:moveTo>
                  <a:pt x="0" y="184168"/>
                </a:moveTo>
                <a:cubicBezTo>
                  <a:pt x="12700" y="194328"/>
                  <a:pt x="24308" y="206028"/>
                  <a:pt x="38100" y="214648"/>
                </a:cubicBezTo>
                <a:cubicBezTo>
                  <a:pt x="44911" y="218905"/>
                  <a:pt x="60960" y="230300"/>
                  <a:pt x="60960" y="222268"/>
                </a:cubicBezTo>
                <a:cubicBezTo>
                  <a:pt x="60960" y="202924"/>
                  <a:pt x="45720" y="186708"/>
                  <a:pt x="38100" y="168928"/>
                </a:cubicBezTo>
                <a:cubicBezTo>
                  <a:pt x="40640" y="128288"/>
                  <a:pt x="27510" y="83428"/>
                  <a:pt x="45720" y="47008"/>
                </a:cubicBezTo>
                <a:cubicBezTo>
                  <a:pt x="52993" y="32461"/>
                  <a:pt x="71664" y="66683"/>
                  <a:pt x="83820" y="77488"/>
                </a:cubicBezTo>
                <a:cubicBezTo>
                  <a:pt x="94559" y="87034"/>
                  <a:pt x="103487" y="98506"/>
                  <a:pt x="114300" y="107968"/>
                </a:cubicBezTo>
                <a:cubicBezTo>
                  <a:pt x="123858" y="116331"/>
                  <a:pt x="135800" y="121848"/>
                  <a:pt x="144780" y="130828"/>
                </a:cubicBezTo>
                <a:lnTo>
                  <a:pt x="144780" y="130828"/>
                </a:lnTo>
                <a:cubicBezTo>
                  <a:pt x="151690" y="103186"/>
                  <a:pt x="168167" y="14903"/>
                  <a:pt x="198120" y="1288"/>
                </a:cubicBezTo>
                <a:cubicBezTo>
                  <a:pt x="214794" y="-6291"/>
                  <a:pt x="228600" y="21608"/>
                  <a:pt x="243840" y="31768"/>
                </a:cubicBezTo>
                <a:cubicBezTo>
                  <a:pt x="252427" y="134811"/>
                  <a:pt x="225360" y="140473"/>
                  <a:pt x="289560" y="100348"/>
                </a:cubicBezTo>
                <a:cubicBezTo>
                  <a:pt x="297326" y="95494"/>
                  <a:pt x="304800" y="90188"/>
                  <a:pt x="312420" y="85108"/>
                </a:cubicBezTo>
                <a:cubicBezTo>
                  <a:pt x="373573" y="125877"/>
                  <a:pt x="323865" y="83954"/>
                  <a:pt x="342900" y="229888"/>
                </a:cubicBezTo>
                <a:cubicBezTo>
                  <a:pt x="344978" y="245817"/>
                  <a:pt x="353060" y="260368"/>
                  <a:pt x="358140" y="275608"/>
                </a:cubicBezTo>
                <a:cubicBezTo>
                  <a:pt x="360680" y="245128"/>
                  <a:pt x="353104" y="212012"/>
                  <a:pt x="365760" y="184168"/>
                </a:cubicBezTo>
                <a:cubicBezTo>
                  <a:pt x="370094" y="174634"/>
                  <a:pt x="390431" y="183074"/>
                  <a:pt x="396240" y="191788"/>
                </a:cubicBezTo>
                <a:cubicBezTo>
                  <a:pt x="407858" y="209216"/>
                  <a:pt x="405726" y="232609"/>
                  <a:pt x="411480" y="252748"/>
                </a:cubicBezTo>
                <a:cubicBezTo>
                  <a:pt x="415893" y="268194"/>
                  <a:pt x="423570" y="282716"/>
                  <a:pt x="426720" y="298468"/>
                </a:cubicBezTo>
                <a:cubicBezTo>
                  <a:pt x="437490" y="352320"/>
                  <a:pt x="438436" y="348855"/>
                  <a:pt x="419100" y="290848"/>
                </a:cubicBezTo>
                <a:cubicBezTo>
                  <a:pt x="429260" y="257828"/>
                  <a:pt x="438082" y="224366"/>
                  <a:pt x="449580" y="191788"/>
                </a:cubicBezTo>
                <a:cubicBezTo>
                  <a:pt x="453361" y="181076"/>
                  <a:pt x="453800" y="158553"/>
                  <a:pt x="464820" y="161308"/>
                </a:cubicBezTo>
                <a:cubicBezTo>
                  <a:pt x="485729" y="166535"/>
                  <a:pt x="495300" y="191788"/>
                  <a:pt x="510540" y="207028"/>
                </a:cubicBezTo>
                <a:cubicBezTo>
                  <a:pt x="529961" y="304131"/>
                  <a:pt x="503382" y="189524"/>
                  <a:pt x="525780" y="153688"/>
                </a:cubicBezTo>
                <a:cubicBezTo>
                  <a:pt x="533395" y="141504"/>
                  <a:pt x="546100" y="174008"/>
                  <a:pt x="556260" y="184168"/>
                </a:cubicBezTo>
                <a:cubicBezTo>
                  <a:pt x="561340" y="219728"/>
                  <a:pt x="571500" y="254927"/>
                  <a:pt x="571500" y="290848"/>
                </a:cubicBezTo>
                <a:cubicBezTo>
                  <a:pt x="571500" y="316751"/>
                  <a:pt x="557022" y="240540"/>
                  <a:pt x="556260" y="214648"/>
                </a:cubicBezTo>
                <a:cubicBezTo>
                  <a:pt x="554466" y="153661"/>
                  <a:pt x="561340" y="92728"/>
                  <a:pt x="563880" y="31768"/>
                </a:cubicBezTo>
                <a:cubicBezTo>
                  <a:pt x="576580" y="49548"/>
                  <a:pt x="580971" y="91111"/>
                  <a:pt x="601980" y="85108"/>
                </a:cubicBezTo>
                <a:cubicBezTo>
                  <a:pt x="624497" y="78675"/>
                  <a:pt x="597140" y="4480"/>
                  <a:pt x="617220" y="16528"/>
                </a:cubicBezTo>
                <a:cubicBezTo>
                  <a:pt x="644161" y="32692"/>
                  <a:pt x="632460" y="77488"/>
                  <a:pt x="640080" y="107968"/>
                </a:cubicBezTo>
                <a:cubicBezTo>
                  <a:pt x="642620" y="140988"/>
                  <a:pt x="636072" y="176019"/>
                  <a:pt x="647700" y="207028"/>
                </a:cubicBezTo>
                <a:cubicBezTo>
                  <a:pt x="652503" y="219835"/>
                  <a:pt x="657280" y="181380"/>
                  <a:pt x="662940" y="168928"/>
                </a:cubicBezTo>
                <a:cubicBezTo>
                  <a:pt x="669991" y="153416"/>
                  <a:pt x="678180" y="138448"/>
                  <a:pt x="685800" y="123208"/>
                </a:cubicBezTo>
                <a:cubicBezTo>
                  <a:pt x="695960" y="143528"/>
                  <a:pt x="708125" y="162964"/>
                  <a:pt x="716280" y="184168"/>
                </a:cubicBezTo>
                <a:cubicBezTo>
                  <a:pt x="731951" y="224913"/>
                  <a:pt x="714024" y="256833"/>
                  <a:pt x="739140" y="168928"/>
                </a:cubicBezTo>
                <a:cubicBezTo>
                  <a:pt x="746760" y="176548"/>
                  <a:pt x="758317" y="181660"/>
                  <a:pt x="762000" y="191788"/>
                </a:cubicBezTo>
                <a:cubicBezTo>
                  <a:pt x="781008" y="244061"/>
                  <a:pt x="754926" y="282135"/>
                  <a:pt x="784860" y="222268"/>
                </a:cubicBezTo>
                <a:cubicBezTo>
                  <a:pt x="789940" y="232428"/>
                  <a:pt x="797111" y="241789"/>
                  <a:pt x="800100" y="252748"/>
                </a:cubicBezTo>
                <a:cubicBezTo>
                  <a:pt x="817344" y="315976"/>
                  <a:pt x="796754" y="393817"/>
                  <a:pt x="822960" y="184168"/>
                </a:cubicBezTo>
                <a:cubicBezTo>
                  <a:pt x="843280" y="204488"/>
                  <a:pt x="865523" y="223052"/>
                  <a:pt x="883920" y="245128"/>
                </a:cubicBezTo>
                <a:cubicBezTo>
                  <a:pt x="902968" y="267986"/>
                  <a:pt x="919482" y="350121"/>
                  <a:pt x="922020" y="359428"/>
                </a:cubicBezTo>
                <a:cubicBezTo>
                  <a:pt x="929640" y="349268"/>
                  <a:pt x="934110" y="322217"/>
                  <a:pt x="944880" y="328948"/>
                </a:cubicBezTo>
                <a:cubicBezTo>
                  <a:pt x="1000961" y="363999"/>
                  <a:pt x="974927" y="478060"/>
                  <a:pt x="990600" y="321328"/>
                </a:cubicBezTo>
                <a:cubicBezTo>
                  <a:pt x="1006767" y="482997"/>
                  <a:pt x="991665" y="367683"/>
                  <a:pt x="1005840" y="207028"/>
                </a:cubicBezTo>
                <a:cubicBezTo>
                  <a:pt x="1007898" y="183701"/>
                  <a:pt x="1016000" y="161308"/>
                  <a:pt x="1021080" y="138448"/>
                </a:cubicBezTo>
                <a:cubicBezTo>
                  <a:pt x="1038860" y="153688"/>
                  <a:pt x="1052563" y="192574"/>
                  <a:pt x="1074420" y="184168"/>
                </a:cubicBezTo>
                <a:cubicBezTo>
                  <a:pt x="1156660" y="152537"/>
                  <a:pt x="1094814" y="49696"/>
                  <a:pt x="1135380" y="130828"/>
                </a:cubicBezTo>
                <a:cubicBezTo>
                  <a:pt x="1152833" y="8654"/>
                  <a:pt x="1130648" y="125569"/>
                  <a:pt x="1158240" y="168928"/>
                </a:cubicBezTo>
                <a:cubicBezTo>
                  <a:pt x="1165193" y="179855"/>
                  <a:pt x="1183539" y="163277"/>
                  <a:pt x="1196340" y="161308"/>
                </a:cubicBezTo>
                <a:cubicBezTo>
                  <a:pt x="1216580" y="158194"/>
                  <a:pt x="1236980" y="156228"/>
                  <a:pt x="1257300" y="153688"/>
                </a:cubicBezTo>
                <a:cubicBezTo>
                  <a:pt x="1286988" y="242751"/>
                  <a:pt x="1247900" y="161408"/>
                  <a:pt x="1333500" y="229888"/>
                </a:cubicBezTo>
                <a:cubicBezTo>
                  <a:pt x="1347972" y="241466"/>
                  <a:pt x="1360331" y="307141"/>
                  <a:pt x="1363980" y="313708"/>
                </a:cubicBezTo>
                <a:cubicBezTo>
                  <a:pt x="1368428" y="321714"/>
                  <a:pt x="1379220" y="323868"/>
                  <a:pt x="1386840" y="328948"/>
                </a:cubicBezTo>
                <a:cubicBezTo>
                  <a:pt x="1408101" y="180120"/>
                  <a:pt x="1369787" y="382288"/>
                  <a:pt x="1440180" y="382288"/>
                </a:cubicBezTo>
                <a:cubicBezTo>
                  <a:pt x="1476101" y="382288"/>
                  <a:pt x="1450340" y="311168"/>
                  <a:pt x="1455420" y="275608"/>
                </a:cubicBezTo>
                <a:cubicBezTo>
                  <a:pt x="1478280" y="293388"/>
                  <a:pt x="1499167" y="343848"/>
                  <a:pt x="1524000" y="328948"/>
                </a:cubicBezTo>
                <a:cubicBezTo>
                  <a:pt x="1552398" y="311909"/>
                  <a:pt x="1527963" y="262803"/>
                  <a:pt x="1531620" y="229888"/>
                </a:cubicBezTo>
                <a:cubicBezTo>
                  <a:pt x="1533050" y="217016"/>
                  <a:pt x="1537111" y="204563"/>
                  <a:pt x="1539240" y="191788"/>
                </a:cubicBezTo>
                <a:cubicBezTo>
                  <a:pt x="1542193" y="174072"/>
                  <a:pt x="1544320" y="156228"/>
                  <a:pt x="1546860" y="138448"/>
                </a:cubicBezTo>
                <a:cubicBezTo>
                  <a:pt x="1559560" y="156228"/>
                  <a:pt x="1563330" y="194878"/>
                  <a:pt x="1584960" y="191788"/>
                </a:cubicBezTo>
                <a:cubicBezTo>
                  <a:pt x="1718310" y="172738"/>
                  <a:pt x="1611630" y="81298"/>
                  <a:pt x="1676400" y="146068"/>
                </a:cubicBezTo>
                <a:cubicBezTo>
                  <a:pt x="1678940" y="156228"/>
                  <a:pt x="1680940" y="166538"/>
                  <a:pt x="1684020" y="176548"/>
                </a:cubicBezTo>
                <a:cubicBezTo>
                  <a:pt x="1707683" y="253453"/>
                  <a:pt x="1706880" y="220408"/>
                  <a:pt x="1706880" y="252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15410D7-1FB7-4E4D-BFEE-2A73564DC81F}"/>
              </a:ext>
            </a:extLst>
          </p:cNvPr>
          <p:cNvSpPr/>
          <p:nvPr/>
        </p:nvSpPr>
        <p:spPr>
          <a:xfrm>
            <a:off x="1170294" y="1851643"/>
            <a:ext cx="1524649" cy="369754"/>
          </a:xfrm>
          <a:custGeom>
            <a:avLst/>
            <a:gdLst>
              <a:gd name="connsiteX0" fmla="*/ 0 w 1524649"/>
              <a:gd name="connsiteY0" fmla="*/ 153316 h 369754"/>
              <a:gd name="connsiteX1" fmla="*/ 60960 w 1524649"/>
              <a:gd name="connsiteY1" fmla="*/ 214276 h 369754"/>
              <a:gd name="connsiteX2" fmla="*/ 91440 w 1524649"/>
              <a:gd name="connsiteY2" fmla="*/ 275236 h 369754"/>
              <a:gd name="connsiteX3" fmla="*/ 45720 w 1524649"/>
              <a:gd name="connsiteY3" fmla="*/ 244756 h 369754"/>
              <a:gd name="connsiteX4" fmla="*/ 76200 w 1524649"/>
              <a:gd name="connsiteY4" fmla="*/ 99976 h 369754"/>
              <a:gd name="connsiteX5" fmla="*/ 106680 w 1524649"/>
              <a:gd name="connsiteY5" fmla="*/ 122836 h 369754"/>
              <a:gd name="connsiteX6" fmla="*/ 91440 w 1524649"/>
              <a:gd name="connsiteY6" fmla="*/ 99976 h 369754"/>
              <a:gd name="connsiteX7" fmla="*/ 99060 w 1524649"/>
              <a:gd name="connsiteY7" fmla="*/ 39016 h 369754"/>
              <a:gd name="connsiteX8" fmla="*/ 106680 w 1524649"/>
              <a:gd name="connsiteY8" fmla="*/ 16156 h 369754"/>
              <a:gd name="connsiteX9" fmla="*/ 144780 w 1524649"/>
              <a:gd name="connsiteY9" fmla="*/ 46636 h 369754"/>
              <a:gd name="connsiteX10" fmla="*/ 182880 w 1524649"/>
              <a:gd name="connsiteY10" fmla="*/ 61876 h 369754"/>
              <a:gd name="connsiteX11" fmla="*/ 205740 w 1524649"/>
              <a:gd name="connsiteY11" fmla="*/ 77116 h 369754"/>
              <a:gd name="connsiteX12" fmla="*/ 236220 w 1524649"/>
              <a:gd name="connsiteY12" fmla="*/ 115216 h 369754"/>
              <a:gd name="connsiteX13" fmla="*/ 259080 w 1524649"/>
              <a:gd name="connsiteY13" fmla="*/ 99976 h 369754"/>
              <a:gd name="connsiteX14" fmla="*/ 297180 w 1524649"/>
              <a:gd name="connsiteY14" fmla="*/ 92356 h 369754"/>
              <a:gd name="connsiteX15" fmla="*/ 335280 w 1524649"/>
              <a:gd name="connsiteY15" fmla="*/ 138076 h 369754"/>
              <a:gd name="connsiteX16" fmla="*/ 327660 w 1524649"/>
              <a:gd name="connsiteY16" fmla="*/ 252376 h 369754"/>
              <a:gd name="connsiteX17" fmla="*/ 304800 w 1524649"/>
              <a:gd name="connsiteY17" fmla="*/ 206656 h 369754"/>
              <a:gd name="connsiteX18" fmla="*/ 342900 w 1524649"/>
              <a:gd name="connsiteY18" fmla="*/ 221896 h 369754"/>
              <a:gd name="connsiteX19" fmla="*/ 350520 w 1524649"/>
              <a:gd name="connsiteY19" fmla="*/ 199036 h 369754"/>
              <a:gd name="connsiteX20" fmla="*/ 373380 w 1524649"/>
              <a:gd name="connsiteY20" fmla="*/ 99976 h 369754"/>
              <a:gd name="connsiteX21" fmla="*/ 426720 w 1524649"/>
              <a:gd name="connsiteY21" fmla="*/ 252376 h 369754"/>
              <a:gd name="connsiteX22" fmla="*/ 411480 w 1524649"/>
              <a:gd name="connsiteY22" fmla="*/ 214276 h 369754"/>
              <a:gd name="connsiteX23" fmla="*/ 434340 w 1524649"/>
              <a:gd name="connsiteY23" fmla="*/ 252376 h 369754"/>
              <a:gd name="connsiteX24" fmla="*/ 457200 w 1524649"/>
              <a:gd name="connsiteY24" fmla="*/ 366676 h 369754"/>
              <a:gd name="connsiteX25" fmla="*/ 464820 w 1524649"/>
              <a:gd name="connsiteY25" fmla="*/ 298096 h 369754"/>
              <a:gd name="connsiteX26" fmla="*/ 495300 w 1524649"/>
              <a:gd name="connsiteY26" fmla="*/ 343816 h 369754"/>
              <a:gd name="connsiteX27" fmla="*/ 510540 w 1524649"/>
              <a:gd name="connsiteY27" fmla="*/ 214276 h 369754"/>
              <a:gd name="connsiteX28" fmla="*/ 525780 w 1524649"/>
              <a:gd name="connsiteY28" fmla="*/ 244756 h 369754"/>
              <a:gd name="connsiteX29" fmla="*/ 533400 w 1524649"/>
              <a:gd name="connsiteY29" fmla="*/ 221896 h 369754"/>
              <a:gd name="connsiteX30" fmla="*/ 563880 w 1524649"/>
              <a:gd name="connsiteY30" fmla="*/ 259996 h 369754"/>
              <a:gd name="connsiteX31" fmla="*/ 586740 w 1524649"/>
              <a:gd name="connsiteY31" fmla="*/ 99976 h 369754"/>
              <a:gd name="connsiteX32" fmla="*/ 601980 w 1524649"/>
              <a:gd name="connsiteY32" fmla="*/ 61876 h 369754"/>
              <a:gd name="connsiteX33" fmla="*/ 617220 w 1524649"/>
              <a:gd name="connsiteY33" fmla="*/ 199036 h 369754"/>
              <a:gd name="connsiteX34" fmla="*/ 632460 w 1524649"/>
              <a:gd name="connsiteY34" fmla="*/ 115216 h 369754"/>
              <a:gd name="connsiteX35" fmla="*/ 670560 w 1524649"/>
              <a:gd name="connsiteY35" fmla="*/ 122836 h 369754"/>
              <a:gd name="connsiteX36" fmla="*/ 685800 w 1524649"/>
              <a:gd name="connsiteY36" fmla="*/ 244756 h 369754"/>
              <a:gd name="connsiteX37" fmla="*/ 701040 w 1524649"/>
              <a:gd name="connsiteY37" fmla="*/ 84736 h 369754"/>
              <a:gd name="connsiteX38" fmla="*/ 739140 w 1524649"/>
              <a:gd name="connsiteY38" fmla="*/ 176176 h 369754"/>
              <a:gd name="connsiteX39" fmla="*/ 746760 w 1524649"/>
              <a:gd name="connsiteY39" fmla="*/ 206656 h 369754"/>
              <a:gd name="connsiteX40" fmla="*/ 754380 w 1524649"/>
              <a:gd name="connsiteY40" fmla="*/ 130456 h 369754"/>
              <a:gd name="connsiteX41" fmla="*/ 792480 w 1524649"/>
              <a:gd name="connsiteY41" fmla="*/ 145696 h 369754"/>
              <a:gd name="connsiteX42" fmla="*/ 800100 w 1524649"/>
              <a:gd name="connsiteY42" fmla="*/ 206656 h 369754"/>
              <a:gd name="connsiteX43" fmla="*/ 815340 w 1524649"/>
              <a:gd name="connsiteY43" fmla="*/ 267616 h 369754"/>
              <a:gd name="connsiteX44" fmla="*/ 838200 w 1524649"/>
              <a:gd name="connsiteY44" fmla="*/ 145696 h 369754"/>
              <a:gd name="connsiteX45" fmla="*/ 868680 w 1524649"/>
              <a:gd name="connsiteY45" fmla="*/ 153316 h 369754"/>
              <a:gd name="connsiteX46" fmla="*/ 876300 w 1524649"/>
              <a:gd name="connsiteY46" fmla="*/ 229516 h 369754"/>
              <a:gd name="connsiteX47" fmla="*/ 929640 w 1524649"/>
              <a:gd name="connsiteY47" fmla="*/ 298096 h 369754"/>
              <a:gd name="connsiteX48" fmla="*/ 952500 w 1524649"/>
              <a:gd name="connsiteY48" fmla="*/ 244756 h 369754"/>
              <a:gd name="connsiteX49" fmla="*/ 975360 w 1524649"/>
              <a:gd name="connsiteY49" fmla="*/ 259996 h 369754"/>
              <a:gd name="connsiteX50" fmla="*/ 1013460 w 1524649"/>
              <a:gd name="connsiteY50" fmla="*/ 168556 h 369754"/>
              <a:gd name="connsiteX51" fmla="*/ 1036320 w 1524649"/>
              <a:gd name="connsiteY51" fmla="*/ 8536 h 369754"/>
              <a:gd name="connsiteX52" fmla="*/ 1059180 w 1524649"/>
              <a:gd name="connsiteY52" fmla="*/ 138076 h 369754"/>
              <a:gd name="connsiteX53" fmla="*/ 1066800 w 1524649"/>
              <a:gd name="connsiteY53" fmla="*/ 61876 h 369754"/>
              <a:gd name="connsiteX54" fmla="*/ 1089660 w 1524649"/>
              <a:gd name="connsiteY54" fmla="*/ 107596 h 369754"/>
              <a:gd name="connsiteX55" fmla="*/ 1112520 w 1524649"/>
              <a:gd name="connsiteY55" fmla="*/ 69496 h 369754"/>
              <a:gd name="connsiteX56" fmla="*/ 1158240 w 1524649"/>
              <a:gd name="connsiteY56" fmla="*/ 145696 h 369754"/>
              <a:gd name="connsiteX57" fmla="*/ 1196340 w 1524649"/>
              <a:gd name="connsiteY57" fmla="*/ 122836 h 369754"/>
              <a:gd name="connsiteX58" fmla="*/ 1203960 w 1524649"/>
              <a:gd name="connsiteY58" fmla="*/ 145696 h 369754"/>
              <a:gd name="connsiteX59" fmla="*/ 1219200 w 1524649"/>
              <a:gd name="connsiteY59" fmla="*/ 99976 h 369754"/>
              <a:gd name="connsiteX60" fmla="*/ 1249680 w 1524649"/>
              <a:gd name="connsiteY60" fmla="*/ 138076 h 369754"/>
              <a:gd name="connsiteX61" fmla="*/ 1280160 w 1524649"/>
              <a:gd name="connsiteY61" fmla="*/ 221896 h 369754"/>
              <a:gd name="connsiteX62" fmla="*/ 1310640 w 1524649"/>
              <a:gd name="connsiteY62" fmla="*/ 115216 h 369754"/>
              <a:gd name="connsiteX63" fmla="*/ 1341120 w 1524649"/>
              <a:gd name="connsiteY63" fmla="*/ 176176 h 369754"/>
              <a:gd name="connsiteX64" fmla="*/ 1356360 w 1524649"/>
              <a:gd name="connsiteY64" fmla="*/ 259996 h 369754"/>
              <a:gd name="connsiteX65" fmla="*/ 1379220 w 1524649"/>
              <a:gd name="connsiteY65" fmla="*/ 191416 h 369754"/>
              <a:gd name="connsiteX66" fmla="*/ 1402080 w 1524649"/>
              <a:gd name="connsiteY66" fmla="*/ 206656 h 369754"/>
              <a:gd name="connsiteX67" fmla="*/ 1417320 w 1524649"/>
              <a:gd name="connsiteY67" fmla="*/ 275236 h 369754"/>
              <a:gd name="connsiteX68" fmla="*/ 1424940 w 1524649"/>
              <a:gd name="connsiteY68" fmla="*/ 237136 h 369754"/>
              <a:gd name="connsiteX69" fmla="*/ 1447800 w 1524649"/>
              <a:gd name="connsiteY69" fmla="*/ 214276 h 369754"/>
              <a:gd name="connsiteX70" fmla="*/ 1470660 w 1524649"/>
              <a:gd name="connsiteY70" fmla="*/ 237136 h 369754"/>
              <a:gd name="connsiteX71" fmla="*/ 1508760 w 1524649"/>
              <a:gd name="connsiteY71" fmla="*/ 305716 h 369754"/>
              <a:gd name="connsiteX72" fmla="*/ 1524000 w 1524649"/>
              <a:gd name="connsiteY72" fmla="*/ 252376 h 369754"/>
              <a:gd name="connsiteX73" fmla="*/ 1493520 w 1524649"/>
              <a:gd name="connsiteY73" fmla="*/ 84736 h 3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24649" h="369754">
                <a:moveTo>
                  <a:pt x="0" y="153316"/>
                </a:moveTo>
                <a:cubicBezTo>
                  <a:pt x="30612" y="177806"/>
                  <a:pt x="41933" y="181658"/>
                  <a:pt x="60960" y="214276"/>
                </a:cubicBezTo>
                <a:cubicBezTo>
                  <a:pt x="72407" y="233900"/>
                  <a:pt x="101600" y="254916"/>
                  <a:pt x="91440" y="275236"/>
                </a:cubicBezTo>
                <a:cubicBezTo>
                  <a:pt x="83249" y="291619"/>
                  <a:pt x="60960" y="254916"/>
                  <a:pt x="45720" y="244756"/>
                </a:cubicBezTo>
                <a:cubicBezTo>
                  <a:pt x="55880" y="196496"/>
                  <a:pt x="54144" y="144087"/>
                  <a:pt x="76200" y="99976"/>
                </a:cubicBezTo>
                <a:cubicBezTo>
                  <a:pt x="81880" y="88617"/>
                  <a:pt x="93980" y="122836"/>
                  <a:pt x="106680" y="122836"/>
                </a:cubicBezTo>
                <a:cubicBezTo>
                  <a:pt x="115838" y="122836"/>
                  <a:pt x="96520" y="107596"/>
                  <a:pt x="91440" y="99976"/>
                </a:cubicBezTo>
                <a:cubicBezTo>
                  <a:pt x="93980" y="79656"/>
                  <a:pt x="95397" y="59164"/>
                  <a:pt x="99060" y="39016"/>
                </a:cubicBezTo>
                <a:cubicBezTo>
                  <a:pt x="100497" y="31113"/>
                  <a:pt x="98757" y="14836"/>
                  <a:pt x="106680" y="16156"/>
                </a:cubicBezTo>
                <a:cubicBezTo>
                  <a:pt x="122723" y="18830"/>
                  <a:pt x="132080" y="36476"/>
                  <a:pt x="144780" y="46636"/>
                </a:cubicBezTo>
                <a:cubicBezTo>
                  <a:pt x="159808" y="121774"/>
                  <a:pt x="137217" y="68399"/>
                  <a:pt x="182880" y="61876"/>
                </a:cubicBezTo>
                <a:cubicBezTo>
                  <a:pt x="191946" y="60581"/>
                  <a:pt x="199264" y="70640"/>
                  <a:pt x="205740" y="77116"/>
                </a:cubicBezTo>
                <a:cubicBezTo>
                  <a:pt x="217240" y="88616"/>
                  <a:pt x="226060" y="102516"/>
                  <a:pt x="236220" y="115216"/>
                </a:cubicBezTo>
                <a:cubicBezTo>
                  <a:pt x="243840" y="110136"/>
                  <a:pt x="250662" y="96368"/>
                  <a:pt x="259080" y="99976"/>
                </a:cubicBezTo>
                <a:cubicBezTo>
                  <a:pt x="304340" y="119373"/>
                  <a:pt x="282015" y="183347"/>
                  <a:pt x="297180" y="92356"/>
                </a:cubicBezTo>
                <a:cubicBezTo>
                  <a:pt x="309880" y="107596"/>
                  <a:pt x="331568" y="118588"/>
                  <a:pt x="335280" y="138076"/>
                </a:cubicBezTo>
                <a:cubicBezTo>
                  <a:pt x="342425" y="175586"/>
                  <a:pt x="343168" y="217482"/>
                  <a:pt x="327660" y="252376"/>
                </a:cubicBezTo>
                <a:cubicBezTo>
                  <a:pt x="320740" y="267946"/>
                  <a:pt x="312420" y="221896"/>
                  <a:pt x="304800" y="206656"/>
                </a:cubicBezTo>
                <a:cubicBezTo>
                  <a:pt x="319787" y="116732"/>
                  <a:pt x="300169" y="179165"/>
                  <a:pt x="342900" y="221896"/>
                </a:cubicBezTo>
                <a:cubicBezTo>
                  <a:pt x="348580" y="227576"/>
                  <a:pt x="348572" y="206828"/>
                  <a:pt x="350520" y="199036"/>
                </a:cubicBezTo>
                <a:cubicBezTo>
                  <a:pt x="358739" y="166160"/>
                  <a:pt x="365760" y="132996"/>
                  <a:pt x="373380" y="99976"/>
                </a:cubicBezTo>
                <a:cubicBezTo>
                  <a:pt x="436609" y="150559"/>
                  <a:pt x="426720" y="128123"/>
                  <a:pt x="426720" y="252376"/>
                </a:cubicBezTo>
                <a:cubicBezTo>
                  <a:pt x="426720" y="266054"/>
                  <a:pt x="397802" y="214276"/>
                  <a:pt x="411480" y="214276"/>
                </a:cubicBezTo>
                <a:cubicBezTo>
                  <a:pt x="426291" y="214276"/>
                  <a:pt x="426720" y="239676"/>
                  <a:pt x="434340" y="252376"/>
                </a:cubicBezTo>
                <a:cubicBezTo>
                  <a:pt x="441960" y="290476"/>
                  <a:pt x="435647" y="334347"/>
                  <a:pt x="457200" y="366676"/>
                </a:cubicBezTo>
                <a:cubicBezTo>
                  <a:pt x="469958" y="385814"/>
                  <a:pt x="445097" y="309930"/>
                  <a:pt x="464820" y="298096"/>
                </a:cubicBezTo>
                <a:cubicBezTo>
                  <a:pt x="480526" y="288672"/>
                  <a:pt x="485140" y="328576"/>
                  <a:pt x="495300" y="343816"/>
                </a:cubicBezTo>
                <a:cubicBezTo>
                  <a:pt x="500380" y="300636"/>
                  <a:pt x="497754" y="255831"/>
                  <a:pt x="510540" y="214276"/>
                </a:cubicBezTo>
                <a:cubicBezTo>
                  <a:pt x="513881" y="203419"/>
                  <a:pt x="515004" y="241164"/>
                  <a:pt x="525780" y="244756"/>
                </a:cubicBezTo>
                <a:cubicBezTo>
                  <a:pt x="533400" y="247296"/>
                  <a:pt x="530860" y="229516"/>
                  <a:pt x="533400" y="221896"/>
                </a:cubicBezTo>
                <a:cubicBezTo>
                  <a:pt x="543560" y="234596"/>
                  <a:pt x="557361" y="274896"/>
                  <a:pt x="563880" y="259996"/>
                </a:cubicBezTo>
                <a:cubicBezTo>
                  <a:pt x="585477" y="210632"/>
                  <a:pt x="576565" y="152888"/>
                  <a:pt x="586740" y="99976"/>
                </a:cubicBezTo>
                <a:cubicBezTo>
                  <a:pt x="589323" y="86544"/>
                  <a:pt x="596900" y="74576"/>
                  <a:pt x="601980" y="61876"/>
                </a:cubicBezTo>
                <a:cubicBezTo>
                  <a:pt x="607060" y="107596"/>
                  <a:pt x="594397" y="159096"/>
                  <a:pt x="617220" y="199036"/>
                </a:cubicBezTo>
                <a:cubicBezTo>
                  <a:pt x="631309" y="223692"/>
                  <a:pt x="616175" y="138481"/>
                  <a:pt x="632460" y="115216"/>
                </a:cubicBezTo>
                <a:cubicBezTo>
                  <a:pt x="639887" y="104606"/>
                  <a:pt x="657860" y="120296"/>
                  <a:pt x="670560" y="122836"/>
                </a:cubicBezTo>
                <a:cubicBezTo>
                  <a:pt x="675640" y="163476"/>
                  <a:pt x="660215" y="276737"/>
                  <a:pt x="685800" y="244756"/>
                </a:cubicBezTo>
                <a:cubicBezTo>
                  <a:pt x="719272" y="202916"/>
                  <a:pt x="668144" y="127031"/>
                  <a:pt x="701040" y="84736"/>
                </a:cubicBezTo>
                <a:cubicBezTo>
                  <a:pt x="721312" y="58672"/>
                  <a:pt x="727546" y="145258"/>
                  <a:pt x="739140" y="176176"/>
                </a:cubicBezTo>
                <a:cubicBezTo>
                  <a:pt x="742817" y="185982"/>
                  <a:pt x="744220" y="196496"/>
                  <a:pt x="746760" y="206656"/>
                </a:cubicBezTo>
                <a:cubicBezTo>
                  <a:pt x="749300" y="181256"/>
                  <a:pt x="739064" y="150877"/>
                  <a:pt x="754380" y="130456"/>
                </a:cubicBezTo>
                <a:cubicBezTo>
                  <a:pt x="762587" y="119513"/>
                  <a:pt x="785443" y="133967"/>
                  <a:pt x="792480" y="145696"/>
                </a:cubicBezTo>
                <a:cubicBezTo>
                  <a:pt x="803016" y="163256"/>
                  <a:pt x="796326" y="186529"/>
                  <a:pt x="800100" y="206656"/>
                </a:cubicBezTo>
                <a:cubicBezTo>
                  <a:pt x="803960" y="227243"/>
                  <a:pt x="810260" y="247296"/>
                  <a:pt x="815340" y="267616"/>
                </a:cubicBezTo>
                <a:cubicBezTo>
                  <a:pt x="822960" y="226976"/>
                  <a:pt x="820714" y="183165"/>
                  <a:pt x="838200" y="145696"/>
                </a:cubicBezTo>
                <a:cubicBezTo>
                  <a:pt x="842629" y="136206"/>
                  <a:pt x="864346" y="143782"/>
                  <a:pt x="868680" y="153316"/>
                </a:cubicBezTo>
                <a:cubicBezTo>
                  <a:pt x="879243" y="176555"/>
                  <a:pt x="873760" y="204116"/>
                  <a:pt x="876300" y="229516"/>
                </a:cubicBezTo>
                <a:cubicBezTo>
                  <a:pt x="916472" y="149172"/>
                  <a:pt x="859088" y="245182"/>
                  <a:pt x="929640" y="298096"/>
                </a:cubicBezTo>
                <a:cubicBezTo>
                  <a:pt x="945115" y="309702"/>
                  <a:pt x="944880" y="262536"/>
                  <a:pt x="952500" y="244756"/>
                </a:cubicBezTo>
                <a:cubicBezTo>
                  <a:pt x="960120" y="249836"/>
                  <a:pt x="970280" y="252376"/>
                  <a:pt x="975360" y="259996"/>
                </a:cubicBezTo>
                <a:cubicBezTo>
                  <a:pt x="1020516" y="327729"/>
                  <a:pt x="988218" y="408358"/>
                  <a:pt x="1013460" y="168556"/>
                </a:cubicBezTo>
                <a:cubicBezTo>
                  <a:pt x="1051043" y="412844"/>
                  <a:pt x="1003912" y="146271"/>
                  <a:pt x="1036320" y="8536"/>
                </a:cubicBezTo>
                <a:cubicBezTo>
                  <a:pt x="1046363" y="-34146"/>
                  <a:pt x="1051560" y="94896"/>
                  <a:pt x="1059180" y="138076"/>
                </a:cubicBezTo>
                <a:cubicBezTo>
                  <a:pt x="1061720" y="112676"/>
                  <a:pt x="1048750" y="79926"/>
                  <a:pt x="1066800" y="61876"/>
                </a:cubicBezTo>
                <a:cubicBezTo>
                  <a:pt x="1078848" y="49828"/>
                  <a:pt x="1072853" y="104795"/>
                  <a:pt x="1089660" y="107596"/>
                </a:cubicBezTo>
                <a:cubicBezTo>
                  <a:pt x="1104269" y="110031"/>
                  <a:pt x="1104900" y="82196"/>
                  <a:pt x="1112520" y="69496"/>
                </a:cubicBezTo>
                <a:cubicBezTo>
                  <a:pt x="1127760" y="94896"/>
                  <a:pt x="1128619" y="145696"/>
                  <a:pt x="1158240" y="145696"/>
                </a:cubicBezTo>
                <a:cubicBezTo>
                  <a:pt x="1220965" y="145696"/>
                  <a:pt x="1168060" y="-18562"/>
                  <a:pt x="1196340" y="122836"/>
                </a:cubicBezTo>
                <a:cubicBezTo>
                  <a:pt x="1197915" y="130712"/>
                  <a:pt x="1201420" y="138076"/>
                  <a:pt x="1203960" y="145696"/>
                </a:cubicBezTo>
                <a:cubicBezTo>
                  <a:pt x="1209040" y="130456"/>
                  <a:pt x="1203354" y="102617"/>
                  <a:pt x="1219200" y="99976"/>
                </a:cubicBezTo>
                <a:cubicBezTo>
                  <a:pt x="1235243" y="97302"/>
                  <a:pt x="1242407" y="123529"/>
                  <a:pt x="1249680" y="138076"/>
                </a:cubicBezTo>
                <a:cubicBezTo>
                  <a:pt x="1262976" y="164667"/>
                  <a:pt x="1270000" y="193956"/>
                  <a:pt x="1280160" y="221896"/>
                </a:cubicBezTo>
                <a:cubicBezTo>
                  <a:pt x="1290320" y="186336"/>
                  <a:pt x="1281054" y="137406"/>
                  <a:pt x="1310640" y="115216"/>
                </a:cubicBezTo>
                <a:cubicBezTo>
                  <a:pt x="1328815" y="101585"/>
                  <a:pt x="1334279" y="154512"/>
                  <a:pt x="1341120" y="176176"/>
                </a:cubicBezTo>
                <a:cubicBezTo>
                  <a:pt x="1349672" y="203256"/>
                  <a:pt x="1351280" y="232056"/>
                  <a:pt x="1356360" y="259996"/>
                </a:cubicBezTo>
                <a:cubicBezTo>
                  <a:pt x="1363980" y="237136"/>
                  <a:pt x="1363538" y="209711"/>
                  <a:pt x="1379220" y="191416"/>
                </a:cubicBezTo>
                <a:cubicBezTo>
                  <a:pt x="1385180" y="184463"/>
                  <a:pt x="1398290" y="198319"/>
                  <a:pt x="1402080" y="206656"/>
                </a:cubicBezTo>
                <a:cubicBezTo>
                  <a:pt x="1411770" y="227975"/>
                  <a:pt x="1412240" y="252376"/>
                  <a:pt x="1417320" y="275236"/>
                </a:cubicBezTo>
                <a:cubicBezTo>
                  <a:pt x="1419860" y="262536"/>
                  <a:pt x="1419148" y="248720"/>
                  <a:pt x="1424940" y="237136"/>
                </a:cubicBezTo>
                <a:cubicBezTo>
                  <a:pt x="1429759" y="227497"/>
                  <a:pt x="1437024" y="214276"/>
                  <a:pt x="1447800" y="214276"/>
                </a:cubicBezTo>
                <a:cubicBezTo>
                  <a:pt x="1458576" y="214276"/>
                  <a:pt x="1464682" y="228170"/>
                  <a:pt x="1470660" y="237136"/>
                </a:cubicBezTo>
                <a:cubicBezTo>
                  <a:pt x="1485166" y="258895"/>
                  <a:pt x="1496060" y="282856"/>
                  <a:pt x="1508760" y="305716"/>
                </a:cubicBezTo>
                <a:cubicBezTo>
                  <a:pt x="1513840" y="287936"/>
                  <a:pt x="1527809" y="270471"/>
                  <a:pt x="1524000" y="252376"/>
                </a:cubicBezTo>
                <a:cubicBezTo>
                  <a:pt x="1491950" y="100139"/>
                  <a:pt x="1493520" y="156914"/>
                  <a:pt x="1493520" y="847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Bandwidth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P-Amp Gain Bandwidth Product (Operational Amplifier) Explained with  Examples. - YouTube">
            <a:extLst>
              <a:ext uri="{FF2B5EF4-FFF2-40B4-BE49-F238E27FC236}">
                <a16:creationId xmlns:a16="http://schemas.microsoft.com/office/drawing/2014/main" id="{592C4787-0762-40DE-BA8C-6595AEBA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b="3999"/>
          <a:stretch/>
        </p:blipFill>
        <p:spPr bwMode="auto">
          <a:xfrm>
            <a:off x="1127568" y="845820"/>
            <a:ext cx="740683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1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Differential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7E3041E5-F883-4563-9158-6578AE85E5B5}"/>
              </a:ext>
            </a:extLst>
          </p:cNvPr>
          <p:cNvSpPr/>
          <p:nvPr/>
        </p:nvSpPr>
        <p:spPr>
          <a:xfrm rot="5400000">
            <a:off x="1176700" y="98388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3575D6-DE22-4908-854F-4316C38FAE64}"/>
              </a:ext>
            </a:extLst>
          </p:cNvPr>
          <p:cNvCxnSpPr>
            <a:cxnSpLocks/>
            <a:stCxn id="57" idx="0"/>
          </p:cNvCxnSpPr>
          <p:nvPr/>
        </p:nvCxnSpPr>
        <p:spPr>
          <a:xfrm>
            <a:off x="2654007" y="1582092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6A828C-CCC2-4442-A1FD-DAC47C7B089F}"/>
              </a:ext>
            </a:extLst>
          </p:cNvPr>
          <p:cNvCxnSpPr>
            <a:cxnSpLocks/>
          </p:cNvCxnSpPr>
          <p:nvPr/>
        </p:nvCxnSpPr>
        <p:spPr>
          <a:xfrm>
            <a:off x="646599" y="1037179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1A03A2BE-69BE-476E-B14D-AD2BC162E6A4}"/>
                  </a:ext>
                </a:extLst>
              </p:cNvPr>
              <p:cNvSpPr txBox="1"/>
              <p:nvPr/>
            </p:nvSpPr>
            <p:spPr>
              <a:xfrm>
                <a:off x="1503603" y="184203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22">
                <a:extLst>
                  <a:ext uri="{FF2B5EF4-FFF2-40B4-BE49-F238E27FC236}">
                    <a16:creationId xmlns:a16="http://schemas.microsoft.com/office/drawing/2014/main" id="{1A03A2BE-69BE-476E-B14D-AD2BC162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03" y="184203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36082713-7A1A-4336-87C8-EDE58D87930C}"/>
                  </a:ext>
                </a:extLst>
              </p:cNvPr>
              <p:cNvSpPr txBox="1"/>
              <p:nvPr/>
            </p:nvSpPr>
            <p:spPr>
              <a:xfrm>
                <a:off x="1503603" y="88329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36082713-7A1A-4336-87C8-EDE58D879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03" y="88329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3A2F416-BEB5-4A7C-AE66-1442CA65EB72}"/>
                  </a:ext>
                </a:extLst>
              </p:cNvPr>
              <p:cNvSpPr txBox="1"/>
              <p:nvPr/>
            </p:nvSpPr>
            <p:spPr>
              <a:xfrm>
                <a:off x="2579583" y="1243304"/>
                <a:ext cx="1021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3A2F416-BEB5-4A7C-AE66-1442CA65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83" y="1243304"/>
                <a:ext cx="1021626" cy="215444"/>
              </a:xfrm>
              <a:prstGeom prst="rect">
                <a:avLst/>
              </a:prstGeom>
              <a:blipFill>
                <a:blip r:embed="rId6"/>
                <a:stretch>
                  <a:fillRect l="-2381" r="-4167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EBD930-0BB5-460F-A035-ACBF84BC9B82}"/>
              </a:ext>
            </a:extLst>
          </p:cNvPr>
          <p:cNvCxnSpPr>
            <a:cxnSpLocks/>
          </p:cNvCxnSpPr>
          <p:nvPr/>
        </p:nvCxnSpPr>
        <p:spPr>
          <a:xfrm>
            <a:off x="646599" y="2012455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9A7C63-1032-4F15-80F0-D77A557B71F4}"/>
                  </a:ext>
                </a:extLst>
              </p:cNvPr>
              <p:cNvSpPr txBox="1"/>
              <p:nvPr/>
            </p:nvSpPr>
            <p:spPr>
              <a:xfrm>
                <a:off x="827461" y="730537"/>
                <a:ext cx="2479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9A7C63-1032-4F15-80F0-D77A557B7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61" y="730537"/>
                <a:ext cx="247952" cy="215444"/>
              </a:xfrm>
              <a:prstGeom prst="rect">
                <a:avLst/>
              </a:prstGeom>
              <a:blipFill>
                <a:blip r:embed="rId7"/>
                <a:stretch>
                  <a:fillRect l="-15000" r="-250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A1CD90-9FF4-4161-8E2C-319C2E157676}"/>
                  </a:ext>
                </a:extLst>
              </p:cNvPr>
              <p:cNvSpPr txBox="1"/>
              <p:nvPr/>
            </p:nvSpPr>
            <p:spPr>
              <a:xfrm>
                <a:off x="831977" y="2134954"/>
                <a:ext cx="233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A1CD90-9FF4-4161-8E2C-319C2E15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7" y="2134954"/>
                <a:ext cx="233525" cy="215444"/>
              </a:xfrm>
              <a:prstGeom prst="rect">
                <a:avLst/>
              </a:prstGeom>
              <a:blipFill>
                <a:blip r:embed="rId8"/>
                <a:stretch>
                  <a:fillRect l="-15385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29987202-E53B-485E-8715-30CF8FEAC255}"/>
              </a:ext>
            </a:extLst>
          </p:cNvPr>
          <p:cNvSpPr/>
          <p:nvPr/>
        </p:nvSpPr>
        <p:spPr>
          <a:xfrm>
            <a:off x="292114" y="1191067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427F38-F9CA-4228-823A-225407CA1821}"/>
              </a:ext>
            </a:extLst>
          </p:cNvPr>
          <p:cNvCxnSpPr>
            <a:cxnSpLocks/>
          </p:cNvCxnSpPr>
          <p:nvPr/>
        </p:nvCxnSpPr>
        <p:spPr>
          <a:xfrm>
            <a:off x="646599" y="1017599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D6CBDD-FC77-4E00-B26F-2EFEDFBB116F}"/>
              </a:ext>
            </a:extLst>
          </p:cNvPr>
          <p:cNvCxnSpPr>
            <a:cxnSpLocks/>
          </p:cNvCxnSpPr>
          <p:nvPr/>
        </p:nvCxnSpPr>
        <p:spPr>
          <a:xfrm>
            <a:off x="646599" y="185451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E4510E-0B7B-4B38-A403-4AA50486E492}"/>
              </a:ext>
            </a:extLst>
          </p:cNvPr>
          <p:cNvCxnSpPr/>
          <p:nvPr/>
        </p:nvCxnSpPr>
        <p:spPr>
          <a:xfrm>
            <a:off x="2082006" y="483257"/>
            <a:ext cx="0" cy="6810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C67716-FBA1-497D-8EDF-E313A964B738}"/>
              </a:ext>
            </a:extLst>
          </p:cNvPr>
          <p:cNvCxnSpPr/>
          <p:nvPr/>
        </p:nvCxnSpPr>
        <p:spPr>
          <a:xfrm>
            <a:off x="2082006" y="2020158"/>
            <a:ext cx="0" cy="6810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4BA35C-F319-4F7D-9737-FDD482840A0E}"/>
                  </a:ext>
                </a:extLst>
              </p:cNvPr>
              <p:cNvSpPr txBox="1"/>
              <p:nvPr/>
            </p:nvSpPr>
            <p:spPr>
              <a:xfrm>
                <a:off x="2120055" y="370241"/>
                <a:ext cx="3378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4BA35C-F319-4F7D-9737-FDD482840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55" y="370241"/>
                <a:ext cx="337849" cy="215444"/>
              </a:xfrm>
              <a:prstGeom prst="rect">
                <a:avLst/>
              </a:prstGeom>
              <a:blipFill>
                <a:blip r:embed="rId9"/>
                <a:stretch>
                  <a:fillRect l="-10909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65B21B-6443-4E47-AB4D-1AD05CE7CDF4}"/>
                  </a:ext>
                </a:extLst>
              </p:cNvPr>
              <p:cNvSpPr txBox="1"/>
              <p:nvPr/>
            </p:nvSpPr>
            <p:spPr>
              <a:xfrm>
                <a:off x="2120055" y="2578498"/>
                <a:ext cx="4276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𝐺𝑁𝐷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65B21B-6443-4E47-AB4D-1AD05CE7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55" y="2578498"/>
                <a:ext cx="427618" cy="215444"/>
              </a:xfrm>
              <a:prstGeom prst="rect">
                <a:avLst/>
              </a:prstGeom>
              <a:blipFill>
                <a:blip r:embed="rId10"/>
                <a:stretch>
                  <a:fillRect l="-85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C2C267-3D01-4FEC-B7B2-93A8E965D5D1}"/>
                  </a:ext>
                </a:extLst>
              </p:cNvPr>
              <p:cNvSpPr txBox="1"/>
              <p:nvPr/>
            </p:nvSpPr>
            <p:spPr>
              <a:xfrm>
                <a:off x="3940533" y="870379"/>
                <a:ext cx="509892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C00000"/>
                    </a:solidFill>
                  </a:rPr>
                  <a:t>Differential signal and common mode signal should be applied to </a:t>
                </a:r>
                <a:r>
                  <a:rPr lang="en-US" sz="1800" b="1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/p </a:t>
                </a:r>
              </a:p>
              <a:p>
                <a:endParaRPr lang="en-US" sz="1800" b="1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Differential Single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common mode Single</a:t>
                </a:r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C2C267-3D01-4FEC-B7B2-93A8E965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33" y="870379"/>
                <a:ext cx="5098923" cy="1477328"/>
              </a:xfrm>
              <a:prstGeom prst="rect">
                <a:avLst/>
              </a:prstGeom>
              <a:blipFill>
                <a:blip r:embed="rId11"/>
                <a:stretch>
                  <a:fillRect l="-956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881DAA-517D-4B92-9A0B-A067B8B67E5D}"/>
                  </a:ext>
                </a:extLst>
              </p:cNvPr>
              <p:cNvSpPr txBox="1"/>
              <p:nvPr/>
            </p:nvSpPr>
            <p:spPr>
              <a:xfrm>
                <a:off x="427123" y="1371660"/>
                <a:ext cx="438952" cy="30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881DAA-517D-4B92-9A0B-A067B8B67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3" y="1371660"/>
                <a:ext cx="438952" cy="309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4718490" y="319995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6195797" y="3798158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F4DFF7-EBE2-43B5-AB43-19B45CB82B2F}"/>
              </a:ext>
            </a:extLst>
          </p:cNvPr>
          <p:cNvCxnSpPr>
            <a:cxnSpLocks/>
          </p:cNvCxnSpPr>
          <p:nvPr/>
        </p:nvCxnSpPr>
        <p:spPr>
          <a:xfrm>
            <a:off x="4188389" y="3253245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5045393" y="405810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93" y="4058102"/>
                <a:ext cx="293400" cy="307777"/>
              </a:xfrm>
              <a:prstGeom prst="rect">
                <a:avLst/>
              </a:prstGeom>
              <a:blipFill>
                <a:blip r:embed="rId13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5045393" y="309935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93" y="3099356"/>
                <a:ext cx="2934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25F62B-D553-41C9-A90C-9BB842EAAC2D}"/>
                  </a:ext>
                </a:extLst>
              </p:cNvPr>
              <p:cNvSpPr txBox="1"/>
              <p:nvPr/>
            </p:nvSpPr>
            <p:spPr>
              <a:xfrm>
                <a:off x="6121373" y="3459370"/>
                <a:ext cx="1021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25F62B-D553-41C9-A90C-9BB842EA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73" y="3459370"/>
                <a:ext cx="1021626" cy="215444"/>
              </a:xfrm>
              <a:prstGeom prst="rect">
                <a:avLst/>
              </a:prstGeom>
              <a:blipFill>
                <a:blip r:embed="rId15"/>
                <a:stretch>
                  <a:fillRect l="-2381" r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56FC00-C8D2-413B-A8CD-F04884A66FF8}"/>
              </a:ext>
            </a:extLst>
          </p:cNvPr>
          <p:cNvCxnSpPr>
            <a:cxnSpLocks/>
          </p:cNvCxnSpPr>
          <p:nvPr/>
        </p:nvCxnSpPr>
        <p:spPr>
          <a:xfrm>
            <a:off x="4188389" y="4228521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A34AE2-9C82-41C4-95F2-0C9F6576AE68}"/>
                  </a:ext>
                </a:extLst>
              </p:cNvPr>
              <p:cNvSpPr txBox="1"/>
              <p:nvPr/>
            </p:nvSpPr>
            <p:spPr>
              <a:xfrm>
                <a:off x="4369251" y="2946603"/>
                <a:ext cx="2479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A34AE2-9C82-41C4-95F2-0C9F6576A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51" y="2946603"/>
                <a:ext cx="247952" cy="215444"/>
              </a:xfrm>
              <a:prstGeom prst="rect">
                <a:avLst/>
              </a:prstGeom>
              <a:blipFill>
                <a:blip r:embed="rId7"/>
                <a:stretch>
                  <a:fillRect l="-15000" r="-2500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921070-61FB-4407-A6F6-B85661900D80}"/>
                  </a:ext>
                </a:extLst>
              </p:cNvPr>
              <p:cNvSpPr txBox="1"/>
              <p:nvPr/>
            </p:nvSpPr>
            <p:spPr>
              <a:xfrm>
                <a:off x="4373767" y="4351020"/>
                <a:ext cx="233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921070-61FB-4407-A6F6-B85661900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67" y="4351020"/>
                <a:ext cx="233525" cy="215444"/>
              </a:xfrm>
              <a:prstGeom prst="rect">
                <a:avLst/>
              </a:prstGeom>
              <a:blipFill>
                <a:blip r:embed="rId8"/>
                <a:stretch>
                  <a:fillRect l="-1538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607CA0D-7096-433E-B456-62D76219716D}"/>
              </a:ext>
            </a:extLst>
          </p:cNvPr>
          <p:cNvSpPr/>
          <p:nvPr/>
        </p:nvSpPr>
        <p:spPr>
          <a:xfrm>
            <a:off x="4002968" y="3299289"/>
            <a:ext cx="354484" cy="33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6467BB-7F90-47E0-9A31-EE964F5B6207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4180210" y="3233665"/>
            <a:ext cx="8180" cy="656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A56058-D747-4E9D-9C08-0D0FB3660925}"/>
              </a:ext>
            </a:extLst>
          </p:cNvPr>
          <p:cNvCxnSpPr>
            <a:cxnSpLocks/>
            <a:stCxn id="91" idx="4"/>
          </p:cNvCxnSpPr>
          <p:nvPr/>
        </p:nvCxnSpPr>
        <p:spPr>
          <a:xfrm>
            <a:off x="4180210" y="4187044"/>
            <a:ext cx="8179" cy="5700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5623796" y="2919052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5616960" y="4236224"/>
            <a:ext cx="6836" cy="3947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5661844" y="2883912"/>
                <a:ext cx="3378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44" y="2883912"/>
                <a:ext cx="337849" cy="215444"/>
              </a:xfrm>
              <a:prstGeom prst="rect">
                <a:avLst/>
              </a:prstGeom>
              <a:blipFill>
                <a:blip r:embed="rId9"/>
                <a:stretch>
                  <a:fillRect l="-10909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5616960" y="4523298"/>
                <a:ext cx="4276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𝐺𝑁𝐷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960" y="4523298"/>
                <a:ext cx="427618" cy="215444"/>
              </a:xfrm>
              <a:prstGeom prst="rect">
                <a:avLst/>
              </a:prstGeom>
              <a:blipFill>
                <a:blip r:embed="rId16"/>
                <a:stretch>
                  <a:fillRect l="-845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B012C7-523F-4558-83C6-5CA981BACCBF}"/>
                  </a:ext>
                </a:extLst>
              </p:cNvPr>
              <p:cNvSpPr txBox="1"/>
              <p:nvPr/>
            </p:nvSpPr>
            <p:spPr>
              <a:xfrm>
                <a:off x="3380562" y="3870414"/>
                <a:ext cx="6070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B012C7-523F-4558-83C6-5CA981BA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62" y="3870414"/>
                <a:ext cx="607065" cy="307777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5910A2B-7A7D-4EEA-B77A-834D8385C201}"/>
              </a:ext>
            </a:extLst>
          </p:cNvPr>
          <p:cNvSpPr/>
          <p:nvPr/>
        </p:nvSpPr>
        <p:spPr>
          <a:xfrm>
            <a:off x="4002968" y="3853646"/>
            <a:ext cx="354484" cy="33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8E55C19-8CBF-4705-8A9E-8B6C1851AB15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4180210" y="3637232"/>
            <a:ext cx="0" cy="2164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9FB79D3-3CD3-4AD4-9BA9-7D7612416F61}"/>
                  </a:ext>
                </a:extLst>
              </p:cNvPr>
              <p:cNvSpPr txBox="1"/>
              <p:nvPr/>
            </p:nvSpPr>
            <p:spPr>
              <a:xfrm>
                <a:off x="3430287" y="3258582"/>
                <a:ext cx="6613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/2 </a:t>
                </a:r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9FB79D3-3CD3-4AD4-9BA9-7D761241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87" y="3258582"/>
                <a:ext cx="661302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23864760-9B61-4AEA-8CCF-77C6231C819B}"/>
                  </a:ext>
                </a:extLst>
              </p:cNvPr>
              <p:cNvSpPr txBox="1"/>
              <p:nvPr/>
            </p:nvSpPr>
            <p:spPr>
              <a:xfrm>
                <a:off x="4318077" y="395368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23864760-9B61-4AEA-8CCF-77C6231C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77" y="3953681"/>
                <a:ext cx="293400" cy="307777"/>
              </a:xfrm>
              <a:prstGeom prst="rect">
                <a:avLst/>
              </a:prstGeom>
              <a:blipFill>
                <a:blip r:embed="rId19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27E29F07-A5A6-47E7-9E1A-BE734927679A}"/>
                  </a:ext>
                </a:extLst>
              </p:cNvPr>
              <p:cNvSpPr txBox="1"/>
              <p:nvPr/>
            </p:nvSpPr>
            <p:spPr>
              <a:xfrm>
                <a:off x="4318337" y="347420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27E29F07-A5A6-47E7-9E1A-BE7349276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37" y="3474205"/>
                <a:ext cx="293400" cy="307777"/>
              </a:xfrm>
              <a:prstGeom prst="rect">
                <a:avLst/>
              </a:prstGeom>
              <a:blipFill>
                <a:blip r:embed="rId20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614325DE-71C1-4059-B050-A5D307AA3309}"/>
                  </a:ext>
                </a:extLst>
              </p:cNvPr>
              <p:cNvSpPr txBox="1"/>
              <p:nvPr/>
            </p:nvSpPr>
            <p:spPr>
              <a:xfrm>
                <a:off x="4313892" y="314861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614325DE-71C1-4059-B050-A5D307AA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2" y="3148617"/>
                <a:ext cx="293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22">
                <a:extLst>
                  <a:ext uri="{FF2B5EF4-FFF2-40B4-BE49-F238E27FC236}">
                    <a16:creationId xmlns:a16="http://schemas.microsoft.com/office/drawing/2014/main" id="{12DCC0B7-5C5C-48DB-A563-3F32A6977C08}"/>
                  </a:ext>
                </a:extLst>
              </p:cNvPr>
              <p:cNvSpPr txBox="1"/>
              <p:nvPr/>
            </p:nvSpPr>
            <p:spPr>
              <a:xfrm>
                <a:off x="4323803" y="371023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22">
                <a:extLst>
                  <a:ext uri="{FF2B5EF4-FFF2-40B4-BE49-F238E27FC236}">
                    <a16:creationId xmlns:a16="http://schemas.microsoft.com/office/drawing/2014/main" id="{12DCC0B7-5C5C-48DB-A563-3F32A697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3" y="3710230"/>
                <a:ext cx="293400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>
            <a:off x="2967681" y="3745909"/>
            <a:ext cx="121252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/>
              <p:nvPr/>
            </p:nvSpPr>
            <p:spPr>
              <a:xfrm>
                <a:off x="2806453" y="411745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453" y="4117452"/>
                <a:ext cx="344261" cy="215444"/>
              </a:xfrm>
              <a:prstGeom prst="rect">
                <a:avLst/>
              </a:prstGeom>
              <a:blipFill>
                <a:blip r:embed="rId23"/>
                <a:stretch>
                  <a:fillRect l="-105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8B20381-2170-4012-84B5-E3102A6E53F2}"/>
              </a:ext>
            </a:extLst>
          </p:cNvPr>
          <p:cNvSpPr/>
          <p:nvPr/>
        </p:nvSpPr>
        <p:spPr>
          <a:xfrm>
            <a:off x="2613196" y="3899797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DF21523-0E05-4B80-AAD1-392183A945AB}"/>
              </a:ext>
            </a:extLst>
          </p:cNvPr>
          <p:cNvCxnSpPr>
            <a:cxnSpLocks/>
          </p:cNvCxnSpPr>
          <p:nvPr/>
        </p:nvCxnSpPr>
        <p:spPr>
          <a:xfrm>
            <a:off x="2967681" y="3726329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99C45C5-CCD6-444E-8B06-DA04F757C8E7}"/>
              </a:ext>
            </a:extLst>
          </p:cNvPr>
          <p:cNvCxnSpPr>
            <a:cxnSpLocks/>
          </p:cNvCxnSpPr>
          <p:nvPr/>
        </p:nvCxnSpPr>
        <p:spPr>
          <a:xfrm>
            <a:off x="2967681" y="456324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3AD7BBC-62D6-4CAE-9BA5-DD6EA999EDC4}"/>
              </a:ext>
            </a:extLst>
          </p:cNvPr>
          <p:cNvCxnSpPr>
            <a:cxnSpLocks/>
          </p:cNvCxnSpPr>
          <p:nvPr/>
        </p:nvCxnSpPr>
        <p:spPr>
          <a:xfrm>
            <a:off x="2773527" y="475691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BBE9466-B945-40D2-B289-CAD9856477BA}"/>
              </a:ext>
            </a:extLst>
          </p:cNvPr>
          <p:cNvCxnSpPr>
            <a:cxnSpLocks/>
          </p:cNvCxnSpPr>
          <p:nvPr/>
        </p:nvCxnSpPr>
        <p:spPr>
          <a:xfrm>
            <a:off x="2882792" y="484644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9D15FE3-00F5-4E5A-9AF8-0D4AB0FB686B}"/>
              </a:ext>
            </a:extLst>
          </p:cNvPr>
          <p:cNvCxnSpPr>
            <a:cxnSpLocks/>
          </p:cNvCxnSpPr>
          <p:nvPr/>
        </p:nvCxnSpPr>
        <p:spPr>
          <a:xfrm>
            <a:off x="2938849" y="492324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/>
              <p:nvPr/>
            </p:nvSpPr>
            <p:spPr>
              <a:xfrm>
                <a:off x="2650441" y="361792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41" y="3617922"/>
                <a:ext cx="293400" cy="307777"/>
              </a:xfrm>
              <a:prstGeom prst="rect">
                <a:avLst/>
              </a:prstGeom>
              <a:blipFill>
                <a:blip r:embed="rId24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/>
              <p:nvPr/>
            </p:nvSpPr>
            <p:spPr>
              <a:xfrm>
                <a:off x="2615885" y="4452973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885" y="4452973"/>
                <a:ext cx="293400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93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Transfer </a:t>
            </a:r>
            <a:r>
              <a:rPr lang="en-US" sz="2800" b="1" dirty="0" err="1">
                <a:solidFill>
                  <a:srgbClr val="0000FF"/>
                </a:solidFill>
                <a:latin typeface="Livvic" panose="020B0604020202020204" charset="0"/>
              </a:rPr>
              <a:t>Charac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Differential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2147491" y="101095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3624798" y="1609158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F4DFF7-EBE2-43B5-AB43-19B45CB82B2F}"/>
              </a:ext>
            </a:extLst>
          </p:cNvPr>
          <p:cNvCxnSpPr>
            <a:cxnSpLocks/>
          </p:cNvCxnSpPr>
          <p:nvPr/>
        </p:nvCxnSpPr>
        <p:spPr>
          <a:xfrm>
            <a:off x="1617390" y="1064245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2474394" y="186910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94" y="1869102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2474394" y="91035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94" y="910356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25F62B-D553-41C9-A90C-9BB842EAAC2D}"/>
                  </a:ext>
                </a:extLst>
              </p:cNvPr>
              <p:cNvSpPr txBox="1"/>
              <p:nvPr/>
            </p:nvSpPr>
            <p:spPr>
              <a:xfrm>
                <a:off x="3550374" y="1270370"/>
                <a:ext cx="1021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25F62B-D553-41C9-A90C-9BB842EA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74" y="1270370"/>
                <a:ext cx="1021626" cy="215444"/>
              </a:xfrm>
              <a:prstGeom prst="rect">
                <a:avLst/>
              </a:prstGeom>
              <a:blipFill>
                <a:blip r:embed="rId6"/>
                <a:stretch>
                  <a:fillRect l="-2381" r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56FC00-C8D2-413B-A8CD-F04884A66FF8}"/>
              </a:ext>
            </a:extLst>
          </p:cNvPr>
          <p:cNvCxnSpPr>
            <a:cxnSpLocks/>
          </p:cNvCxnSpPr>
          <p:nvPr/>
        </p:nvCxnSpPr>
        <p:spPr>
          <a:xfrm>
            <a:off x="1617390" y="2039521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A34AE2-9C82-41C4-95F2-0C9F6576AE68}"/>
                  </a:ext>
                </a:extLst>
              </p:cNvPr>
              <p:cNvSpPr txBox="1"/>
              <p:nvPr/>
            </p:nvSpPr>
            <p:spPr>
              <a:xfrm>
                <a:off x="1798252" y="757603"/>
                <a:ext cx="2479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A34AE2-9C82-41C4-95F2-0C9F6576A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252" y="757603"/>
                <a:ext cx="247952" cy="215444"/>
              </a:xfrm>
              <a:prstGeom prst="rect">
                <a:avLst/>
              </a:prstGeom>
              <a:blipFill>
                <a:blip r:embed="rId7"/>
                <a:stretch>
                  <a:fillRect l="-14634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921070-61FB-4407-A6F6-B85661900D80}"/>
                  </a:ext>
                </a:extLst>
              </p:cNvPr>
              <p:cNvSpPr txBox="1"/>
              <p:nvPr/>
            </p:nvSpPr>
            <p:spPr>
              <a:xfrm>
                <a:off x="1802768" y="2162020"/>
                <a:ext cx="233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921070-61FB-4407-A6F6-B85661900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68" y="2162020"/>
                <a:ext cx="233525" cy="215444"/>
              </a:xfrm>
              <a:prstGeom prst="rect">
                <a:avLst/>
              </a:prstGeom>
              <a:blipFill>
                <a:blip r:embed="rId8"/>
                <a:stretch>
                  <a:fillRect l="-15789" r="-263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607CA0D-7096-433E-B456-62D76219716D}"/>
              </a:ext>
            </a:extLst>
          </p:cNvPr>
          <p:cNvSpPr/>
          <p:nvPr/>
        </p:nvSpPr>
        <p:spPr>
          <a:xfrm>
            <a:off x="1431969" y="1110289"/>
            <a:ext cx="354484" cy="33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6467BB-7F90-47E0-9A31-EE964F5B6207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609211" y="1044665"/>
            <a:ext cx="8180" cy="656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A56058-D747-4E9D-9C08-0D0FB3660925}"/>
              </a:ext>
            </a:extLst>
          </p:cNvPr>
          <p:cNvCxnSpPr>
            <a:cxnSpLocks/>
            <a:stCxn id="91" idx="4"/>
          </p:cNvCxnSpPr>
          <p:nvPr/>
        </p:nvCxnSpPr>
        <p:spPr>
          <a:xfrm>
            <a:off x="1609211" y="1998044"/>
            <a:ext cx="8179" cy="5700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3052797" y="730052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3045961" y="2047224"/>
            <a:ext cx="6836" cy="3947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3090845" y="694912"/>
                <a:ext cx="780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45" y="694912"/>
                <a:ext cx="780663" cy="215444"/>
              </a:xfrm>
              <a:prstGeom prst="rect">
                <a:avLst/>
              </a:prstGeom>
              <a:blipFill>
                <a:blip r:embed="rId9"/>
                <a:stretch>
                  <a:fillRect l="-3906" r="-468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3045961" y="2334298"/>
                <a:ext cx="581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𝐺𝑁𝐷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61" y="2334298"/>
                <a:ext cx="581506" cy="215444"/>
              </a:xfrm>
              <a:prstGeom prst="rect">
                <a:avLst/>
              </a:prstGeom>
              <a:blipFill>
                <a:blip r:embed="rId10"/>
                <a:stretch>
                  <a:fillRect l="-10526" t="-25714" r="-1789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B012C7-523F-4558-83C6-5CA981BACCBF}"/>
                  </a:ext>
                </a:extLst>
              </p:cNvPr>
              <p:cNvSpPr txBox="1"/>
              <p:nvPr/>
            </p:nvSpPr>
            <p:spPr>
              <a:xfrm>
                <a:off x="809563" y="1681414"/>
                <a:ext cx="6070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B012C7-523F-4558-83C6-5CA981BA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63" y="1681414"/>
                <a:ext cx="60706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5910A2B-7A7D-4EEA-B77A-834D8385C201}"/>
              </a:ext>
            </a:extLst>
          </p:cNvPr>
          <p:cNvSpPr/>
          <p:nvPr/>
        </p:nvSpPr>
        <p:spPr>
          <a:xfrm>
            <a:off x="1431969" y="1664646"/>
            <a:ext cx="354484" cy="33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8E55C19-8CBF-4705-8A9E-8B6C1851AB15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609211" y="1448232"/>
            <a:ext cx="0" cy="2164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9FB79D3-3CD3-4AD4-9BA9-7D7612416F61}"/>
                  </a:ext>
                </a:extLst>
              </p:cNvPr>
              <p:cNvSpPr txBox="1"/>
              <p:nvPr/>
            </p:nvSpPr>
            <p:spPr>
              <a:xfrm>
                <a:off x="859288" y="1069582"/>
                <a:ext cx="6613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/2 </a:t>
                </a:r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9FB79D3-3CD3-4AD4-9BA9-7D761241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8" y="1069582"/>
                <a:ext cx="661302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23864760-9B61-4AEA-8CCF-77C6231C819B}"/>
                  </a:ext>
                </a:extLst>
              </p:cNvPr>
              <p:cNvSpPr txBox="1"/>
              <p:nvPr/>
            </p:nvSpPr>
            <p:spPr>
              <a:xfrm>
                <a:off x="1747078" y="176468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23864760-9B61-4AEA-8CCF-77C6231C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78" y="1764681"/>
                <a:ext cx="293400" cy="307777"/>
              </a:xfrm>
              <a:prstGeom prst="rect">
                <a:avLst/>
              </a:prstGeom>
              <a:blipFill>
                <a:blip r:embed="rId13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27E29F07-A5A6-47E7-9E1A-BE734927679A}"/>
                  </a:ext>
                </a:extLst>
              </p:cNvPr>
              <p:cNvSpPr txBox="1"/>
              <p:nvPr/>
            </p:nvSpPr>
            <p:spPr>
              <a:xfrm>
                <a:off x="1747338" y="128520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27E29F07-A5A6-47E7-9E1A-BE7349276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38" y="1285205"/>
                <a:ext cx="293400" cy="307777"/>
              </a:xfrm>
              <a:prstGeom prst="rect">
                <a:avLst/>
              </a:prstGeom>
              <a:blipFill>
                <a:blip r:embed="rId1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614325DE-71C1-4059-B050-A5D307AA3309}"/>
                  </a:ext>
                </a:extLst>
              </p:cNvPr>
              <p:cNvSpPr txBox="1"/>
              <p:nvPr/>
            </p:nvSpPr>
            <p:spPr>
              <a:xfrm>
                <a:off x="1742893" y="95961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614325DE-71C1-4059-B050-A5D307AA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93" y="959617"/>
                <a:ext cx="29340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22">
                <a:extLst>
                  <a:ext uri="{FF2B5EF4-FFF2-40B4-BE49-F238E27FC236}">
                    <a16:creationId xmlns:a16="http://schemas.microsoft.com/office/drawing/2014/main" id="{12DCC0B7-5C5C-48DB-A563-3F32A6977C08}"/>
                  </a:ext>
                </a:extLst>
              </p:cNvPr>
              <p:cNvSpPr txBox="1"/>
              <p:nvPr/>
            </p:nvSpPr>
            <p:spPr>
              <a:xfrm>
                <a:off x="1752804" y="152123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22">
                <a:extLst>
                  <a:ext uri="{FF2B5EF4-FFF2-40B4-BE49-F238E27FC236}">
                    <a16:creationId xmlns:a16="http://schemas.microsoft.com/office/drawing/2014/main" id="{12DCC0B7-5C5C-48DB-A563-3F32A697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04" y="1521230"/>
                <a:ext cx="29340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>
            <a:off x="396682" y="1556909"/>
            <a:ext cx="121252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/>
              <p:nvPr/>
            </p:nvSpPr>
            <p:spPr>
              <a:xfrm>
                <a:off x="235454" y="192845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4" y="1928452"/>
                <a:ext cx="344261" cy="215444"/>
              </a:xfrm>
              <a:prstGeom prst="rect">
                <a:avLst/>
              </a:prstGeom>
              <a:blipFill>
                <a:blip r:embed="rId17"/>
                <a:stretch>
                  <a:fillRect l="-10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8B20381-2170-4012-84B5-E3102A6E53F2}"/>
              </a:ext>
            </a:extLst>
          </p:cNvPr>
          <p:cNvSpPr/>
          <p:nvPr/>
        </p:nvSpPr>
        <p:spPr>
          <a:xfrm>
            <a:off x="42197" y="1710797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DF21523-0E05-4B80-AAD1-392183A945AB}"/>
              </a:ext>
            </a:extLst>
          </p:cNvPr>
          <p:cNvCxnSpPr>
            <a:cxnSpLocks/>
          </p:cNvCxnSpPr>
          <p:nvPr/>
        </p:nvCxnSpPr>
        <p:spPr>
          <a:xfrm>
            <a:off x="396682" y="1537329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99C45C5-CCD6-444E-8B06-DA04F757C8E7}"/>
              </a:ext>
            </a:extLst>
          </p:cNvPr>
          <p:cNvCxnSpPr>
            <a:cxnSpLocks/>
          </p:cNvCxnSpPr>
          <p:nvPr/>
        </p:nvCxnSpPr>
        <p:spPr>
          <a:xfrm>
            <a:off x="396682" y="237424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3AD7BBC-62D6-4CAE-9BA5-DD6EA999EDC4}"/>
              </a:ext>
            </a:extLst>
          </p:cNvPr>
          <p:cNvCxnSpPr>
            <a:cxnSpLocks/>
          </p:cNvCxnSpPr>
          <p:nvPr/>
        </p:nvCxnSpPr>
        <p:spPr>
          <a:xfrm>
            <a:off x="202528" y="256791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BBE9466-B945-40D2-B289-CAD9856477BA}"/>
              </a:ext>
            </a:extLst>
          </p:cNvPr>
          <p:cNvCxnSpPr>
            <a:cxnSpLocks/>
          </p:cNvCxnSpPr>
          <p:nvPr/>
        </p:nvCxnSpPr>
        <p:spPr>
          <a:xfrm>
            <a:off x="311793" y="265744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9D15FE3-00F5-4E5A-9AF8-0D4AB0FB686B}"/>
              </a:ext>
            </a:extLst>
          </p:cNvPr>
          <p:cNvCxnSpPr>
            <a:cxnSpLocks/>
          </p:cNvCxnSpPr>
          <p:nvPr/>
        </p:nvCxnSpPr>
        <p:spPr>
          <a:xfrm>
            <a:off x="367850" y="273424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/>
              <p:nvPr/>
            </p:nvSpPr>
            <p:spPr>
              <a:xfrm>
                <a:off x="79442" y="142892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" y="1428922"/>
                <a:ext cx="293400" cy="307777"/>
              </a:xfrm>
              <a:prstGeom prst="rect">
                <a:avLst/>
              </a:prstGeom>
              <a:blipFill>
                <a:blip r:embed="rId18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/>
              <p:nvPr/>
            </p:nvSpPr>
            <p:spPr>
              <a:xfrm>
                <a:off x="44886" y="2263973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" y="2263973"/>
                <a:ext cx="2934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F44F68-0E9F-4A1F-B833-3EA5BAAE2E6B}"/>
              </a:ext>
            </a:extLst>
          </p:cNvPr>
          <p:cNvCxnSpPr>
            <a:cxnSpLocks/>
          </p:cNvCxnSpPr>
          <p:nvPr/>
        </p:nvCxnSpPr>
        <p:spPr>
          <a:xfrm flipV="1">
            <a:off x="4701540" y="2374241"/>
            <a:ext cx="0" cy="207434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A57CE9A-3A74-462B-9A7B-37DF0576DC95}"/>
              </a:ext>
            </a:extLst>
          </p:cNvPr>
          <p:cNvCxnSpPr>
            <a:cxnSpLocks/>
          </p:cNvCxnSpPr>
          <p:nvPr/>
        </p:nvCxnSpPr>
        <p:spPr>
          <a:xfrm flipV="1">
            <a:off x="4701540" y="4448589"/>
            <a:ext cx="3322320" cy="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FA57BA-4D4A-4DF4-A398-21E67508C6B8}"/>
                  </a:ext>
                </a:extLst>
              </p:cNvPr>
              <p:cNvSpPr txBox="1"/>
              <p:nvPr/>
            </p:nvSpPr>
            <p:spPr>
              <a:xfrm>
                <a:off x="3990715" y="306383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FA57BA-4D4A-4DF4-A398-21E67508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715" y="3063832"/>
                <a:ext cx="344261" cy="215444"/>
              </a:xfrm>
              <a:prstGeom prst="rect">
                <a:avLst/>
              </a:prstGeom>
              <a:blipFill>
                <a:blip r:embed="rId20"/>
                <a:stretch>
                  <a:fillRect l="-10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46774B7-69E8-4E86-84FC-B4CF646043D5}"/>
              </a:ext>
            </a:extLst>
          </p:cNvPr>
          <p:cNvSpPr txBox="1"/>
          <p:nvPr/>
        </p:nvSpPr>
        <p:spPr>
          <a:xfrm>
            <a:off x="5303520" y="444858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DAFE71-5EE1-4773-8DFA-BF1933CDADAC}"/>
              </a:ext>
            </a:extLst>
          </p:cNvPr>
          <p:cNvSpPr txBox="1"/>
          <p:nvPr/>
        </p:nvSpPr>
        <p:spPr>
          <a:xfrm>
            <a:off x="6842760" y="444858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4A9FEE-E2F2-4692-8E94-DADD83FC4C21}"/>
              </a:ext>
            </a:extLst>
          </p:cNvPr>
          <p:cNvSpPr txBox="1"/>
          <p:nvPr/>
        </p:nvSpPr>
        <p:spPr>
          <a:xfrm>
            <a:off x="4061879" y="275605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0B40EA-E046-42E9-AB4B-F432F1E9EE26}"/>
              </a:ext>
            </a:extLst>
          </p:cNvPr>
          <p:cNvCxnSpPr>
            <a:cxnSpLocks/>
          </p:cNvCxnSpPr>
          <p:nvPr/>
        </p:nvCxnSpPr>
        <p:spPr>
          <a:xfrm>
            <a:off x="4701540" y="4372610"/>
            <a:ext cx="112817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F538FBD-7218-479B-AD00-2C44F8E6FD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79576" y="3240163"/>
            <a:ext cx="1874189" cy="370389"/>
          </a:xfrm>
          <a:prstGeom prst="curvedConnector3">
            <a:avLst>
              <a:gd name="adj1" fmla="val 100483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73D9C56-BC84-4CA5-883D-6A27FF57038D}"/>
              </a:ext>
            </a:extLst>
          </p:cNvPr>
          <p:cNvCxnSpPr>
            <a:cxnSpLocks/>
          </p:cNvCxnSpPr>
          <p:nvPr/>
        </p:nvCxnSpPr>
        <p:spPr>
          <a:xfrm>
            <a:off x="6016670" y="2483083"/>
            <a:ext cx="81100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CD273C-05E8-4023-A683-679CCDF95326}"/>
              </a:ext>
            </a:extLst>
          </p:cNvPr>
          <p:cNvCxnSpPr>
            <a:cxnSpLocks/>
          </p:cNvCxnSpPr>
          <p:nvPr/>
        </p:nvCxnSpPr>
        <p:spPr>
          <a:xfrm flipH="1">
            <a:off x="5856878" y="3132716"/>
            <a:ext cx="159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69FC11-8AD6-4632-9A78-C9060EE2A804}"/>
              </a:ext>
            </a:extLst>
          </p:cNvPr>
          <p:cNvCxnSpPr>
            <a:cxnSpLocks/>
          </p:cNvCxnSpPr>
          <p:nvPr/>
        </p:nvCxnSpPr>
        <p:spPr>
          <a:xfrm>
            <a:off x="5856877" y="2909943"/>
            <a:ext cx="0" cy="153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F3D11-CCD8-4D56-AFBE-D7D9AA3D4A0D}"/>
              </a:ext>
            </a:extLst>
          </p:cNvPr>
          <p:cNvCxnSpPr>
            <a:cxnSpLocks/>
          </p:cNvCxnSpPr>
          <p:nvPr/>
        </p:nvCxnSpPr>
        <p:spPr>
          <a:xfrm>
            <a:off x="5975440" y="2547709"/>
            <a:ext cx="0" cy="585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AA2949C-11D9-49B1-A339-53EA893D65B4}"/>
              </a:ext>
            </a:extLst>
          </p:cNvPr>
          <p:cNvSpPr txBox="1"/>
          <p:nvPr/>
        </p:nvSpPr>
        <p:spPr>
          <a:xfrm>
            <a:off x="6000842" y="2668461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427FEE-4E0C-4204-BFFB-5BF6481B1F17}"/>
              </a:ext>
            </a:extLst>
          </p:cNvPr>
          <p:cNvSpPr txBox="1"/>
          <p:nvPr/>
        </p:nvSpPr>
        <p:spPr>
          <a:xfrm>
            <a:off x="610823" y="3679265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Vp</a:t>
            </a:r>
            <a:r>
              <a:rPr lang="en-US" dirty="0"/>
              <a:t> = </a:t>
            </a:r>
            <a:r>
              <a:rPr lang="en-US" dirty="0" err="1"/>
              <a:t>CM+Vid</a:t>
            </a:r>
            <a:r>
              <a:rPr lang="en-US" dirty="0"/>
              <a:t>/2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D8E1FFF-AB5A-481A-9264-69D71F997219}"/>
              </a:ext>
            </a:extLst>
          </p:cNvPr>
          <p:cNvSpPr txBox="1"/>
          <p:nvPr/>
        </p:nvSpPr>
        <p:spPr>
          <a:xfrm>
            <a:off x="586857" y="4111546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Vn</a:t>
            </a:r>
            <a:r>
              <a:rPr lang="en-US" dirty="0"/>
              <a:t> = </a:t>
            </a:r>
            <a:r>
              <a:rPr lang="en-US" dirty="0" err="1"/>
              <a:t>CM+Vid</a:t>
            </a:r>
            <a:r>
              <a:rPr lang="en-US" dirty="0"/>
              <a:t>/2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C612CC9-E8B5-4EB2-B3AF-55FFC00D8EF5}"/>
              </a:ext>
            </a:extLst>
          </p:cNvPr>
          <p:cNvSpPr txBox="1"/>
          <p:nvPr/>
        </p:nvSpPr>
        <p:spPr>
          <a:xfrm>
            <a:off x="610823" y="4558724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Vn</a:t>
            </a:r>
            <a:r>
              <a:rPr lang="en-US" dirty="0"/>
              <a:t> = CM-Vid/2 </a:t>
            </a:r>
          </a:p>
        </p:txBody>
      </p:sp>
    </p:spTree>
    <p:extLst>
      <p:ext uri="{BB962C8B-B14F-4D97-AF65-F5344CB8AC3E}">
        <p14:creationId xmlns:p14="http://schemas.microsoft.com/office/powerpoint/2010/main" val="230876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Transfer </a:t>
            </a:r>
            <a:r>
              <a:rPr lang="en-US" sz="2800" b="1" dirty="0" err="1">
                <a:solidFill>
                  <a:srgbClr val="0000FF"/>
                </a:solidFill>
                <a:latin typeface="Livvic" panose="020B0604020202020204" charset="0"/>
              </a:rPr>
              <a:t>Charac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Differential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75D2846-5CEC-4689-B0AE-810B3A4F918E}"/>
              </a:ext>
            </a:extLst>
          </p:cNvPr>
          <p:cNvSpPr/>
          <p:nvPr/>
        </p:nvSpPr>
        <p:spPr>
          <a:xfrm rot="5400000">
            <a:off x="2147491" y="101095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CCD5C3-7DDD-49AC-9708-71E31DF7B6A5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3624798" y="1609158"/>
            <a:ext cx="765894" cy="103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F4DFF7-EBE2-43B5-AB43-19B45CB82B2F}"/>
              </a:ext>
            </a:extLst>
          </p:cNvPr>
          <p:cNvCxnSpPr>
            <a:cxnSpLocks/>
          </p:cNvCxnSpPr>
          <p:nvPr/>
        </p:nvCxnSpPr>
        <p:spPr>
          <a:xfrm>
            <a:off x="1617390" y="1064245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/>
              <p:nvPr/>
            </p:nvSpPr>
            <p:spPr>
              <a:xfrm>
                <a:off x="2474394" y="186910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90AA824B-7EDD-4091-833F-7505BD8D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94" y="1869102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/>
              <p:nvPr/>
            </p:nvSpPr>
            <p:spPr>
              <a:xfrm>
                <a:off x="2474394" y="91035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22">
                <a:extLst>
                  <a:ext uri="{FF2B5EF4-FFF2-40B4-BE49-F238E27FC236}">
                    <a16:creationId xmlns:a16="http://schemas.microsoft.com/office/drawing/2014/main" id="{15068E6F-D21D-4B11-90CB-2C4D998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94" y="910356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25F62B-D553-41C9-A90C-9BB842EAAC2D}"/>
                  </a:ext>
                </a:extLst>
              </p:cNvPr>
              <p:cNvSpPr txBox="1"/>
              <p:nvPr/>
            </p:nvSpPr>
            <p:spPr>
              <a:xfrm>
                <a:off x="3550374" y="1270370"/>
                <a:ext cx="1021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25F62B-D553-41C9-A90C-9BB842EA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74" y="1270370"/>
                <a:ext cx="1021626" cy="215444"/>
              </a:xfrm>
              <a:prstGeom prst="rect">
                <a:avLst/>
              </a:prstGeom>
              <a:blipFill>
                <a:blip r:embed="rId6"/>
                <a:stretch>
                  <a:fillRect l="-2381" r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56FC00-C8D2-413B-A8CD-F04884A66FF8}"/>
              </a:ext>
            </a:extLst>
          </p:cNvPr>
          <p:cNvCxnSpPr>
            <a:cxnSpLocks/>
          </p:cNvCxnSpPr>
          <p:nvPr/>
        </p:nvCxnSpPr>
        <p:spPr>
          <a:xfrm>
            <a:off x="1617390" y="2039521"/>
            <a:ext cx="8110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A34AE2-9C82-41C4-95F2-0C9F6576AE68}"/>
                  </a:ext>
                </a:extLst>
              </p:cNvPr>
              <p:cNvSpPr txBox="1"/>
              <p:nvPr/>
            </p:nvSpPr>
            <p:spPr>
              <a:xfrm>
                <a:off x="1798252" y="757603"/>
                <a:ext cx="2479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A34AE2-9C82-41C4-95F2-0C9F6576A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252" y="757603"/>
                <a:ext cx="247952" cy="215444"/>
              </a:xfrm>
              <a:prstGeom prst="rect">
                <a:avLst/>
              </a:prstGeom>
              <a:blipFill>
                <a:blip r:embed="rId7"/>
                <a:stretch>
                  <a:fillRect l="-14634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921070-61FB-4407-A6F6-B85661900D80}"/>
                  </a:ext>
                </a:extLst>
              </p:cNvPr>
              <p:cNvSpPr txBox="1"/>
              <p:nvPr/>
            </p:nvSpPr>
            <p:spPr>
              <a:xfrm>
                <a:off x="1802768" y="2162020"/>
                <a:ext cx="233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921070-61FB-4407-A6F6-B85661900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68" y="2162020"/>
                <a:ext cx="233525" cy="215444"/>
              </a:xfrm>
              <a:prstGeom prst="rect">
                <a:avLst/>
              </a:prstGeom>
              <a:blipFill>
                <a:blip r:embed="rId8"/>
                <a:stretch>
                  <a:fillRect l="-15789" r="-263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607CA0D-7096-433E-B456-62D76219716D}"/>
              </a:ext>
            </a:extLst>
          </p:cNvPr>
          <p:cNvSpPr/>
          <p:nvPr/>
        </p:nvSpPr>
        <p:spPr>
          <a:xfrm>
            <a:off x="1431969" y="1110289"/>
            <a:ext cx="354484" cy="33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6467BB-7F90-47E0-9A31-EE964F5B6207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609211" y="1044665"/>
            <a:ext cx="8180" cy="656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A56058-D747-4E9D-9C08-0D0FB3660925}"/>
              </a:ext>
            </a:extLst>
          </p:cNvPr>
          <p:cNvCxnSpPr>
            <a:cxnSpLocks/>
            <a:stCxn id="91" idx="4"/>
          </p:cNvCxnSpPr>
          <p:nvPr/>
        </p:nvCxnSpPr>
        <p:spPr>
          <a:xfrm>
            <a:off x="1609211" y="1998044"/>
            <a:ext cx="8179" cy="5700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22CA11-662D-4E5C-95E5-DBCBD197EDDC}"/>
              </a:ext>
            </a:extLst>
          </p:cNvPr>
          <p:cNvCxnSpPr>
            <a:cxnSpLocks/>
          </p:cNvCxnSpPr>
          <p:nvPr/>
        </p:nvCxnSpPr>
        <p:spPr>
          <a:xfrm>
            <a:off x="3052797" y="730052"/>
            <a:ext cx="0" cy="4613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046BF8-69BD-4840-A830-0C13DF23AE0A}"/>
              </a:ext>
            </a:extLst>
          </p:cNvPr>
          <p:cNvCxnSpPr>
            <a:cxnSpLocks/>
            <a:endCxn id="85" idx="1"/>
          </p:cNvCxnSpPr>
          <p:nvPr/>
        </p:nvCxnSpPr>
        <p:spPr>
          <a:xfrm flipH="1">
            <a:off x="3045961" y="2047224"/>
            <a:ext cx="6836" cy="3947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/>
              <p:nvPr/>
            </p:nvSpPr>
            <p:spPr>
              <a:xfrm>
                <a:off x="3090845" y="694912"/>
                <a:ext cx="780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B5396B-CD4A-47CE-848D-F1593DCC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45" y="694912"/>
                <a:ext cx="780663" cy="215444"/>
              </a:xfrm>
              <a:prstGeom prst="rect">
                <a:avLst/>
              </a:prstGeom>
              <a:blipFill>
                <a:blip r:embed="rId9"/>
                <a:stretch>
                  <a:fillRect l="-3906" r="-468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/>
              <p:nvPr/>
            </p:nvSpPr>
            <p:spPr>
              <a:xfrm>
                <a:off x="3045961" y="2334298"/>
                <a:ext cx="581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𝐺𝑁𝐷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3DC700D-F7F6-4073-9240-0B2825B24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61" y="2334298"/>
                <a:ext cx="581506" cy="215444"/>
              </a:xfrm>
              <a:prstGeom prst="rect">
                <a:avLst/>
              </a:prstGeom>
              <a:blipFill>
                <a:blip r:embed="rId10"/>
                <a:stretch>
                  <a:fillRect l="-10526" t="-25714" r="-1789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B012C7-523F-4558-83C6-5CA981BACCBF}"/>
                  </a:ext>
                </a:extLst>
              </p:cNvPr>
              <p:cNvSpPr txBox="1"/>
              <p:nvPr/>
            </p:nvSpPr>
            <p:spPr>
              <a:xfrm>
                <a:off x="809563" y="1681414"/>
                <a:ext cx="6070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B012C7-523F-4558-83C6-5CA981BA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63" y="1681414"/>
                <a:ext cx="60706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5910A2B-7A7D-4EEA-B77A-834D8385C201}"/>
              </a:ext>
            </a:extLst>
          </p:cNvPr>
          <p:cNvSpPr/>
          <p:nvPr/>
        </p:nvSpPr>
        <p:spPr>
          <a:xfrm>
            <a:off x="1431969" y="1664646"/>
            <a:ext cx="354484" cy="33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8E55C19-8CBF-4705-8A9E-8B6C1851AB15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609211" y="1448232"/>
            <a:ext cx="0" cy="2164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9FB79D3-3CD3-4AD4-9BA9-7D7612416F61}"/>
                  </a:ext>
                </a:extLst>
              </p:cNvPr>
              <p:cNvSpPr txBox="1"/>
              <p:nvPr/>
            </p:nvSpPr>
            <p:spPr>
              <a:xfrm>
                <a:off x="859288" y="1069582"/>
                <a:ext cx="6613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/2 </a:t>
                </a:r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9FB79D3-3CD3-4AD4-9BA9-7D761241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8" y="1069582"/>
                <a:ext cx="661302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23864760-9B61-4AEA-8CCF-77C6231C819B}"/>
                  </a:ext>
                </a:extLst>
              </p:cNvPr>
              <p:cNvSpPr txBox="1"/>
              <p:nvPr/>
            </p:nvSpPr>
            <p:spPr>
              <a:xfrm>
                <a:off x="1747078" y="1764681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23864760-9B61-4AEA-8CCF-77C6231C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78" y="1764681"/>
                <a:ext cx="293400" cy="307777"/>
              </a:xfrm>
              <a:prstGeom prst="rect">
                <a:avLst/>
              </a:prstGeom>
              <a:blipFill>
                <a:blip r:embed="rId13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27E29F07-A5A6-47E7-9E1A-BE734927679A}"/>
                  </a:ext>
                </a:extLst>
              </p:cNvPr>
              <p:cNvSpPr txBox="1"/>
              <p:nvPr/>
            </p:nvSpPr>
            <p:spPr>
              <a:xfrm>
                <a:off x="1747338" y="128520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27E29F07-A5A6-47E7-9E1A-BE7349276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38" y="1285205"/>
                <a:ext cx="293400" cy="307777"/>
              </a:xfrm>
              <a:prstGeom prst="rect">
                <a:avLst/>
              </a:prstGeom>
              <a:blipFill>
                <a:blip r:embed="rId1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614325DE-71C1-4059-B050-A5D307AA3309}"/>
                  </a:ext>
                </a:extLst>
              </p:cNvPr>
              <p:cNvSpPr txBox="1"/>
              <p:nvPr/>
            </p:nvSpPr>
            <p:spPr>
              <a:xfrm>
                <a:off x="1742893" y="959617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614325DE-71C1-4059-B050-A5D307AA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93" y="959617"/>
                <a:ext cx="29340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22">
                <a:extLst>
                  <a:ext uri="{FF2B5EF4-FFF2-40B4-BE49-F238E27FC236}">
                    <a16:creationId xmlns:a16="http://schemas.microsoft.com/office/drawing/2014/main" id="{12DCC0B7-5C5C-48DB-A563-3F32A6977C08}"/>
                  </a:ext>
                </a:extLst>
              </p:cNvPr>
              <p:cNvSpPr txBox="1"/>
              <p:nvPr/>
            </p:nvSpPr>
            <p:spPr>
              <a:xfrm>
                <a:off x="1752804" y="152123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22">
                <a:extLst>
                  <a:ext uri="{FF2B5EF4-FFF2-40B4-BE49-F238E27FC236}">
                    <a16:creationId xmlns:a16="http://schemas.microsoft.com/office/drawing/2014/main" id="{12DCC0B7-5C5C-48DB-A563-3F32A697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04" y="1521230"/>
                <a:ext cx="29340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FBAC50-73D0-4638-9B08-CB295C7B67D6}"/>
              </a:ext>
            </a:extLst>
          </p:cNvPr>
          <p:cNvCxnSpPr>
            <a:cxnSpLocks/>
          </p:cNvCxnSpPr>
          <p:nvPr/>
        </p:nvCxnSpPr>
        <p:spPr>
          <a:xfrm>
            <a:off x="396682" y="1556909"/>
            <a:ext cx="121252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/>
              <p:nvPr/>
            </p:nvSpPr>
            <p:spPr>
              <a:xfrm>
                <a:off x="235454" y="192845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6A47C7-DDA7-49CE-A938-A9A1DC18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4" y="1928452"/>
                <a:ext cx="344261" cy="215444"/>
              </a:xfrm>
              <a:prstGeom prst="rect">
                <a:avLst/>
              </a:prstGeom>
              <a:blipFill>
                <a:blip r:embed="rId17"/>
                <a:stretch>
                  <a:fillRect l="-10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8B20381-2170-4012-84B5-E3102A6E53F2}"/>
              </a:ext>
            </a:extLst>
          </p:cNvPr>
          <p:cNvSpPr/>
          <p:nvPr/>
        </p:nvSpPr>
        <p:spPr>
          <a:xfrm>
            <a:off x="42197" y="1710797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DF21523-0E05-4B80-AAD1-392183A945AB}"/>
              </a:ext>
            </a:extLst>
          </p:cNvPr>
          <p:cNvCxnSpPr>
            <a:cxnSpLocks/>
          </p:cNvCxnSpPr>
          <p:nvPr/>
        </p:nvCxnSpPr>
        <p:spPr>
          <a:xfrm>
            <a:off x="396682" y="1537329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99C45C5-CCD6-444E-8B06-DA04F757C8E7}"/>
              </a:ext>
            </a:extLst>
          </p:cNvPr>
          <p:cNvCxnSpPr>
            <a:cxnSpLocks/>
          </p:cNvCxnSpPr>
          <p:nvPr/>
        </p:nvCxnSpPr>
        <p:spPr>
          <a:xfrm>
            <a:off x="396682" y="2374241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3AD7BBC-62D6-4CAE-9BA5-DD6EA999EDC4}"/>
              </a:ext>
            </a:extLst>
          </p:cNvPr>
          <p:cNvCxnSpPr>
            <a:cxnSpLocks/>
          </p:cNvCxnSpPr>
          <p:nvPr/>
        </p:nvCxnSpPr>
        <p:spPr>
          <a:xfrm>
            <a:off x="202528" y="256791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BBE9466-B945-40D2-B289-CAD9856477BA}"/>
              </a:ext>
            </a:extLst>
          </p:cNvPr>
          <p:cNvCxnSpPr>
            <a:cxnSpLocks/>
          </p:cNvCxnSpPr>
          <p:nvPr/>
        </p:nvCxnSpPr>
        <p:spPr>
          <a:xfrm>
            <a:off x="311793" y="265744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9D15FE3-00F5-4E5A-9AF8-0D4AB0FB686B}"/>
              </a:ext>
            </a:extLst>
          </p:cNvPr>
          <p:cNvCxnSpPr>
            <a:cxnSpLocks/>
          </p:cNvCxnSpPr>
          <p:nvPr/>
        </p:nvCxnSpPr>
        <p:spPr>
          <a:xfrm>
            <a:off x="367850" y="2734244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/>
              <p:nvPr/>
            </p:nvSpPr>
            <p:spPr>
              <a:xfrm>
                <a:off x="79442" y="142892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22">
                <a:extLst>
                  <a:ext uri="{FF2B5EF4-FFF2-40B4-BE49-F238E27FC236}">
                    <a16:creationId xmlns:a16="http://schemas.microsoft.com/office/drawing/2014/main" id="{B29F5152-F569-4B2C-B9AA-FBC5A948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" y="1428922"/>
                <a:ext cx="293400" cy="307777"/>
              </a:xfrm>
              <a:prstGeom prst="rect">
                <a:avLst/>
              </a:prstGeom>
              <a:blipFill>
                <a:blip r:embed="rId18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/>
              <p:nvPr/>
            </p:nvSpPr>
            <p:spPr>
              <a:xfrm>
                <a:off x="44886" y="2263973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E54E5F09-C735-4D4B-9EC0-67065C7D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" y="2263973"/>
                <a:ext cx="2934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F44F68-0E9F-4A1F-B833-3EA5BAAE2E6B}"/>
              </a:ext>
            </a:extLst>
          </p:cNvPr>
          <p:cNvCxnSpPr>
            <a:cxnSpLocks/>
          </p:cNvCxnSpPr>
          <p:nvPr/>
        </p:nvCxnSpPr>
        <p:spPr>
          <a:xfrm flipV="1">
            <a:off x="4701540" y="2374241"/>
            <a:ext cx="0" cy="207434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A57CE9A-3A74-462B-9A7B-37DF0576DC95}"/>
              </a:ext>
            </a:extLst>
          </p:cNvPr>
          <p:cNvCxnSpPr>
            <a:cxnSpLocks/>
          </p:cNvCxnSpPr>
          <p:nvPr/>
        </p:nvCxnSpPr>
        <p:spPr>
          <a:xfrm flipV="1">
            <a:off x="4701540" y="4448589"/>
            <a:ext cx="3322320" cy="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FA57BA-4D4A-4DF4-A398-21E67508C6B8}"/>
                  </a:ext>
                </a:extLst>
              </p:cNvPr>
              <p:cNvSpPr txBox="1"/>
              <p:nvPr/>
            </p:nvSpPr>
            <p:spPr>
              <a:xfrm>
                <a:off x="3990715" y="3063832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FA57BA-4D4A-4DF4-A398-21E67508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715" y="3063832"/>
                <a:ext cx="344261" cy="215444"/>
              </a:xfrm>
              <a:prstGeom prst="rect">
                <a:avLst/>
              </a:prstGeom>
              <a:blipFill>
                <a:blip r:embed="rId20"/>
                <a:stretch>
                  <a:fillRect l="-10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46774B7-69E8-4E86-84FC-B4CF646043D5}"/>
              </a:ext>
            </a:extLst>
          </p:cNvPr>
          <p:cNvSpPr txBox="1"/>
          <p:nvPr/>
        </p:nvSpPr>
        <p:spPr>
          <a:xfrm>
            <a:off x="5303520" y="444858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DAFE71-5EE1-4773-8DFA-BF1933CDADAC}"/>
              </a:ext>
            </a:extLst>
          </p:cNvPr>
          <p:cNvSpPr txBox="1"/>
          <p:nvPr/>
        </p:nvSpPr>
        <p:spPr>
          <a:xfrm>
            <a:off x="6842760" y="444858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4A9FEE-E2F2-4692-8E94-DADD83FC4C21}"/>
              </a:ext>
            </a:extLst>
          </p:cNvPr>
          <p:cNvSpPr txBox="1"/>
          <p:nvPr/>
        </p:nvSpPr>
        <p:spPr>
          <a:xfrm>
            <a:off x="4061879" y="275605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0B40EA-E046-42E9-AB4B-F432F1E9EE26}"/>
              </a:ext>
            </a:extLst>
          </p:cNvPr>
          <p:cNvCxnSpPr>
            <a:cxnSpLocks/>
          </p:cNvCxnSpPr>
          <p:nvPr/>
        </p:nvCxnSpPr>
        <p:spPr>
          <a:xfrm>
            <a:off x="4701540" y="4372610"/>
            <a:ext cx="112817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F538FBD-7218-479B-AD00-2C44F8E6FD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79576" y="3240163"/>
            <a:ext cx="1874189" cy="370389"/>
          </a:xfrm>
          <a:prstGeom prst="curvedConnector3">
            <a:avLst>
              <a:gd name="adj1" fmla="val 100483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73D9C56-BC84-4CA5-883D-6A27FF57038D}"/>
              </a:ext>
            </a:extLst>
          </p:cNvPr>
          <p:cNvCxnSpPr>
            <a:cxnSpLocks/>
          </p:cNvCxnSpPr>
          <p:nvPr/>
        </p:nvCxnSpPr>
        <p:spPr>
          <a:xfrm>
            <a:off x="6016670" y="2483083"/>
            <a:ext cx="81100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CD273C-05E8-4023-A683-679CCDF95326}"/>
              </a:ext>
            </a:extLst>
          </p:cNvPr>
          <p:cNvCxnSpPr>
            <a:cxnSpLocks/>
          </p:cNvCxnSpPr>
          <p:nvPr/>
        </p:nvCxnSpPr>
        <p:spPr>
          <a:xfrm flipH="1">
            <a:off x="5856878" y="3132716"/>
            <a:ext cx="159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69FC11-8AD6-4632-9A78-C9060EE2A804}"/>
              </a:ext>
            </a:extLst>
          </p:cNvPr>
          <p:cNvCxnSpPr>
            <a:cxnSpLocks/>
          </p:cNvCxnSpPr>
          <p:nvPr/>
        </p:nvCxnSpPr>
        <p:spPr>
          <a:xfrm>
            <a:off x="5856877" y="2909943"/>
            <a:ext cx="0" cy="153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F3D11-CCD8-4D56-AFBE-D7D9AA3D4A0D}"/>
              </a:ext>
            </a:extLst>
          </p:cNvPr>
          <p:cNvCxnSpPr>
            <a:cxnSpLocks/>
          </p:cNvCxnSpPr>
          <p:nvPr/>
        </p:nvCxnSpPr>
        <p:spPr>
          <a:xfrm>
            <a:off x="5975440" y="2547709"/>
            <a:ext cx="0" cy="585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AA2949C-11D9-49B1-A339-53EA893D65B4}"/>
              </a:ext>
            </a:extLst>
          </p:cNvPr>
          <p:cNvSpPr txBox="1"/>
          <p:nvPr/>
        </p:nvSpPr>
        <p:spPr>
          <a:xfrm>
            <a:off x="6000842" y="2668461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427FEE-4E0C-4204-BFFB-5BF6481B1F17}"/>
              </a:ext>
            </a:extLst>
          </p:cNvPr>
          <p:cNvSpPr txBox="1"/>
          <p:nvPr/>
        </p:nvSpPr>
        <p:spPr>
          <a:xfrm>
            <a:off x="795872" y="3103979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Vp</a:t>
            </a:r>
            <a:r>
              <a:rPr lang="en-US" dirty="0"/>
              <a:t> = </a:t>
            </a:r>
            <a:r>
              <a:rPr lang="en-US" dirty="0" err="1"/>
              <a:t>CM+Vid</a:t>
            </a:r>
            <a:r>
              <a:rPr lang="en-US" dirty="0"/>
              <a:t>/2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D8E1FFF-AB5A-481A-9264-69D71F997219}"/>
              </a:ext>
            </a:extLst>
          </p:cNvPr>
          <p:cNvSpPr txBox="1"/>
          <p:nvPr/>
        </p:nvSpPr>
        <p:spPr>
          <a:xfrm>
            <a:off x="771906" y="3536260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Vn</a:t>
            </a:r>
            <a:r>
              <a:rPr lang="en-US" dirty="0"/>
              <a:t> = </a:t>
            </a:r>
            <a:r>
              <a:rPr lang="en-US" dirty="0" err="1"/>
              <a:t>CM+Vid</a:t>
            </a:r>
            <a:r>
              <a:rPr lang="en-US" dirty="0"/>
              <a:t>/2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C612CC9-E8B5-4EB2-B3AF-55FFC00D8EF5}"/>
              </a:ext>
            </a:extLst>
          </p:cNvPr>
          <p:cNvSpPr txBox="1"/>
          <p:nvPr/>
        </p:nvSpPr>
        <p:spPr>
          <a:xfrm>
            <a:off x="795872" y="3983438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Vn</a:t>
            </a:r>
            <a:r>
              <a:rPr lang="en-US" dirty="0"/>
              <a:t> = CM-Vid/2 </a:t>
            </a:r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1AD48861-FBBA-4AF2-BD52-4991D1FADC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59301" y="3240163"/>
            <a:ext cx="1874189" cy="370389"/>
          </a:xfrm>
          <a:prstGeom prst="curvedConnector3">
            <a:avLst>
              <a:gd name="adj1" fmla="val 100483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77235D-B513-49C6-AF08-C527F786B4EA}"/>
              </a:ext>
            </a:extLst>
          </p:cNvPr>
          <p:cNvCxnSpPr>
            <a:cxnSpLocks/>
          </p:cNvCxnSpPr>
          <p:nvPr/>
        </p:nvCxnSpPr>
        <p:spPr>
          <a:xfrm>
            <a:off x="6796395" y="2483083"/>
            <a:ext cx="81100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C78594-4657-4718-A60F-66BA6FC6A6A3}"/>
              </a:ext>
            </a:extLst>
          </p:cNvPr>
          <p:cNvCxnSpPr>
            <a:cxnSpLocks/>
          </p:cNvCxnSpPr>
          <p:nvPr/>
        </p:nvCxnSpPr>
        <p:spPr>
          <a:xfrm>
            <a:off x="6636602" y="2909943"/>
            <a:ext cx="0" cy="153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B72B8CEF-A73A-452F-AE62-24492117C0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36894" y="3253242"/>
            <a:ext cx="1874189" cy="370389"/>
          </a:xfrm>
          <a:prstGeom prst="curvedConnector3">
            <a:avLst>
              <a:gd name="adj1" fmla="val 100483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4E7383-A6CB-4FE2-8A2A-29AB21E40B40}"/>
              </a:ext>
            </a:extLst>
          </p:cNvPr>
          <p:cNvCxnSpPr>
            <a:cxnSpLocks/>
          </p:cNvCxnSpPr>
          <p:nvPr/>
        </p:nvCxnSpPr>
        <p:spPr>
          <a:xfrm>
            <a:off x="5173988" y="2496162"/>
            <a:ext cx="81100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D28EB45-3458-4776-B18A-D8B04F47D08C}"/>
              </a:ext>
            </a:extLst>
          </p:cNvPr>
          <p:cNvCxnSpPr>
            <a:cxnSpLocks/>
          </p:cNvCxnSpPr>
          <p:nvPr/>
        </p:nvCxnSpPr>
        <p:spPr>
          <a:xfrm>
            <a:off x="5014195" y="2923022"/>
            <a:ext cx="0" cy="153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080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39750</TotalTime>
  <Words>985</Words>
  <Application>Microsoft Office PowerPoint</Application>
  <PresentationFormat>On-screen Show (16:9)</PresentationFormat>
  <Paragraphs>419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Fira Sans Extra Condensed Medium</vt:lpstr>
      <vt:lpstr>Cambria Math</vt:lpstr>
      <vt:lpstr>Livvic</vt:lpstr>
      <vt:lpstr>Catamaran Light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1173</cp:revision>
  <dcterms:modified xsi:type="dcterms:W3CDTF">2025-03-12T05:56:57Z</dcterms:modified>
</cp:coreProperties>
</file>