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458" r:id="rId2"/>
    <p:sldId id="625" r:id="rId3"/>
    <p:sldId id="626" r:id="rId4"/>
    <p:sldId id="627" r:id="rId5"/>
    <p:sldId id="628" r:id="rId6"/>
    <p:sldId id="629" r:id="rId7"/>
    <p:sldId id="615" r:id="rId8"/>
    <p:sldId id="575" r:id="rId9"/>
    <p:sldId id="616" r:id="rId10"/>
    <p:sldId id="617" r:id="rId11"/>
    <p:sldId id="618" r:id="rId12"/>
    <p:sldId id="620" r:id="rId13"/>
    <p:sldId id="621" r:id="rId14"/>
    <p:sldId id="622" r:id="rId15"/>
    <p:sldId id="623" r:id="rId16"/>
    <p:sldId id="624" r:id="rId1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Catamaran Light" panose="020B0604020202020204" charset="0"/>
      <p:regular r:id="rId21"/>
      <p:bold r:id="rId22"/>
    </p:embeddedFont>
    <p:embeddedFont>
      <p:font typeface="Fira Sans Extra Condensed Medium" panose="020B0604020202020204" charset="0"/>
      <p:regular r:id="rId23"/>
      <p:bold r:id="rId24"/>
      <p:italic r:id="rId25"/>
      <p:boldItalic r:id="rId26"/>
    </p:embeddedFont>
    <p:embeddedFont>
      <p:font typeface="Livvic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950A4-2CEE-4440-AE9B-228735B90E4E}" v="3" dt="2023-08-17T16:55:50.953"/>
  </p1510:revLst>
</p1510:revInfo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40" y="1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07056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00677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29756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79601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96016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6790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0013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5584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15325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4435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35362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0720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62221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2337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380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0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5200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9.png"/><Relationship Id="rId7" Type="http://schemas.openxmlformats.org/officeDocument/2006/relationships/image" Target="../media/image6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7.png"/><Relationship Id="rId5" Type="http://schemas.openxmlformats.org/officeDocument/2006/relationships/image" Target="../media/image70.png"/><Relationship Id="rId10" Type="http://schemas.openxmlformats.org/officeDocument/2006/relationships/image" Target="../media/image66.png"/><Relationship Id="rId4" Type="http://schemas.openxmlformats.org/officeDocument/2006/relationships/image" Target="../media/image2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3.gif"/><Relationship Id="rId3" Type="http://schemas.openxmlformats.org/officeDocument/2006/relationships/image" Target="../media/image69.png"/><Relationship Id="rId7" Type="http://schemas.openxmlformats.org/officeDocument/2006/relationships/image" Target="../media/image6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7.png"/><Relationship Id="rId5" Type="http://schemas.openxmlformats.org/officeDocument/2006/relationships/image" Target="../media/image70.png"/><Relationship Id="rId10" Type="http://schemas.openxmlformats.org/officeDocument/2006/relationships/image" Target="../media/image66.png"/><Relationship Id="rId4" Type="http://schemas.openxmlformats.org/officeDocument/2006/relationships/image" Target="../media/image2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77.png"/><Relationship Id="rId5" Type="http://schemas.openxmlformats.org/officeDocument/2006/relationships/image" Target="../media/image6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77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9.png"/><Relationship Id="rId7" Type="http://schemas.openxmlformats.org/officeDocument/2006/relationships/image" Target="../media/image63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7.png"/><Relationship Id="rId5" Type="http://schemas.openxmlformats.org/officeDocument/2006/relationships/image" Target="../media/image70.png"/><Relationship Id="rId10" Type="http://schemas.openxmlformats.org/officeDocument/2006/relationships/image" Target="../media/image66.png"/><Relationship Id="rId4" Type="http://schemas.openxmlformats.org/officeDocument/2006/relationships/image" Target="../media/image2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Lecture-11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4302" y="-14988"/>
                <a:ext cx="4731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We need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?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02" y="-14988"/>
                <a:ext cx="4731936" cy="523220"/>
              </a:xfrm>
              <a:prstGeom prst="rect">
                <a:avLst/>
              </a:prstGeom>
              <a:blipFill>
                <a:blip r:embed="rId3"/>
                <a:stretch>
                  <a:fillRect l="-2577" t="-12941" r="-167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DB76705F-845E-430C-B097-7645AAA14341}"/>
              </a:ext>
            </a:extLst>
          </p:cNvPr>
          <p:cNvGrpSpPr/>
          <p:nvPr/>
        </p:nvGrpSpPr>
        <p:grpSpPr>
          <a:xfrm rot="5400000">
            <a:off x="3065164" y="1501818"/>
            <a:ext cx="2216273" cy="619828"/>
            <a:chOff x="2919257" y="1823540"/>
            <a:chExt cx="3928227" cy="748209"/>
          </a:xfrm>
        </p:grpSpPr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4074088-8AFA-4401-8FB7-0E0F49A20058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6AF7A2AB-71AA-4B77-AB6B-E1CA546024EE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7D822A27-E078-4E93-97BD-D90DA292FC43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2C8F080E-7DC4-4952-8A06-F814C8A93512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B7E725C0-49F7-46FB-B2C9-D6770EBF036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C064989-2263-44F5-97AF-484035724869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09369FB-45F6-48EC-A404-F8F490BB84BB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B75D9F0-6FBD-4390-90F2-16AAD919D91C}"/>
              </a:ext>
            </a:extLst>
          </p:cNvPr>
          <p:cNvGrpSpPr/>
          <p:nvPr/>
        </p:nvGrpSpPr>
        <p:grpSpPr>
          <a:xfrm rot="5400000" flipV="1">
            <a:off x="3821666" y="1725812"/>
            <a:ext cx="1607977" cy="7295"/>
            <a:chOff x="3215079" y="2184737"/>
            <a:chExt cx="2893005" cy="10277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DE53EE-566B-49D3-AD34-967554C493D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12566" y="1799496"/>
              <a:ext cx="0" cy="791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05A28D-FE61-477A-8CB1-538F470B4DA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8862EE4-270E-484A-81C8-7BF9A942C15E}"/>
              </a:ext>
            </a:extLst>
          </p:cNvPr>
          <p:cNvCxnSpPr>
            <a:cxnSpLocks/>
          </p:cNvCxnSpPr>
          <p:nvPr/>
        </p:nvCxnSpPr>
        <p:spPr>
          <a:xfrm flipV="1">
            <a:off x="4632275" y="943763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DDB1F74-C6B3-45F6-8D72-9B5E1A78B860}"/>
              </a:ext>
            </a:extLst>
          </p:cNvPr>
          <p:cNvGrpSpPr/>
          <p:nvPr/>
        </p:nvGrpSpPr>
        <p:grpSpPr>
          <a:xfrm>
            <a:off x="3062431" y="2778372"/>
            <a:ext cx="1386141" cy="2063160"/>
            <a:chOff x="5886660" y="362133"/>
            <a:chExt cx="1386141" cy="206316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1132165-91A5-4E37-808F-FD9549E0BE44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41F81C3-7AD0-4D20-B27C-CFC36B0E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3994DB6-16FE-4D61-A8CB-CA9DCEDDA4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EDEEB38-1FBD-4866-9F80-1BC676C511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94669F3-C2E0-4624-8496-A81F3D4AE2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672E043-241D-49BA-8926-7E406B7208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7340848-960C-4488-B139-EBB17F574846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7C82E1C-2431-4C53-BD33-13FF339A2DD0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BBBB7E-BF8B-421C-BF1B-B8FED0B75143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7924490-FE3C-4A42-BBC9-37F17F99A7DA}"/>
              </a:ext>
            </a:extLst>
          </p:cNvPr>
          <p:cNvGrpSpPr/>
          <p:nvPr/>
        </p:nvGrpSpPr>
        <p:grpSpPr>
          <a:xfrm>
            <a:off x="2212839" y="3691657"/>
            <a:ext cx="932553" cy="276550"/>
            <a:chOff x="4676775" y="1682364"/>
            <a:chExt cx="1619250" cy="693028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44E1064-723A-4862-B168-2E85B7E780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16A27BD-F318-45F6-ABFC-2CBAB43D4BD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4EDC04C-FE58-402A-8CEF-A3E699ADF1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10C842B-380F-4E50-BA2C-A1772C095D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AADA7D7-EBF4-4535-B33A-2853B99D99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C2AF394-A32F-46ED-A7D4-F8F879739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CC98D8C-2301-4195-A7A3-7D839FFE16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43FDC26-C3E3-483F-9757-9EF93AC91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2C76343-06F8-4097-8201-BF9911A7FDF1}"/>
              </a:ext>
            </a:extLst>
          </p:cNvPr>
          <p:cNvCxnSpPr>
            <a:cxnSpLocks/>
          </p:cNvCxnSpPr>
          <p:nvPr/>
        </p:nvCxnSpPr>
        <p:spPr>
          <a:xfrm>
            <a:off x="3798082" y="4848648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283020-5E07-4FE4-B10A-8D57E94842F2}"/>
              </a:ext>
            </a:extLst>
          </p:cNvPr>
          <p:cNvCxnSpPr>
            <a:cxnSpLocks/>
          </p:cNvCxnSpPr>
          <p:nvPr/>
        </p:nvCxnSpPr>
        <p:spPr>
          <a:xfrm>
            <a:off x="3974131" y="4961633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4ADB5DD-9648-435B-862D-655920CD2250}"/>
              </a:ext>
            </a:extLst>
          </p:cNvPr>
          <p:cNvCxnSpPr>
            <a:cxnSpLocks/>
          </p:cNvCxnSpPr>
          <p:nvPr/>
        </p:nvCxnSpPr>
        <p:spPr>
          <a:xfrm>
            <a:off x="4110765" y="5058852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3DC1354-04B5-4BA1-AE6E-25CEE85FC5FA}"/>
              </a:ext>
            </a:extLst>
          </p:cNvPr>
          <p:cNvGrpSpPr/>
          <p:nvPr/>
        </p:nvGrpSpPr>
        <p:grpSpPr>
          <a:xfrm>
            <a:off x="3127163" y="1544347"/>
            <a:ext cx="559676" cy="374005"/>
            <a:chOff x="3507077" y="1544347"/>
            <a:chExt cx="559676" cy="374005"/>
          </a:xfrm>
        </p:grpSpPr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D52B7E82-9EA1-45E5-B216-B7EEF139331D}"/>
                </a:ext>
              </a:extLst>
            </p:cNvPr>
            <p:cNvSpPr/>
            <p:nvPr/>
          </p:nvSpPr>
          <p:spPr>
            <a:xfrm>
              <a:off x="3534667" y="1552414"/>
              <a:ext cx="504497" cy="365938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313B4E9-B5F8-4CBA-80A5-F8BAECCFF7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7077" y="1544347"/>
              <a:ext cx="5596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115BBF5-07E7-4C6C-8A74-C19987AC0A01}"/>
              </a:ext>
            </a:extLst>
          </p:cNvPr>
          <p:cNvCxnSpPr/>
          <p:nvPr/>
        </p:nvCxnSpPr>
        <p:spPr>
          <a:xfrm rot="5400000" flipV="1">
            <a:off x="3101410" y="1232298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D5A1647-B5C8-4F9F-A03D-7386C5227892}"/>
              </a:ext>
            </a:extLst>
          </p:cNvPr>
          <p:cNvCxnSpPr/>
          <p:nvPr/>
        </p:nvCxnSpPr>
        <p:spPr>
          <a:xfrm rot="5400000" flipV="1">
            <a:off x="3105222" y="2237235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2AC8F8C-908F-44A6-AB26-0CF23D02F83A}"/>
              </a:ext>
            </a:extLst>
          </p:cNvPr>
          <p:cNvCxnSpPr>
            <a:cxnSpLocks/>
          </p:cNvCxnSpPr>
          <p:nvPr/>
        </p:nvCxnSpPr>
        <p:spPr>
          <a:xfrm flipV="1">
            <a:off x="3422467" y="918867"/>
            <a:ext cx="720231" cy="6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B10A2116-A8BB-4C0D-8A73-68D8B65FCD37}"/>
              </a:ext>
            </a:extLst>
          </p:cNvPr>
          <p:cNvSpPr/>
          <p:nvPr/>
        </p:nvSpPr>
        <p:spPr>
          <a:xfrm>
            <a:off x="4091227" y="624392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4C0AFB9-E94A-48AC-A14F-E3D3F89C6D90}"/>
              </a:ext>
            </a:extLst>
          </p:cNvPr>
          <p:cNvSpPr/>
          <p:nvPr/>
        </p:nvSpPr>
        <p:spPr>
          <a:xfrm>
            <a:off x="4133265" y="2487359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476D2B-1B2B-494F-A431-817CB395E92B}"/>
              </a:ext>
            </a:extLst>
          </p:cNvPr>
          <p:cNvGrpSpPr/>
          <p:nvPr/>
        </p:nvGrpSpPr>
        <p:grpSpPr>
          <a:xfrm rot="16200000">
            <a:off x="1522183" y="3435418"/>
            <a:ext cx="543910" cy="826665"/>
            <a:chOff x="4641185" y="1004852"/>
            <a:chExt cx="543910" cy="826665"/>
          </a:xfrm>
        </p:grpSpPr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5BE148FE-7C94-4B62-AD4A-614CA4B34947}"/>
                </a:ext>
              </a:extLst>
            </p:cNvPr>
            <p:cNvSpPr/>
            <p:nvPr/>
          </p:nvSpPr>
          <p:spPr>
            <a:xfrm flipV="1">
              <a:off x="4641185" y="1435899"/>
              <a:ext cx="543910" cy="391765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042F5B5-4608-42EE-8271-2AE532246B93}"/>
                </a:ext>
              </a:extLst>
            </p:cNvPr>
            <p:cNvCxnSpPr>
              <a:cxnSpLocks/>
            </p:cNvCxnSpPr>
            <p:nvPr/>
          </p:nvCxnSpPr>
          <p:spPr>
            <a:xfrm>
              <a:off x="4641185" y="1831517"/>
              <a:ext cx="5439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76852DAC-4079-4F90-9B3B-9483F86FBED7}"/>
                </a:ext>
              </a:extLst>
            </p:cNvPr>
            <p:cNvCxnSpPr>
              <a:cxnSpLocks/>
            </p:cNvCxnSpPr>
            <p:nvPr/>
          </p:nvCxnSpPr>
          <p:spPr>
            <a:xfrm>
              <a:off x="4913140" y="1004852"/>
              <a:ext cx="0" cy="43413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1DCDFCC-5172-4951-B028-4BCB7999E6EC}"/>
              </a:ext>
            </a:extLst>
          </p:cNvPr>
          <p:cNvCxnSpPr>
            <a:cxnSpLocks/>
          </p:cNvCxnSpPr>
          <p:nvPr/>
        </p:nvCxnSpPr>
        <p:spPr>
          <a:xfrm flipV="1">
            <a:off x="184513" y="4053282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229A281F-EAB6-40D4-A2FB-A28B50999111}"/>
              </a:ext>
            </a:extLst>
          </p:cNvPr>
          <p:cNvSpPr/>
          <p:nvPr/>
        </p:nvSpPr>
        <p:spPr>
          <a:xfrm rot="5400000">
            <a:off x="459469" y="363626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291CBEE-6BEC-4222-B9B7-E2D8F0F12687}"/>
              </a:ext>
            </a:extLst>
          </p:cNvPr>
          <p:cNvCxnSpPr>
            <a:cxnSpLocks/>
          </p:cNvCxnSpPr>
          <p:nvPr/>
        </p:nvCxnSpPr>
        <p:spPr>
          <a:xfrm flipV="1">
            <a:off x="1023343" y="3842443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616A445-9C5D-44CB-9E1E-450549F9330C}"/>
              </a:ext>
            </a:extLst>
          </p:cNvPr>
          <p:cNvCxnSpPr>
            <a:cxnSpLocks/>
          </p:cNvCxnSpPr>
          <p:nvPr/>
        </p:nvCxnSpPr>
        <p:spPr>
          <a:xfrm flipV="1">
            <a:off x="150187" y="3655830"/>
            <a:ext cx="425170" cy="74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/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/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75DBA6F-8612-4B71-8D43-B0B62940A98F}"/>
              </a:ext>
            </a:extLst>
          </p:cNvPr>
          <p:cNvCxnSpPr>
            <a:cxnSpLocks/>
          </p:cNvCxnSpPr>
          <p:nvPr/>
        </p:nvCxnSpPr>
        <p:spPr>
          <a:xfrm flipH="1">
            <a:off x="4622067" y="1692139"/>
            <a:ext cx="305080" cy="423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9A5939-5802-40E0-AF5A-2D3A6F5F07EA}"/>
              </a:ext>
            </a:extLst>
          </p:cNvPr>
          <p:cNvGrpSpPr/>
          <p:nvPr/>
        </p:nvGrpSpPr>
        <p:grpSpPr>
          <a:xfrm>
            <a:off x="4628425" y="2356370"/>
            <a:ext cx="932553" cy="276550"/>
            <a:chOff x="4676775" y="1682364"/>
            <a:chExt cx="1619250" cy="69302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1AD4BC1-E895-40AD-A17A-55929A77A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FA731FD-F9B7-4656-BFA1-4DEAD77EEDB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D09D900-857F-4355-9978-6EBD2B5BEA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B0D2857-0872-44DA-8145-67B3075DE7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04AB0DE-581C-4A92-9D30-1F95A55994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F66A3C8-FE28-4B05-96EA-15C2AA30F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8F6F288-C3F3-467C-A0AA-3132F44BC8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36E5F67-8E88-4C31-8213-0C595BBC8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BF3F1C8-180E-4F22-AC43-D046946370C0}"/>
              </a:ext>
            </a:extLst>
          </p:cNvPr>
          <p:cNvGrpSpPr/>
          <p:nvPr/>
        </p:nvGrpSpPr>
        <p:grpSpPr>
          <a:xfrm rot="16200000">
            <a:off x="4697549" y="875402"/>
            <a:ext cx="471472" cy="112746"/>
            <a:chOff x="401914" y="4333253"/>
            <a:chExt cx="471472" cy="112746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D09B169-E931-4FEE-96B1-9EA0FAD52049}"/>
                </a:ext>
              </a:extLst>
            </p:cNvPr>
            <p:cNvCxnSpPr>
              <a:cxnSpLocks/>
            </p:cNvCxnSpPr>
            <p:nvPr/>
          </p:nvCxnSpPr>
          <p:spPr>
            <a:xfrm>
              <a:off x="401914" y="4333253"/>
              <a:ext cx="471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73AD43-EB71-4434-B322-6813A2A7E8B2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786A441-74CD-4732-818F-D93F2779AB54}"/>
              </a:ext>
            </a:extLst>
          </p:cNvPr>
          <p:cNvCxnSpPr>
            <a:cxnSpLocks/>
          </p:cNvCxnSpPr>
          <p:nvPr/>
        </p:nvCxnSpPr>
        <p:spPr>
          <a:xfrm flipV="1">
            <a:off x="5008258" y="943763"/>
            <a:ext cx="55272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C8F98F3-9763-4BB7-9D2F-FE4D5E9E7B2D}"/>
              </a:ext>
            </a:extLst>
          </p:cNvPr>
          <p:cNvCxnSpPr>
            <a:cxnSpLocks/>
          </p:cNvCxnSpPr>
          <p:nvPr/>
        </p:nvCxnSpPr>
        <p:spPr>
          <a:xfrm>
            <a:off x="5566188" y="931775"/>
            <a:ext cx="0" cy="15859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54DA62D-AA2B-4243-BE29-4440FA57011F}"/>
              </a:ext>
            </a:extLst>
          </p:cNvPr>
          <p:cNvCxnSpPr>
            <a:cxnSpLocks/>
          </p:cNvCxnSpPr>
          <p:nvPr/>
        </p:nvCxnSpPr>
        <p:spPr>
          <a:xfrm flipV="1">
            <a:off x="3428896" y="2543570"/>
            <a:ext cx="766094" cy="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/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12E850A-5021-447E-BC0A-4DBD714C165F}"/>
              </a:ext>
            </a:extLst>
          </p:cNvPr>
          <p:cNvCxnSpPr>
            <a:cxnSpLocks/>
          </p:cNvCxnSpPr>
          <p:nvPr/>
        </p:nvCxnSpPr>
        <p:spPr>
          <a:xfrm>
            <a:off x="782293" y="3501941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6081D8DD-568F-4D37-8D31-DA06D2DCBD47}"/>
              </a:ext>
            </a:extLst>
          </p:cNvPr>
          <p:cNvCxnSpPr>
            <a:cxnSpLocks/>
          </p:cNvCxnSpPr>
          <p:nvPr/>
        </p:nvCxnSpPr>
        <p:spPr>
          <a:xfrm>
            <a:off x="788410" y="4004757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34FFE2CA-B255-4271-8068-94458B1E260B}"/>
              </a:ext>
            </a:extLst>
          </p:cNvPr>
          <p:cNvSpPr txBox="1"/>
          <p:nvPr/>
        </p:nvSpPr>
        <p:spPr>
          <a:xfrm>
            <a:off x="3495461" y="54512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+12V</a:t>
            </a:r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07477AE-58EB-41B8-A40E-FF582AAE5B00}"/>
              </a:ext>
            </a:extLst>
          </p:cNvPr>
          <p:cNvSpPr txBox="1"/>
          <p:nvPr/>
        </p:nvSpPr>
        <p:spPr>
          <a:xfrm>
            <a:off x="531614" y="420025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sz="1400" dirty="0"/>
              <a:t>15V</a:t>
            </a:r>
            <a:endParaRPr lang="en-US" dirty="0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301D99F-2D2A-4BB5-B598-376EC9C8E07B}"/>
              </a:ext>
            </a:extLst>
          </p:cNvPr>
          <p:cNvGrpSpPr/>
          <p:nvPr/>
        </p:nvGrpSpPr>
        <p:grpSpPr>
          <a:xfrm rot="16200000" flipH="1">
            <a:off x="2694257" y="4211593"/>
            <a:ext cx="984462" cy="289652"/>
            <a:chOff x="4676775" y="1682364"/>
            <a:chExt cx="1619250" cy="693028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312F03D2-8909-43AC-BDD2-1EAD9031A2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47E9AAF-BCD4-4DF3-A604-D18ADD6C77E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DF42628C-5F33-4165-8E95-6B594FE34F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ECBCF250-EBCC-403B-B062-47D18302DC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362BB6C5-8380-4A9B-8445-0E0E37F78E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82F9F25-E089-445C-9CE7-113F571A5C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15E4B21E-2F55-401F-9AE1-F6BC0941D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E4B8494E-871E-4686-9AB9-5A87F1E4BF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99A3D51-5A9F-4EF9-AA71-E3C4A998173D}"/>
              </a:ext>
            </a:extLst>
          </p:cNvPr>
          <p:cNvCxnSpPr>
            <a:cxnSpLocks/>
          </p:cNvCxnSpPr>
          <p:nvPr/>
        </p:nvCxnSpPr>
        <p:spPr>
          <a:xfrm>
            <a:off x="2831072" y="4841532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05C8DA05-5E3D-4E33-BC1C-B3217AFE7686}"/>
              </a:ext>
            </a:extLst>
          </p:cNvPr>
          <p:cNvCxnSpPr>
            <a:cxnSpLocks/>
          </p:cNvCxnSpPr>
          <p:nvPr/>
        </p:nvCxnSpPr>
        <p:spPr>
          <a:xfrm>
            <a:off x="3007121" y="4954517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D54B3236-85CD-40D0-B6C9-5632C6D980D4}"/>
              </a:ext>
            </a:extLst>
          </p:cNvPr>
          <p:cNvCxnSpPr>
            <a:cxnSpLocks/>
          </p:cNvCxnSpPr>
          <p:nvPr/>
        </p:nvCxnSpPr>
        <p:spPr>
          <a:xfrm>
            <a:off x="3143755" y="5051736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/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/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891F559F-6A0F-41DC-ABB6-2F3F7FE35435}"/>
                  </a:ext>
                </a:extLst>
              </p:cNvPr>
              <p:cNvSpPr txBox="1"/>
              <p:nvPr/>
            </p:nvSpPr>
            <p:spPr>
              <a:xfrm>
                <a:off x="2515068" y="3430595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891F559F-6A0F-41DC-ABB6-2F3F7FE35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068" y="3430595"/>
                <a:ext cx="49971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25643D4F-6509-4000-BB4D-209CA7151D53}"/>
                  </a:ext>
                </a:extLst>
              </p:cNvPr>
              <p:cNvSpPr txBox="1"/>
              <p:nvPr/>
            </p:nvSpPr>
            <p:spPr>
              <a:xfrm>
                <a:off x="2700443" y="4217868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25643D4F-6509-4000-BB4D-209CA715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43" y="4217868"/>
                <a:ext cx="49971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TextBox 241">
            <a:extLst>
              <a:ext uri="{FF2B5EF4-FFF2-40B4-BE49-F238E27FC236}">
                <a16:creationId xmlns:a16="http://schemas.microsoft.com/office/drawing/2014/main" id="{93FD7D1A-554F-4173-8537-D42553F616FB}"/>
              </a:ext>
            </a:extLst>
          </p:cNvPr>
          <p:cNvSpPr txBox="1"/>
          <p:nvPr/>
        </p:nvSpPr>
        <p:spPr>
          <a:xfrm>
            <a:off x="521030" y="3242924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/>
              <p:nvPr/>
            </p:nvSpPr>
            <p:spPr>
              <a:xfrm>
                <a:off x="5645847" y="833934"/>
                <a:ext cx="3468265" cy="4064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is used to discharge the base emitter capacitance of the transistor while no output available from D1 and OPAMP will be in negative saturation state.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can be large as the base emitter capacitance approximate 100pF.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m:rPr>
                        <m:nor/>
                      </m:rPr>
                      <a:rPr lang="el-GR" sz="1600" b="1" dirty="0">
                        <a:solidFill>
                          <a:srgbClr val="FF0000"/>
                        </a:solidFill>
                      </a:rPr>
                      <m:t>Ω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then OFF time = R×C=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0000FF"/>
                            </a:solidFill>
                          </a:rPr>
                          <m:t>×</m:t>
                        </m:r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600" dirty="0">
                  <a:solidFill>
                    <a:srgbClr val="0000FF"/>
                  </a:solidFill>
                </a:endParaRP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Current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</m:num>
                      <m:den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=0.06</m:t>
                    </m:r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endParaRPr lang="en-US" sz="1600" dirty="0">
                  <a:solidFill>
                    <a:srgbClr val="0000FF"/>
                  </a:solidFill>
                </a:endParaRP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=1mA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=0.06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. Hence the total current flowing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=1+0.06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=1.06mA 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Now we need to find voltage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847" y="833934"/>
                <a:ext cx="3468265" cy="4064190"/>
              </a:xfrm>
              <a:prstGeom prst="rect">
                <a:avLst/>
              </a:prstGeom>
              <a:blipFill>
                <a:blip r:embed="rId12"/>
                <a:stretch>
                  <a:fillRect l="-3339" t="-1652" r="-3691" b="-22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982FACE1-49D9-4C3E-9DB8-23F9C96CE191}"/>
              </a:ext>
            </a:extLst>
          </p:cNvPr>
          <p:cNvSpPr txBox="1"/>
          <p:nvPr/>
        </p:nvSpPr>
        <p:spPr>
          <a:xfrm>
            <a:off x="2960219" y="3551488"/>
            <a:ext cx="5953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1mA</a:t>
            </a:r>
            <a:endParaRPr 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E707EC-5511-4359-B6CF-194DB641B96E}"/>
              </a:ext>
            </a:extLst>
          </p:cNvPr>
          <p:cNvSpPr txBox="1"/>
          <p:nvPr/>
        </p:nvSpPr>
        <p:spPr>
          <a:xfrm>
            <a:off x="2952922" y="3337246"/>
            <a:ext cx="652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0.6V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1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4302" y="-14988"/>
                <a:ext cx="4731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We need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?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02" y="-14988"/>
                <a:ext cx="4731936" cy="523220"/>
              </a:xfrm>
              <a:prstGeom prst="rect">
                <a:avLst/>
              </a:prstGeom>
              <a:blipFill>
                <a:blip r:embed="rId3"/>
                <a:stretch>
                  <a:fillRect l="-2577" t="-12941" r="-167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DB76705F-845E-430C-B097-7645AAA14341}"/>
              </a:ext>
            </a:extLst>
          </p:cNvPr>
          <p:cNvGrpSpPr/>
          <p:nvPr/>
        </p:nvGrpSpPr>
        <p:grpSpPr>
          <a:xfrm rot="5400000">
            <a:off x="3065164" y="1501818"/>
            <a:ext cx="2216273" cy="619828"/>
            <a:chOff x="2919257" y="1823540"/>
            <a:chExt cx="3928227" cy="748209"/>
          </a:xfrm>
        </p:grpSpPr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4074088-8AFA-4401-8FB7-0E0F49A20058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6AF7A2AB-71AA-4B77-AB6B-E1CA546024EE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7D822A27-E078-4E93-97BD-D90DA292FC43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2C8F080E-7DC4-4952-8A06-F814C8A93512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B7E725C0-49F7-46FB-B2C9-D6770EBF036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C064989-2263-44F5-97AF-484035724869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09369FB-45F6-48EC-A404-F8F490BB84BB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B75D9F0-6FBD-4390-90F2-16AAD919D91C}"/>
              </a:ext>
            </a:extLst>
          </p:cNvPr>
          <p:cNvGrpSpPr/>
          <p:nvPr/>
        </p:nvGrpSpPr>
        <p:grpSpPr>
          <a:xfrm rot="5400000" flipV="1">
            <a:off x="3821666" y="1725812"/>
            <a:ext cx="1607977" cy="7295"/>
            <a:chOff x="3215079" y="2184737"/>
            <a:chExt cx="2893005" cy="10277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DE53EE-566B-49D3-AD34-967554C493D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12566" y="1799496"/>
              <a:ext cx="0" cy="791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05A28D-FE61-477A-8CB1-538F470B4DA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8862EE4-270E-484A-81C8-7BF9A942C15E}"/>
              </a:ext>
            </a:extLst>
          </p:cNvPr>
          <p:cNvCxnSpPr>
            <a:cxnSpLocks/>
          </p:cNvCxnSpPr>
          <p:nvPr/>
        </p:nvCxnSpPr>
        <p:spPr>
          <a:xfrm flipV="1">
            <a:off x="4632275" y="943763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DDB1F74-C6B3-45F6-8D72-9B5E1A78B860}"/>
              </a:ext>
            </a:extLst>
          </p:cNvPr>
          <p:cNvGrpSpPr/>
          <p:nvPr/>
        </p:nvGrpSpPr>
        <p:grpSpPr>
          <a:xfrm>
            <a:off x="3062431" y="2778372"/>
            <a:ext cx="1386141" cy="2063160"/>
            <a:chOff x="5886660" y="362133"/>
            <a:chExt cx="1386141" cy="206316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1132165-91A5-4E37-808F-FD9549E0BE44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41F81C3-7AD0-4D20-B27C-CFC36B0E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3994DB6-16FE-4D61-A8CB-CA9DCEDDA4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EDEEB38-1FBD-4866-9F80-1BC676C511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94669F3-C2E0-4624-8496-A81F3D4AE2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672E043-241D-49BA-8926-7E406B7208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7340848-960C-4488-B139-EBB17F574846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7C82E1C-2431-4C53-BD33-13FF339A2DD0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BBBB7E-BF8B-421C-BF1B-B8FED0B75143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7924490-FE3C-4A42-BBC9-37F17F99A7DA}"/>
              </a:ext>
            </a:extLst>
          </p:cNvPr>
          <p:cNvGrpSpPr/>
          <p:nvPr/>
        </p:nvGrpSpPr>
        <p:grpSpPr>
          <a:xfrm>
            <a:off x="2212839" y="3691657"/>
            <a:ext cx="932553" cy="276550"/>
            <a:chOff x="4676775" y="1682364"/>
            <a:chExt cx="1619250" cy="693028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44E1064-723A-4862-B168-2E85B7E780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16A27BD-F318-45F6-ABFC-2CBAB43D4BD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4EDC04C-FE58-402A-8CEF-A3E699ADF1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10C842B-380F-4E50-BA2C-A1772C095D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AADA7D7-EBF4-4535-B33A-2853B99D99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C2AF394-A32F-46ED-A7D4-F8F879739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CC98D8C-2301-4195-A7A3-7D839FFE16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43FDC26-C3E3-483F-9757-9EF93AC91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2C76343-06F8-4097-8201-BF9911A7FDF1}"/>
              </a:ext>
            </a:extLst>
          </p:cNvPr>
          <p:cNvCxnSpPr>
            <a:cxnSpLocks/>
          </p:cNvCxnSpPr>
          <p:nvPr/>
        </p:nvCxnSpPr>
        <p:spPr>
          <a:xfrm>
            <a:off x="3798082" y="4848648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283020-5E07-4FE4-B10A-8D57E94842F2}"/>
              </a:ext>
            </a:extLst>
          </p:cNvPr>
          <p:cNvCxnSpPr>
            <a:cxnSpLocks/>
          </p:cNvCxnSpPr>
          <p:nvPr/>
        </p:nvCxnSpPr>
        <p:spPr>
          <a:xfrm>
            <a:off x="3974131" y="4961633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4ADB5DD-9648-435B-862D-655920CD2250}"/>
              </a:ext>
            </a:extLst>
          </p:cNvPr>
          <p:cNvCxnSpPr>
            <a:cxnSpLocks/>
          </p:cNvCxnSpPr>
          <p:nvPr/>
        </p:nvCxnSpPr>
        <p:spPr>
          <a:xfrm>
            <a:off x="4110765" y="5058852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3DC1354-04B5-4BA1-AE6E-25CEE85FC5FA}"/>
              </a:ext>
            </a:extLst>
          </p:cNvPr>
          <p:cNvGrpSpPr/>
          <p:nvPr/>
        </p:nvGrpSpPr>
        <p:grpSpPr>
          <a:xfrm>
            <a:off x="3127163" y="1544347"/>
            <a:ext cx="559676" cy="374005"/>
            <a:chOff x="3507077" y="1544347"/>
            <a:chExt cx="559676" cy="374005"/>
          </a:xfrm>
        </p:grpSpPr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D52B7E82-9EA1-45E5-B216-B7EEF139331D}"/>
                </a:ext>
              </a:extLst>
            </p:cNvPr>
            <p:cNvSpPr/>
            <p:nvPr/>
          </p:nvSpPr>
          <p:spPr>
            <a:xfrm>
              <a:off x="3534667" y="1552414"/>
              <a:ext cx="504497" cy="365938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313B4E9-B5F8-4CBA-80A5-F8BAECCFF7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7077" y="1544347"/>
              <a:ext cx="5596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115BBF5-07E7-4C6C-8A74-C19987AC0A01}"/>
              </a:ext>
            </a:extLst>
          </p:cNvPr>
          <p:cNvCxnSpPr/>
          <p:nvPr/>
        </p:nvCxnSpPr>
        <p:spPr>
          <a:xfrm rot="5400000" flipV="1">
            <a:off x="3101410" y="1232298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D5A1647-B5C8-4F9F-A03D-7386C5227892}"/>
              </a:ext>
            </a:extLst>
          </p:cNvPr>
          <p:cNvCxnSpPr/>
          <p:nvPr/>
        </p:nvCxnSpPr>
        <p:spPr>
          <a:xfrm rot="5400000" flipV="1">
            <a:off x="3105222" y="2237235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2AC8F8C-908F-44A6-AB26-0CF23D02F83A}"/>
              </a:ext>
            </a:extLst>
          </p:cNvPr>
          <p:cNvCxnSpPr>
            <a:cxnSpLocks/>
          </p:cNvCxnSpPr>
          <p:nvPr/>
        </p:nvCxnSpPr>
        <p:spPr>
          <a:xfrm flipV="1">
            <a:off x="3422467" y="918867"/>
            <a:ext cx="720231" cy="6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B10A2116-A8BB-4C0D-8A73-68D8B65FCD37}"/>
              </a:ext>
            </a:extLst>
          </p:cNvPr>
          <p:cNvSpPr/>
          <p:nvPr/>
        </p:nvSpPr>
        <p:spPr>
          <a:xfrm>
            <a:off x="4091227" y="624392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4C0AFB9-E94A-48AC-A14F-E3D3F89C6D90}"/>
              </a:ext>
            </a:extLst>
          </p:cNvPr>
          <p:cNvSpPr/>
          <p:nvPr/>
        </p:nvSpPr>
        <p:spPr>
          <a:xfrm>
            <a:off x="4133265" y="2487359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476D2B-1B2B-494F-A431-817CB395E92B}"/>
              </a:ext>
            </a:extLst>
          </p:cNvPr>
          <p:cNvGrpSpPr/>
          <p:nvPr/>
        </p:nvGrpSpPr>
        <p:grpSpPr>
          <a:xfrm rot="16200000">
            <a:off x="1522183" y="3435418"/>
            <a:ext cx="543910" cy="826665"/>
            <a:chOff x="4641185" y="1004852"/>
            <a:chExt cx="543910" cy="826665"/>
          </a:xfrm>
        </p:grpSpPr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5BE148FE-7C94-4B62-AD4A-614CA4B34947}"/>
                </a:ext>
              </a:extLst>
            </p:cNvPr>
            <p:cNvSpPr/>
            <p:nvPr/>
          </p:nvSpPr>
          <p:spPr>
            <a:xfrm flipV="1">
              <a:off x="4641185" y="1435899"/>
              <a:ext cx="543910" cy="391765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042F5B5-4608-42EE-8271-2AE532246B93}"/>
                </a:ext>
              </a:extLst>
            </p:cNvPr>
            <p:cNvCxnSpPr>
              <a:cxnSpLocks/>
            </p:cNvCxnSpPr>
            <p:nvPr/>
          </p:nvCxnSpPr>
          <p:spPr>
            <a:xfrm>
              <a:off x="4641185" y="1831517"/>
              <a:ext cx="5439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76852DAC-4079-4F90-9B3B-9483F86FBED7}"/>
                </a:ext>
              </a:extLst>
            </p:cNvPr>
            <p:cNvCxnSpPr>
              <a:cxnSpLocks/>
            </p:cNvCxnSpPr>
            <p:nvPr/>
          </p:nvCxnSpPr>
          <p:spPr>
            <a:xfrm>
              <a:off x="4913140" y="1004852"/>
              <a:ext cx="0" cy="43413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1DCDFCC-5172-4951-B028-4BCB7999E6EC}"/>
              </a:ext>
            </a:extLst>
          </p:cNvPr>
          <p:cNvCxnSpPr>
            <a:cxnSpLocks/>
          </p:cNvCxnSpPr>
          <p:nvPr/>
        </p:nvCxnSpPr>
        <p:spPr>
          <a:xfrm flipV="1">
            <a:off x="184513" y="4053282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229A281F-EAB6-40D4-A2FB-A28B50999111}"/>
              </a:ext>
            </a:extLst>
          </p:cNvPr>
          <p:cNvSpPr/>
          <p:nvPr/>
        </p:nvSpPr>
        <p:spPr>
          <a:xfrm rot="5400000">
            <a:off x="459469" y="363626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291CBEE-6BEC-4222-B9B7-E2D8F0F12687}"/>
              </a:ext>
            </a:extLst>
          </p:cNvPr>
          <p:cNvCxnSpPr>
            <a:cxnSpLocks/>
          </p:cNvCxnSpPr>
          <p:nvPr/>
        </p:nvCxnSpPr>
        <p:spPr>
          <a:xfrm flipV="1">
            <a:off x="1015723" y="3842443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616A445-9C5D-44CB-9E1E-450549F9330C}"/>
              </a:ext>
            </a:extLst>
          </p:cNvPr>
          <p:cNvCxnSpPr>
            <a:cxnSpLocks/>
          </p:cNvCxnSpPr>
          <p:nvPr/>
        </p:nvCxnSpPr>
        <p:spPr>
          <a:xfrm flipV="1">
            <a:off x="150187" y="3655830"/>
            <a:ext cx="425170" cy="74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/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/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75DBA6F-8612-4B71-8D43-B0B62940A98F}"/>
              </a:ext>
            </a:extLst>
          </p:cNvPr>
          <p:cNvCxnSpPr>
            <a:cxnSpLocks/>
          </p:cNvCxnSpPr>
          <p:nvPr/>
        </p:nvCxnSpPr>
        <p:spPr>
          <a:xfrm flipH="1">
            <a:off x="4622067" y="1692139"/>
            <a:ext cx="305080" cy="423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9A5939-5802-40E0-AF5A-2D3A6F5F07EA}"/>
              </a:ext>
            </a:extLst>
          </p:cNvPr>
          <p:cNvGrpSpPr/>
          <p:nvPr/>
        </p:nvGrpSpPr>
        <p:grpSpPr>
          <a:xfrm>
            <a:off x="4628425" y="2356370"/>
            <a:ext cx="932553" cy="276550"/>
            <a:chOff x="4676775" y="1682364"/>
            <a:chExt cx="1619250" cy="69302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1AD4BC1-E895-40AD-A17A-55929A77A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FA731FD-F9B7-4656-BFA1-4DEAD77EEDB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D09D900-857F-4355-9978-6EBD2B5BEA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B0D2857-0872-44DA-8145-67B3075DE7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04AB0DE-581C-4A92-9D30-1F95A55994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F66A3C8-FE28-4B05-96EA-15C2AA30F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8F6F288-C3F3-467C-A0AA-3132F44BC8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36E5F67-8E88-4C31-8213-0C595BBC8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BF3F1C8-180E-4F22-AC43-D046946370C0}"/>
              </a:ext>
            </a:extLst>
          </p:cNvPr>
          <p:cNvGrpSpPr/>
          <p:nvPr/>
        </p:nvGrpSpPr>
        <p:grpSpPr>
          <a:xfrm rot="16200000">
            <a:off x="4697549" y="875402"/>
            <a:ext cx="471472" cy="112746"/>
            <a:chOff x="401914" y="4333253"/>
            <a:chExt cx="471472" cy="112746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D09B169-E931-4FEE-96B1-9EA0FAD52049}"/>
                </a:ext>
              </a:extLst>
            </p:cNvPr>
            <p:cNvCxnSpPr>
              <a:cxnSpLocks/>
            </p:cNvCxnSpPr>
            <p:nvPr/>
          </p:nvCxnSpPr>
          <p:spPr>
            <a:xfrm>
              <a:off x="401914" y="4333253"/>
              <a:ext cx="471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73AD43-EB71-4434-B322-6813A2A7E8B2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786A441-74CD-4732-818F-D93F2779AB54}"/>
              </a:ext>
            </a:extLst>
          </p:cNvPr>
          <p:cNvCxnSpPr>
            <a:cxnSpLocks/>
          </p:cNvCxnSpPr>
          <p:nvPr/>
        </p:nvCxnSpPr>
        <p:spPr>
          <a:xfrm flipV="1">
            <a:off x="5008258" y="943763"/>
            <a:ext cx="55272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C8F98F3-9763-4BB7-9D2F-FE4D5E9E7B2D}"/>
              </a:ext>
            </a:extLst>
          </p:cNvPr>
          <p:cNvCxnSpPr>
            <a:cxnSpLocks/>
          </p:cNvCxnSpPr>
          <p:nvPr/>
        </p:nvCxnSpPr>
        <p:spPr>
          <a:xfrm>
            <a:off x="5566188" y="931775"/>
            <a:ext cx="0" cy="15859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54DA62D-AA2B-4243-BE29-4440FA57011F}"/>
              </a:ext>
            </a:extLst>
          </p:cNvPr>
          <p:cNvCxnSpPr>
            <a:cxnSpLocks/>
          </p:cNvCxnSpPr>
          <p:nvPr/>
        </p:nvCxnSpPr>
        <p:spPr>
          <a:xfrm flipV="1">
            <a:off x="3428896" y="2543570"/>
            <a:ext cx="766094" cy="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/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12E850A-5021-447E-BC0A-4DBD714C165F}"/>
              </a:ext>
            </a:extLst>
          </p:cNvPr>
          <p:cNvCxnSpPr>
            <a:cxnSpLocks/>
          </p:cNvCxnSpPr>
          <p:nvPr/>
        </p:nvCxnSpPr>
        <p:spPr>
          <a:xfrm>
            <a:off x="782293" y="3501941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6081D8DD-568F-4D37-8D31-DA06D2DCBD47}"/>
              </a:ext>
            </a:extLst>
          </p:cNvPr>
          <p:cNvCxnSpPr>
            <a:cxnSpLocks/>
          </p:cNvCxnSpPr>
          <p:nvPr/>
        </p:nvCxnSpPr>
        <p:spPr>
          <a:xfrm>
            <a:off x="788410" y="4004757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34FFE2CA-B255-4271-8068-94458B1E260B}"/>
              </a:ext>
            </a:extLst>
          </p:cNvPr>
          <p:cNvSpPr txBox="1"/>
          <p:nvPr/>
        </p:nvSpPr>
        <p:spPr>
          <a:xfrm>
            <a:off x="3495461" y="54512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+12V</a:t>
            </a:r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07477AE-58EB-41B8-A40E-FF582AAE5B00}"/>
              </a:ext>
            </a:extLst>
          </p:cNvPr>
          <p:cNvSpPr txBox="1"/>
          <p:nvPr/>
        </p:nvSpPr>
        <p:spPr>
          <a:xfrm>
            <a:off x="531614" y="420025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sz="1400" dirty="0"/>
              <a:t>15V</a:t>
            </a:r>
            <a:endParaRPr lang="en-US" dirty="0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301D99F-2D2A-4BB5-B598-376EC9C8E07B}"/>
              </a:ext>
            </a:extLst>
          </p:cNvPr>
          <p:cNvGrpSpPr/>
          <p:nvPr/>
        </p:nvGrpSpPr>
        <p:grpSpPr>
          <a:xfrm rot="16200000" flipH="1">
            <a:off x="2694257" y="4211593"/>
            <a:ext cx="984462" cy="289652"/>
            <a:chOff x="4676775" y="1682364"/>
            <a:chExt cx="1619250" cy="693028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312F03D2-8909-43AC-BDD2-1EAD9031A2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47E9AAF-BCD4-4DF3-A604-D18ADD6C77E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DF42628C-5F33-4165-8E95-6B594FE34F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ECBCF250-EBCC-403B-B062-47D18302DC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362BB6C5-8380-4A9B-8445-0E0E37F78E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82F9F25-E089-445C-9CE7-113F571A5C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15E4B21E-2F55-401F-9AE1-F6BC0941D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E4B8494E-871E-4686-9AB9-5A87F1E4BF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99A3D51-5A9F-4EF9-AA71-E3C4A998173D}"/>
              </a:ext>
            </a:extLst>
          </p:cNvPr>
          <p:cNvCxnSpPr>
            <a:cxnSpLocks/>
          </p:cNvCxnSpPr>
          <p:nvPr/>
        </p:nvCxnSpPr>
        <p:spPr>
          <a:xfrm>
            <a:off x="2831072" y="4841532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05C8DA05-5E3D-4E33-BC1C-B3217AFE7686}"/>
              </a:ext>
            </a:extLst>
          </p:cNvPr>
          <p:cNvCxnSpPr>
            <a:cxnSpLocks/>
          </p:cNvCxnSpPr>
          <p:nvPr/>
        </p:nvCxnSpPr>
        <p:spPr>
          <a:xfrm>
            <a:off x="3007121" y="4954517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D54B3236-85CD-40D0-B6C9-5632C6D980D4}"/>
              </a:ext>
            </a:extLst>
          </p:cNvPr>
          <p:cNvCxnSpPr>
            <a:cxnSpLocks/>
          </p:cNvCxnSpPr>
          <p:nvPr/>
        </p:nvCxnSpPr>
        <p:spPr>
          <a:xfrm>
            <a:off x="3143755" y="5051736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/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/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891F559F-6A0F-41DC-ABB6-2F3F7FE35435}"/>
                  </a:ext>
                </a:extLst>
              </p:cNvPr>
              <p:cNvSpPr txBox="1"/>
              <p:nvPr/>
            </p:nvSpPr>
            <p:spPr>
              <a:xfrm>
                <a:off x="2515068" y="3430595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891F559F-6A0F-41DC-ABB6-2F3F7FE35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068" y="3430595"/>
                <a:ext cx="49971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25643D4F-6509-4000-BB4D-209CA7151D53}"/>
                  </a:ext>
                </a:extLst>
              </p:cNvPr>
              <p:cNvSpPr txBox="1"/>
              <p:nvPr/>
            </p:nvSpPr>
            <p:spPr>
              <a:xfrm>
                <a:off x="2700443" y="4217868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25643D4F-6509-4000-BB4D-209CA715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43" y="4217868"/>
                <a:ext cx="49971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TextBox 241">
            <a:extLst>
              <a:ext uri="{FF2B5EF4-FFF2-40B4-BE49-F238E27FC236}">
                <a16:creationId xmlns:a16="http://schemas.microsoft.com/office/drawing/2014/main" id="{93FD7D1A-554F-4173-8537-D42553F616FB}"/>
              </a:ext>
            </a:extLst>
          </p:cNvPr>
          <p:cNvSpPr txBox="1"/>
          <p:nvPr/>
        </p:nvSpPr>
        <p:spPr>
          <a:xfrm>
            <a:off x="521030" y="3242924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/>
              <p:nvPr/>
            </p:nvSpPr>
            <p:spPr>
              <a:xfrm>
                <a:off x="5645847" y="833934"/>
                <a:ext cx="3468265" cy="2565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Voltage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= 15V ─ 1.2V (Two diode loss in the OPAMP) ─ 0.6V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loss) ─ 0.6V (Voltage at base of Transistor) = 12.6 V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Current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12.6 </m:t>
                        </m:r>
                        <m:r>
                          <a:rPr lang="en-US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1.06</m:t>
                        </m:r>
                        <m:r>
                          <a:rPr lang="en-US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𝑚𝐴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m:rPr>
                        <m:nor/>
                      </m:rPr>
                      <a:rPr lang="el-GR" sz="1600" b="1" dirty="0">
                        <a:solidFill>
                          <a:srgbClr val="FF0000"/>
                        </a:solidFill>
                      </a:rPr>
                      <m:t>Ω</m:t>
                    </m:r>
                  </m:oMath>
                </a14:m>
                <a:endParaRPr lang="en-US" sz="1600" dirty="0">
                  <a:solidFill>
                    <a:srgbClr val="0000FF"/>
                  </a:solidFill>
                </a:endParaRP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m:rPr>
                        <m:nor/>
                      </m:rPr>
                      <a:rPr lang="el-GR" sz="1600" b="1" dirty="0">
                        <a:solidFill>
                          <a:srgbClr val="FF0000"/>
                        </a:solidFill>
                      </a:rPr>
                      <m:t>Ω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so that even if the temperature is high so that it can supply the current,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to be considered =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m:rPr>
                        <m:nor/>
                      </m:rPr>
                      <a:rPr lang="el-GR" sz="1600" b="1" dirty="0">
                        <a:solidFill>
                          <a:srgbClr val="FF0000"/>
                        </a:solidFill>
                      </a:rPr>
                      <m:t>Ω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847" y="833934"/>
                <a:ext cx="3468265" cy="2565831"/>
              </a:xfrm>
              <a:prstGeom prst="rect">
                <a:avLst/>
              </a:prstGeom>
              <a:blipFill>
                <a:blip r:embed="rId12"/>
                <a:stretch>
                  <a:fillRect l="-3339" t="-2613" r="-3691" b="-38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982FACE1-49D9-4C3E-9DB8-23F9C96CE191}"/>
              </a:ext>
            </a:extLst>
          </p:cNvPr>
          <p:cNvSpPr txBox="1"/>
          <p:nvPr/>
        </p:nvSpPr>
        <p:spPr>
          <a:xfrm>
            <a:off x="2960219" y="3551488"/>
            <a:ext cx="5953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1mA</a:t>
            </a:r>
            <a:endParaRPr 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E707EC-5511-4359-B6CF-194DB641B96E}"/>
              </a:ext>
            </a:extLst>
          </p:cNvPr>
          <p:cNvSpPr txBox="1"/>
          <p:nvPr/>
        </p:nvSpPr>
        <p:spPr>
          <a:xfrm>
            <a:off x="2755201" y="2720429"/>
            <a:ext cx="652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0.6V</a:t>
            </a:r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D646A0-7176-4F37-BE88-F9F773EBEE1D}"/>
              </a:ext>
            </a:extLst>
          </p:cNvPr>
          <p:cNvSpPr txBox="1"/>
          <p:nvPr/>
        </p:nvSpPr>
        <p:spPr>
          <a:xfrm>
            <a:off x="809842" y="2667303"/>
            <a:ext cx="652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13</a:t>
            </a:r>
            <a:r>
              <a:rPr lang="en-US" sz="1400" dirty="0">
                <a:solidFill>
                  <a:srgbClr val="0000FF"/>
                </a:solidFill>
              </a:rPr>
              <a:t>.8V</a:t>
            </a:r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6691C45-9F1E-434A-AA66-40B925485516}"/>
              </a:ext>
            </a:extLst>
          </p:cNvPr>
          <p:cNvSpPr txBox="1"/>
          <p:nvPr/>
        </p:nvSpPr>
        <p:spPr>
          <a:xfrm>
            <a:off x="1947472" y="2629877"/>
            <a:ext cx="652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13.2V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640B575-C82A-42BA-A5F3-5BD5C88A9946}"/>
              </a:ext>
            </a:extLst>
          </p:cNvPr>
          <p:cNvCxnSpPr>
            <a:cxnSpLocks/>
          </p:cNvCxnSpPr>
          <p:nvPr/>
        </p:nvCxnSpPr>
        <p:spPr>
          <a:xfrm flipH="1" flipV="1">
            <a:off x="2273949" y="2919869"/>
            <a:ext cx="26754" cy="88046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0DA0441-88D1-4072-9D1A-8073C52D2CE9}"/>
              </a:ext>
            </a:extLst>
          </p:cNvPr>
          <p:cNvCxnSpPr>
            <a:cxnSpLocks/>
          </p:cNvCxnSpPr>
          <p:nvPr/>
        </p:nvCxnSpPr>
        <p:spPr>
          <a:xfrm flipH="1" flipV="1">
            <a:off x="1161122" y="2973786"/>
            <a:ext cx="26754" cy="88046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67581926-B233-40AF-8DBA-1DA04EF99CC7}"/>
              </a:ext>
            </a:extLst>
          </p:cNvPr>
          <p:cNvCxnSpPr>
            <a:cxnSpLocks/>
          </p:cNvCxnSpPr>
          <p:nvPr/>
        </p:nvCxnSpPr>
        <p:spPr>
          <a:xfrm flipH="1" flipV="1">
            <a:off x="3005248" y="2980184"/>
            <a:ext cx="26754" cy="88046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p-amp Comparator and the Op-amp Comparator Circuit">
            <a:extLst>
              <a:ext uri="{FF2B5EF4-FFF2-40B4-BE49-F238E27FC236}">
                <a16:creationId xmlns:a16="http://schemas.microsoft.com/office/drawing/2014/main" id="{A334D6E4-9DEA-4FFC-857C-C808A6713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78" y="3766510"/>
            <a:ext cx="3483305" cy="10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4C12EC-EC91-440E-9721-F178AA94E595}"/>
              </a:ext>
            </a:extLst>
          </p:cNvPr>
          <p:cNvSpPr txBox="1"/>
          <p:nvPr/>
        </p:nvSpPr>
        <p:spPr>
          <a:xfrm>
            <a:off x="5524661" y="3561936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Comparator</a:t>
            </a:r>
          </a:p>
        </p:txBody>
      </p:sp>
    </p:spTree>
    <p:extLst>
      <p:ext uri="{BB962C8B-B14F-4D97-AF65-F5344CB8AC3E}">
        <p14:creationId xmlns:p14="http://schemas.microsoft.com/office/powerpoint/2010/main" val="350298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9809" y="2571750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Relay Drive using MOSFET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94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4179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MOSFET equivalent </a:t>
            </a:r>
            <a:r>
              <a:rPr lang="en-US" sz="2800" b="1" dirty="0" err="1">
                <a:solidFill>
                  <a:srgbClr val="FF0000"/>
                </a:solidFill>
              </a:rPr>
              <a:t>ckt</a:t>
            </a:r>
            <a:endParaRPr lang="en-US" sz="2800" dirty="0"/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DB76705F-845E-430C-B097-7645AAA14341}"/>
              </a:ext>
            </a:extLst>
          </p:cNvPr>
          <p:cNvGrpSpPr/>
          <p:nvPr/>
        </p:nvGrpSpPr>
        <p:grpSpPr>
          <a:xfrm rot="5400000">
            <a:off x="3065164" y="1501818"/>
            <a:ext cx="2216273" cy="619828"/>
            <a:chOff x="2919257" y="1823540"/>
            <a:chExt cx="3928227" cy="748209"/>
          </a:xfrm>
        </p:grpSpPr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4074088-8AFA-4401-8FB7-0E0F49A20058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6AF7A2AB-71AA-4B77-AB6B-E1CA546024EE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7D822A27-E078-4E93-97BD-D90DA292FC43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2C8F080E-7DC4-4952-8A06-F814C8A93512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B7E725C0-49F7-46FB-B2C9-D6770EBF036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C064989-2263-44F5-97AF-484035724869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09369FB-45F6-48EC-A404-F8F490BB84BB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B75D9F0-6FBD-4390-90F2-16AAD919D91C}"/>
              </a:ext>
            </a:extLst>
          </p:cNvPr>
          <p:cNvGrpSpPr/>
          <p:nvPr/>
        </p:nvGrpSpPr>
        <p:grpSpPr>
          <a:xfrm rot="5400000" flipV="1">
            <a:off x="3821666" y="1725812"/>
            <a:ext cx="1607977" cy="7295"/>
            <a:chOff x="3215079" y="2184737"/>
            <a:chExt cx="2893005" cy="10277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DE53EE-566B-49D3-AD34-967554C493D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12566" y="1799496"/>
              <a:ext cx="0" cy="791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05A28D-FE61-477A-8CB1-538F470B4DA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8862EE4-270E-484A-81C8-7BF9A942C15E}"/>
              </a:ext>
            </a:extLst>
          </p:cNvPr>
          <p:cNvCxnSpPr>
            <a:cxnSpLocks/>
          </p:cNvCxnSpPr>
          <p:nvPr/>
        </p:nvCxnSpPr>
        <p:spPr>
          <a:xfrm flipV="1">
            <a:off x="4632275" y="943763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41F81C3-7AD0-4D20-B27C-CFC36B0E66EF}"/>
              </a:ext>
            </a:extLst>
          </p:cNvPr>
          <p:cNvCxnSpPr>
            <a:cxnSpLocks/>
          </p:cNvCxnSpPr>
          <p:nvPr/>
        </p:nvCxnSpPr>
        <p:spPr>
          <a:xfrm>
            <a:off x="3797100" y="3503759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3994DB6-16FE-4D61-A8CB-CA9DCEDDA420}"/>
              </a:ext>
            </a:extLst>
          </p:cNvPr>
          <p:cNvCxnSpPr>
            <a:cxnSpLocks/>
          </p:cNvCxnSpPr>
          <p:nvPr/>
        </p:nvCxnSpPr>
        <p:spPr>
          <a:xfrm flipH="1">
            <a:off x="3797100" y="3550701"/>
            <a:ext cx="378183" cy="26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EDEEB38-1FBD-4866-9F80-1BC676C511F4}"/>
              </a:ext>
            </a:extLst>
          </p:cNvPr>
          <p:cNvCxnSpPr>
            <a:cxnSpLocks/>
          </p:cNvCxnSpPr>
          <p:nvPr/>
        </p:nvCxnSpPr>
        <p:spPr>
          <a:xfrm flipH="1">
            <a:off x="3819442" y="3842443"/>
            <a:ext cx="466196" cy="193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94669F3-C2E0-4624-8496-A81F3D4AE22A}"/>
              </a:ext>
            </a:extLst>
          </p:cNvPr>
          <p:cNvCxnSpPr>
            <a:cxnSpLocks/>
          </p:cNvCxnSpPr>
          <p:nvPr/>
        </p:nvCxnSpPr>
        <p:spPr>
          <a:xfrm flipH="1" flipV="1">
            <a:off x="3781727" y="3848271"/>
            <a:ext cx="155498" cy="80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672E043-241D-49BA-8926-7E406B7208EC}"/>
              </a:ext>
            </a:extLst>
          </p:cNvPr>
          <p:cNvCxnSpPr>
            <a:cxnSpLocks/>
          </p:cNvCxnSpPr>
          <p:nvPr/>
        </p:nvCxnSpPr>
        <p:spPr>
          <a:xfrm flipH="1">
            <a:off x="3787295" y="3774574"/>
            <a:ext cx="160897" cy="72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7340848-960C-4488-B139-EBB17F574846}"/>
              </a:ext>
            </a:extLst>
          </p:cNvPr>
          <p:cNvCxnSpPr>
            <a:cxnSpLocks/>
          </p:cNvCxnSpPr>
          <p:nvPr/>
        </p:nvCxnSpPr>
        <p:spPr>
          <a:xfrm>
            <a:off x="4171121" y="4081551"/>
            <a:ext cx="22744" cy="7599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7C82E1C-2431-4C53-BD33-13FF339A2DD0}"/>
              </a:ext>
            </a:extLst>
          </p:cNvPr>
          <p:cNvCxnSpPr>
            <a:cxnSpLocks/>
          </p:cNvCxnSpPr>
          <p:nvPr/>
        </p:nvCxnSpPr>
        <p:spPr>
          <a:xfrm flipH="1">
            <a:off x="4167854" y="2778372"/>
            <a:ext cx="7430" cy="784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1BBBB7E-BF8B-421C-BF1B-B8FED0B75143}"/>
              </a:ext>
            </a:extLst>
          </p:cNvPr>
          <p:cNvCxnSpPr>
            <a:cxnSpLocks/>
            <a:stCxn id="164" idx="0"/>
          </p:cNvCxnSpPr>
          <p:nvPr/>
        </p:nvCxnSpPr>
        <p:spPr>
          <a:xfrm>
            <a:off x="2203618" y="3848751"/>
            <a:ext cx="1582746" cy="5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2C76343-06F8-4097-8201-BF9911A7FDF1}"/>
              </a:ext>
            </a:extLst>
          </p:cNvPr>
          <p:cNvCxnSpPr>
            <a:cxnSpLocks/>
          </p:cNvCxnSpPr>
          <p:nvPr/>
        </p:nvCxnSpPr>
        <p:spPr>
          <a:xfrm>
            <a:off x="3798082" y="4848648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283020-5E07-4FE4-B10A-8D57E94842F2}"/>
              </a:ext>
            </a:extLst>
          </p:cNvPr>
          <p:cNvCxnSpPr>
            <a:cxnSpLocks/>
          </p:cNvCxnSpPr>
          <p:nvPr/>
        </p:nvCxnSpPr>
        <p:spPr>
          <a:xfrm>
            <a:off x="3974131" y="4961633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4ADB5DD-9648-435B-862D-655920CD2250}"/>
              </a:ext>
            </a:extLst>
          </p:cNvPr>
          <p:cNvCxnSpPr>
            <a:cxnSpLocks/>
          </p:cNvCxnSpPr>
          <p:nvPr/>
        </p:nvCxnSpPr>
        <p:spPr>
          <a:xfrm>
            <a:off x="4110765" y="5058852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3DC1354-04B5-4BA1-AE6E-25CEE85FC5FA}"/>
              </a:ext>
            </a:extLst>
          </p:cNvPr>
          <p:cNvGrpSpPr/>
          <p:nvPr/>
        </p:nvGrpSpPr>
        <p:grpSpPr>
          <a:xfrm>
            <a:off x="3127163" y="1544347"/>
            <a:ext cx="559676" cy="374005"/>
            <a:chOff x="3507077" y="1544347"/>
            <a:chExt cx="559676" cy="374005"/>
          </a:xfrm>
        </p:grpSpPr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D52B7E82-9EA1-45E5-B216-B7EEF139331D}"/>
                </a:ext>
              </a:extLst>
            </p:cNvPr>
            <p:cNvSpPr/>
            <p:nvPr/>
          </p:nvSpPr>
          <p:spPr>
            <a:xfrm>
              <a:off x="3534667" y="1552414"/>
              <a:ext cx="504497" cy="365938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313B4E9-B5F8-4CBA-80A5-F8BAECCFF7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7077" y="1544347"/>
              <a:ext cx="5596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115BBF5-07E7-4C6C-8A74-C19987AC0A01}"/>
              </a:ext>
            </a:extLst>
          </p:cNvPr>
          <p:cNvCxnSpPr/>
          <p:nvPr/>
        </p:nvCxnSpPr>
        <p:spPr>
          <a:xfrm rot="5400000" flipV="1">
            <a:off x="3101410" y="1232298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D5A1647-B5C8-4F9F-A03D-7386C5227892}"/>
              </a:ext>
            </a:extLst>
          </p:cNvPr>
          <p:cNvCxnSpPr/>
          <p:nvPr/>
        </p:nvCxnSpPr>
        <p:spPr>
          <a:xfrm rot="5400000" flipV="1">
            <a:off x="3105222" y="2237235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2AC8F8C-908F-44A6-AB26-0CF23D02F83A}"/>
              </a:ext>
            </a:extLst>
          </p:cNvPr>
          <p:cNvCxnSpPr>
            <a:cxnSpLocks/>
          </p:cNvCxnSpPr>
          <p:nvPr/>
        </p:nvCxnSpPr>
        <p:spPr>
          <a:xfrm flipV="1">
            <a:off x="3422467" y="918867"/>
            <a:ext cx="720231" cy="6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B10A2116-A8BB-4C0D-8A73-68D8B65FCD37}"/>
              </a:ext>
            </a:extLst>
          </p:cNvPr>
          <p:cNvSpPr/>
          <p:nvPr/>
        </p:nvSpPr>
        <p:spPr>
          <a:xfrm>
            <a:off x="4091227" y="624392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4C0AFB9-E94A-48AC-A14F-E3D3F89C6D90}"/>
              </a:ext>
            </a:extLst>
          </p:cNvPr>
          <p:cNvSpPr/>
          <p:nvPr/>
        </p:nvSpPr>
        <p:spPr>
          <a:xfrm>
            <a:off x="4133265" y="2487359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476D2B-1B2B-494F-A431-817CB395E92B}"/>
              </a:ext>
            </a:extLst>
          </p:cNvPr>
          <p:cNvGrpSpPr/>
          <p:nvPr/>
        </p:nvGrpSpPr>
        <p:grpSpPr>
          <a:xfrm rot="16200000">
            <a:off x="1522183" y="3435418"/>
            <a:ext cx="543910" cy="826665"/>
            <a:chOff x="4641185" y="1004852"/>
            <a:chExt cx="543910" cy="826665"/>
          </a:xfrm>
        </p:grpSpPr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5BE148FE-7C94-4B62-AD4A-614CA4B34947}"/>
                </a:ext>
              </a:extLst>
            </p:cNvPr>
            <p:cNvSpPr/>
            <p:nvPr/>
          </p:nvSpPr>
          <p:spPr>
            <a:xfrm flipV="1">
              <a:off x="4641185" y="1435899"/>
              <a:ext cx="543910" cy="391765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042F5B5-4608-42EE-8271-2AE532246B93}"/>
                </a:ext>
              </a:extLst>
            </p:cNvPr>
            <p:cNvCxnSpPr>
              <a:cxnSpLocks/>
            </p:cNvCxnSpPr>
            <p:nvPr/>
          </p:nvCxnSpPr>
          <p:spPr>
            <a:xfrm>
              <a:off x="4641185" y="1831517"/>
              <a:ext cx="5439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76852DAC-4079-4F90-9B3B-9483F86FBED7}"/>
                </a:ext>
              </a:extLst>
            </p:cNvPr>
            <p:cNvCxnSpPr>
              <a:cxnSpLocks/>
            </p:cNvCxnSpPr>
            <p:nvPr/>
          </p:nvCxnSpPr>
          <p:spPr>
            <a:xfrm>
              <a:off x="4913140" y="1004852"/>
              <a:ext cx="0" cy="43413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1DCDFCC-5172-4951-B028-4BCB7999E6EC}"/>
              </a:ext>
            </a:extLst>
          </p:cNvPr>
          <p:cNvCxnSpPr>
            <a:cxnSpLocks/>
          </p:cNvCxnSpPr>
          <p:nvPr/>
        </p:nvCxnSpPr>
        <p:spPr>
          <a:xfrm flipV="1">
            <a:off x="184513" y="4053282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229A281F-EAB6-40D4-A2FB-A28B50999111}"/>
              </a:ext>
            </a:extLst>
          </p:cNvPr>
          <p:cNvSpPr/>
          <p:nvPr/>
        </p:nvSpPr>
        <p:spPr>
          <a:xfrm rot="5400000">
            <a:off x="459469" y="363626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291CBEE-6BEC-4222-B9B7-E2D8F0F12687}"/>
              </a:ext>
            </a:extLst>
          </p:cNvPr>
          <p:cNvCxnSpPr>
            <a:cxnSpLocks/>
          </p:cNvCxnSpPr>
          <p:nvPr/>
        </p:nvCxnSpPr>
        <p:spPr>
          <a:xfrm flipV="1">
            <a:off x="1015723" y="3842443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616A445-9C5D-44CB-9E1E-450549F9330C}"/>
              </a:ext>
            </a:extLst>
          </p:cNvPr>
          <p:cNvCxnSpPr>
            <a:cxnSpLocks/>
          </p:cNvCxnSpPr>
          <p:nvPr/>
        </p:nvCxnSpPr>
        <p:spPr>
          <a:xfrm flipV="1">
            <a:off x="150187" y="3655830"/>
            <a:ext cx="425170" cy="74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/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/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75DBA6F-8612-4B71-8D43-B0B62940A98F}"/>
              </a:ext>
            </a:extLst>
          </p:cNvPr>
          <p:cNvCxnSpPr>
            <a:cxnSpLocks/>
          </p:cNvCxnSpPr>
          <p:nvPr/>
        </p:nvCxnSpPr>
        <p:spPr>
          <a:xfrm flipH="1">
            <a:off x="4622067" y="1692139"/>
            <a:ext cx="305080" cy="423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9A5939-5802-40E0-AF5A-2D3A6F5F07EA}"/>
              </a:ext>
            </a:extLst>
          </p:cNvPr>
          <p:cNvGrpSpPr/>
          <p:nvPr/>
        </p:nvGrpSpPr>
        <p:grpSpPr>
          <a:xfrm>
            <a:off x="4628425" y="2356370"/>
            <a:ext cx="932553" cy="276550"/>
            <a:chOff x="4676775" y="1682364"/>
            <a:chExt cx="1619250" cy="69302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1AD4BC1-E895-40AD-A17A-55929A77A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FA731FD-F9B7-4656-BFA1-4DEAD77EEDB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D09D900-857F-4355-9978-6EBD2B5BEA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B0D2857-0872-44DA-8145-67B3075DE7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04AB0DE-581C-4A92-9D30-1F95A55994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F66A3C8-FE28-4B05-96EA-15C2AA30F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8F6F288-C3F3-467C-A0AA-3132F44BC8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36E5F67-8E88-4C31-8213-0C595BBC8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BF3F1C8-180E-4F22-AC43-D046946370C0}"/>
              </a:ext>
            </a:extLst>
          </p:cNvPr>
          <p:cNvGrpSpPr/>
          <p:nvPr/>
        </p:nvGrpSpPr>
        <p:grpSpPr>
          <a:xfrm rot="16200000">
            <a:off x="4697549" y="875402"/>
            <a:ext cx="471472" cy="112746"/>
            <a:chOff x="401914" y="4333253"/>
            <a:chExt cx="471472" cy="112746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D09B169-E931-4FEE-96B1-9EA0FAD52049}"/>
                </a:ext>
              </a:extLst>
            </p:cNvPr>
            <p:cNvCxnSpPr>
              <a:cxnSpLocks/>
            </p:cNvCxnSpPr>
            <p:nvPr/>
          </p:nvCxnSpPr>
          <p:spPr>
            <a:xfrm>
              <a:off x="401914" y="4333253"/>
              <a:ext cx="471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73AD43-EB71-4434-B322-6813A2A7E8B2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786A441-74CD-4732-818F-D93F2779AB54}"/>
              </a:ext>
            </a:extLst>
          </p:cNvPr>
          <p:cNvCxnSpPr>
            <a:cxnSpLocks/>
          </p:cNvCxnSpPr>
          <p:nvPr/>
        </p:nvCxnSpPr>
        <p:spPr>
          <a:xfrm flipV="1">
            <a:off x="5008258" y="943763"/>
            <a:ext cx="55272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C8F98F3-9763-4BB7-9D2F-FE4D5E9E7B2D}"/>
              </a:ext>
            </a:extLst>
          </p:cNvPr>
          <p:cNvCxnSpPr>
            <a:cxnSpLocks/>
          </p:cNvCxnSpPr>
          <p:nvPr/>
        </p:nvCxnSpPr>
        <p:spPr>
          <a:xfrm>
            <a:off x="5566188" y="931775"/>
            <a:ext cx="0" cy="15859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54DA62D-AA2B-4243-BE29-4440FA57011F}"/>
              </a:ext>
            </a:extLst>
          </p:cNvPr>
          <p:cNvCxnSpPr>
            <a:cxnSpLocks/>
          </p:cNvCxnSpPr>
          <p:nvPr/>
        </p:nvCxnSpPr>
        <p:spPr>
          <a:xfrm flipV="1">
            <a:off x="3428896" y="2543570"/>
            <a:ext cx="766094" cy="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/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12E850A-5021-447E-BC0A-4DBD714C165F}"/>
              </a:ext>
            </a:extLst>
          </p:cNvPr>
          <p:cNvCxnSpPr>
            <a:cxnSpLocks/>
          </p:cNvCxnSpPr>
          <p:nvPr/>
        </p:nvCxnSpPr>
        <p:spPr>
          <a:xfrm>
            <a:off x="782293" y="3501941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6081D8DD-568F-4D37-8D31-DA06D2DCBD47}"/>
              </a:ext>
            </a:extLst>
          </p:cNvPr>
          <p:cNvCxnSpPr>
            <a:cxnSpLocks/>
          </p:cNvCxnSpPr>
          <p:nvPr/>
        </p:nvCxnSpPr>
        <p:spPr>
          <a:xfrm>
            <a:off x="788410" y="4004757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34FFE2CA-B255-4271-8068-94458B1E260B}"/>
              </a:ext>
            </a:extLst>
          </p:cNvPr>
          <p:cNvSpPr txBox="1"/>
          <p:nvPr/>
        </p:nvSpPr>
        <p:spPr>
          <a:xfrm>
            <a:off x="3495461" y="54512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+12V</a:t>
            </a:r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07477AE-58EB-41B8-A40E-FF582AAE5B00}"/>
              </a:ext>
            </a:extLst>
          </p:cNvPr>
          <p:cNvSpPr txBox="1"/>
          <p:nvPr/>
        </p:nvSpPr>
        <p:spPr>
          <a:xfrm>
            <a:off x="531614" y="420025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sz="1400" dirty="0"/>
              <a:t>15V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/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/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TextBox 241">
            <a:extLst>
              <a:ext uri="{FF2B5EF4-FFF2-40B4-BE49-F238E27FC236}">
                <a16:creationId xmlns:a16="http://schemas.microsoft.com/office/drawing/2014/main" id="{93FD7D1A-554F-4173-8537-D42553F616FB}"/>
              </a:ext>
            </a:extLst>
          </p:cNvPr>
          <p:cNvSpPr txBox="1"/>
          <p:nvPr/>
        </p:nvSpPr>
        <p:spPr>
          <a:xfrm>
            <a:off x="521030" y="3242924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sp>
        <p:nvSpPr>
          <p:cNvPr id="243" name="TextBox 22">
            <a:extLst>
              <a:ext uri="{FF2B5EF4-FFF2-40B4-BE49-F238E27FC236}">
                <a16:creationId xmlns:a16="http://schemas.microsoft.com/office/drawing/2014/main" id="{E5F01D83-A50C-484E-ADB9-E21E3835D9A2}"/>
              </a:ext>
            </a:extLst>
          </p:cNvPr>
          <p:cNvSpPr txBox="1"/>
          <p:nvPr/>
        </p:nvSpPr>
        <p:spPr>
          <a:xfrm>
            <a:off x="5649800" y="694967"/>
            <a:ext cx="346826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</a:rPr>
              <a:t>The output voltage after the D1 is 13.8V that is sufficient to drive the MOSFET (No need to worry for current)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D646A0-7176-4F37-BE88-F9F773EBEE1D}"/>
              </a:ext>
            </a:extLst>
          </p:cNvPr>
          <p:cNvSpPr txBox="1"/>
          <p:nvPr/>
        </p:nvSpPr>
        <p:spPr>
          <a:xfrm>
            <a:off x="809842" y="2667303"/>
            <a:ext cx="652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13</a:t>
            </a:r>
            <a:r>
              <a:rPr lang="en-US" sz="1400" dirty="0">
                <a:solidFill>
                  <a:srgbClr val="0000FF"/>
                </a:solidFill>
              </a:rPr>
              <a:t>.8V</a:t>
            </a:r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6691C45-9F1E-434A-AA66-40B925485516}"/>
              </a:ext>
            </a:extLst>
          </p:cNvPr>
          <p:cNvSpPr txBox="1"/>
          <p:nvPr/>
        </p:nvSpPr>
        <p:spPr>
          <a:xfrm>
            <a:off x="1947472" y="2629877"/>
            <a:ext cx="652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13.3V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640B575-C82A-42BA-A5F3-5BD5C88A9946}"/>
              </a:ext>
            </a:extLst>
          </p:cNvPr>
          <p:cNvCxnSpPr>
            <a:cxnSpLocks/>
          </p:cNvCxnSpPr>
          <p:nvPr/>
        </p:nvCxnSpPr>
        <p:spPr>
          <a:xfrm flipH="1" flipV="1">
            <a:off x="2273949" y="2919869"/>
            <a:ext cx="26754" cy="88046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0DA0441-88D1-4072-9D1A-8073C52D2CE9}"/>
              </a:ext>
            </a:extLst>
          </p:cNvPr>
          <p:cNvCxnSpPr>
            <a:cxnSpLocks/>
          </p:cNvCxnSpPr>
          <p:nvPr/>
        </p:nvCxnSpPr>
        <p:spPr>
          <a:xfrm flipH="1" flipV="1">
            <a:off x="1161122" y="2973786"/>
            <a:ext cx="26754" cy="88046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AA361A4-A388-4F69-99CE-651BC12B819B}"/>
              </a:ext>
            </a:extLst>
          </p:cNvPr>
          <p:cNvCxnSpPr>
            <a:cxnSpLocks/>
          </p:cNvCxnSpPr>
          <p:nvPr/>
        </p:nvCxnSpPr>
        <p:spPr>
          <a:xfrm flipH="1">
            <a:off x="3806517" y="4068504"/>
            <a:ext cx="378183" cy="26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D597220-053C-4564-A37B-297033CF90ED}"/>
              </a:ext>
            </a:extLst>
          </p:cNvPr>
          <p:cNvCxnSpPr>
            <a:cxnSpLocks/>
          </p:cNvCxnSpPr>
          <p:nvPr/>
        </p:nvCxnSpPr>
        <p:spPr>
          <a:xfrm>
            <a:off x="4295598" y="3828840"/>
            <a:ext cx="0" cy="400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3CAC949-03A5-46E7-A786-F30EAAA814C3}"/>
              </a:ext>
            </a:extLst>
          </p:cNvPr>
          <p:cNvCxnSpPr>
            <a:cxnSpLocks/>
          </p:cNvCxnSpPr>
          <p:nvPr/>
        </p:nvCxnSpPr>
        <p:spPr>
          <a:xfrm flipH="1">
            <a:off x="4155881" y="4220904"/>
            <a:ext cx="165980" cy="137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71BEDED2-09F1-450C-89D7-2023448E60A1}"/>
              </a:ext>
            </a:extLst>
          </p:cNvPr>
          <p:cNvSpPr txBox="1"/>
          <p:nvPr/>
        </p:nvSpPr>
        <p:spPr>
          <a:xfrm>
            <a:off x="4337800" y="3521063"/>
            <a:ext cx="10191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MOSFET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5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4179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MOSFET equivalent </a:t>
            </a:r>
            <a:r>
              <a:rPr lang="en-US" sz="2800" b="1" dirty="0" err="1">
                <a:solidFill>
                  <a:srgbClr val="FF0000"/>
                </a:solidFill>
              </a:rPr>
              <a:t>ckt</a:t>
            </a:r>
            <a:endParaRPr lang="en-US" sz="2800" dirty="0"/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DB76705F-845E-430C-B097-7645AAA14341}"/>
              </a:ext>
            </a:extLst>
          </p:cNvPr>
          <p:cNvGrpSpPr/>
          <p:nvPr/>
        </p:nvGrpSpPr>
        <p:grpSpPr>
          <a:xfrm rot="5400000">
            <a:off x="3065164" y="1501818"/>
            <a:ext cx="2216273" cy="619828"/>
            <a:chOff x="2919257" y="1823540"/>
            <a:chExt cx="3928227" cy="748209"/>
          </a:xfrm>
        </p:grpSpPr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4074088-8AFA-4401-8FB7-0E0F49A20058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6AF7A2AB-71AA-4B77-AB6B-E1CA546024EE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7D822A27-E078-4E93-97BD-D90DA292FC43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2C8F080E-7DC4-4952-8A06-F814C8A93512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B7E725C0-49F7-46FB-B2C9-D6770EBF036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C064989-2263-44F5-97AF-484035724869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09369FB-45F6-48EC-A404-F8F490BB84BB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B75D9F0-6FBD-4390-90F2-16AAD919D91C}"/>
              </a:ext>
            </a:extLst>
          </p:cNvPr>
          <p:cNvGrpSpPr/>
          <p:nvPr/>
        </p:nvGrpSpPr>
        <p:grpSpPr>
          <a:xfrm rot="5400000" flipV="1">
            <a:off x="3821666" y="1725812"/>
            <a:ext cx="1607977" cy="7295"/>
            <a:chOff x="3215079" y="2184737"/>
            <a:chExt cx="2893005" cy="10277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DE53EE-566B-49D3-AD34-967554C493D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12566" y="1799496"/>
              <a:ext cx="0" cy="791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05A28D-FE61-477A-8CB1-538F470B4DA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8862EE4-270E-484A-81C8-7BF9A942C15E}"/>
              </a:ext>
            </a:extLst>
          </p:cNvPr>
          <p:cNvCxnSpPr>
            <a:cxnSpLocks/>
          </p:cNvCxnSpPr>
          <p:nvPr/>
        </p:nvCxnSpPr>
        <p:spPr>
          <a:xfrm flipV="1">
            <a:off x="4632275" y="943763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41F81C3-7AD0-4D20-B27C-CFC36B0E66EF}"/>
              </a:ext>
            </a:extLst>
          </p:cNvPr>
          <p:cNvCxnSpPr>
            <a:cxnSpLocks/>
          </p:cNvCxnSpPr>
          <p:nvPr/>
        </p:nvCxnSpPr>
        <p:spPr>
          <a:xfrm>
            <a:off x="3797100" y="3503759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3994DB6-16FE-4D61-A8CB-CA9DCEDDA420}"/>
              </a:ext>
            </a:extLst>
          </p:cNvPr>
          <p:cNvCxnSpPr>
            <a:cxnSpLocks/>
          </p:cNvCxnSpPr>
          <p:nvPr/>
        </p:nvCxnSpPr>
        <p:spPr>
          <a:xfrm flipH="1">
            <a:off x="3797100" y="3550701"/>
            <a:ext cx="378183" cy="26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EDEEB38-1FBD-4866-9F80-1BC676C511F4}"/>
              </a:ext>
            </a:extLst>
          </p:cNvPr>
          <p:cNvCxnSpPr>
            <a:cxnSpLocks/>
          </p:cNvCxnSpPr>
          <p:nvPr/>
        </p:nvCxnSpPr>
        <p:spPr>
          <a:xfrm flipH="1">
            <a:off x="3819442" y="3842443"/>
            <a:ext cx="466196" cy="193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94669F3-C2E0-4624-8496-A81F3D4AE22A}"/>
              </a:ext>
            </a:extLst>
          </p:cNvPr>
          <p:cNvCxnSpPr>
            <a:cxnSpLocks/>
          </p:cNvCxnSpPr>
          <p:nvPr/>
        </p:nvCxnSpPr>
        <p:spPr>
          <a:xfrm flipH="1" flipV="1">
            <a:off x="3781727" y="3848271"/>
            <a:ext cx="155498" cy="80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672E043-241D-49BA-8926-7E406B7208EC}"/>
              </a:ext>
            </a:extLst>
          </p:cNvPr>
          <p:cNvCxnSpPr>
            <a:cxnSpLocks/>
          </p:cNvCxnSpPr>
          <p:nvPr/>
        </p:nvCxnSpPr>
        <p:spPr>
          <a:xfrm flipH="1">
            <a:off x="3787295" y="3774574"/>
            <a:ext cx="160897" cy="72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7340848-960C-4488-B139-EBB17F574846}"/>
              </a:ext>
            </a:extLst>
          </p:cNvPr>
          <p:cNvCxnSpPr>
            <a:cxnSpLocks/>
          </p:cNvCxnSpPr>
          <p:nvPr/>
        </p:nvCxnSpPr>
        <p:spPr>
          <a:xfrm>
            <a:off x="4171121" y="4081551"/>
            <a:ext cx="22744" cy="7599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7C82E1C-2431-4C53-BD33-13FF339A2DD0}"/>
              </a:ext>
            </a:extLst>
          </p:cNvPr>
          <p:cNvCxnSpPr>
            <a:cxnSpLocks/>
          </p:cNvCxnSpPr>
          <p:nvPr/>
        </p:nvCxnSpPr>
        <p:spPr>
          <a:xfrm flipH="1">
            <a:off x="4167854" y="2778372"/>
            <a:ext cx="7430" cy="784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1BBBB7E-BF8B-421C-BF1B-B8FED0B75143}"/>
              </a:ext>
            </a:extLst>
          </p:cNvPr>
          <p:cNvCxnSpPr>
            <a:cxnSpLocks/>
            <a:stCxn id="164" idx="0"/>
          </p:cNvCxnSpPr>
          <p:nvPr/>
        </p:nvCxnSpPr>
        <p:spPr>
          <a:xfrm>
            <a:off x="2203618" y="3848751"/>
            <a:ext cx="1582746" cy="5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2C76343-06F8-4097-8201-BF9911A7FDF1}"/>
              </a:ext>
            </a:extLst>
          </p:cNvPr>
          <p:cNvCxnSpPr>
            <a:cxnSpLocks/>
          </p:cNvCxnSpPr>
          <p:nvPr/>
        </p:nvCxnSpPr>
        <p:spPr>
          <a:xfrm>
            <a:off x="3798082" y="4848648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283020-5E07-4FE4-B10A-8D57E94842F2}"/>
              </a:ext>
            </a:extLst>
          </p:cNvPr>
          <p:cNvCxnSpPr>
            <a:cxnSpLocks/>
          </p:cNvCxnSpPr>
          <p:nvPr/>
        </p:nvCxnSpPr>
        <p:spPr>
          <a:xfrm>
            <a:off x="3974131" y="4961633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4ADB5DD-9648-435B-862D-655920CD2250}"/>
              </a:ext>
            </a:extLst>
          </p:cNvPr>
          <p:cNvCxnSpPr>
            <a:cxnSpLocks/>
          </p:cNvCxnSpPr>
          <p:nvPr/>
        </p:nvCxnSpPr>
        <p:spPr>
          <a:xfrm>
            <a:off x="4110765" y="5058852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3DC1354-04B5-4BA1-AE6E-25CEE85FC5FA}"/>
              </a:ext>
            </a:extLst>
          </p:cNvPr>
          <p:cNvGrpSpPr/>
          <p:nvPr/>
        </p:nvGrpSpPr>
        <p:grpSpPr>
          <a:xfrm>
            <a:off x="3127163" y="1544347"/>
            <a:ext cx="559676" cy="374005"/>
            <a:chOff x="3507077" y="1544347"/>
            <a:chExt cx="559676" cy="374005"/>
          </a:xfrm>
        </p:grpSpPr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D52B7E82-9EA1-45E5-B216-B7EEF139331D}"/>
                </a:ext>
              </a:extLst>
            </p:cNvPr>
            <p:cNvSpPr/>
            <p:nvPr/>
          </p:nvSpPr>
          <p:spPr>
            <a:xfrm>
              <a:off x="3534667" y="1552414"/>
              <a:ext cx="504497" cy="365938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313B4E9-B5F8-4CBA-80A5-F8BAECCFF7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7077" y="1544347"/>
              <a:ext cx="5596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115BBF5-07E7-4C6C-8A74-C19987AC0A01}"/>
              </a:ext>
            </a:extLst>
          </p:cNvPr>
          <p:cNvCxnSpPr/>
          <p:nvPr/>
        </p:nvCxnSpPr>
        <p:spPr>
          <a:xfrm rot="5400000" flipV="1">
            <a:off x="3101410" y="1232298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D5A1647-B5C8-4F9F-A03D-7386C5227892}"/>
              </a:ext>
            </a:extLst>
          </p:cNvPr>
          <p:cNvCxnSpPr/>
          <p:nvPr/>
        </p:nvCxnSpPr>
        <p:spPr>
          <a:xfrm rot="5400000" flipV="1">
            <a:off x="3105222" y="2237235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2AC8F8C-908F-44A6-AB26-0CF23D02F83A}"/>
              </a:ext>
            </a:extLst>
          </p:cNvPr>
          <p:cNvCxnSpPr>
            <a:cxnSpLocks/>
          </p:cNvCxnSpPr>
          <p:nvPr/>
        </p:nvCxnSpPr>
        <p:spPr>
          <a:xfrm flipV="1">
            <a:off x="3422467" y="918867"/>
            <a:ext cx="720231" cy="6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B10A2116-A8BB-4C0D-8A73-68D8B65FCD37}"/>
              </a:ext>
            </a:extLst>
          </p:cNvPr>
          <p:cNvSpPr/>
          <p:nvPr/>
        </p:nvSpPr>
        <p:spPr>
          <a:xfrm>
            <a:off x="4091227" y="624392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4C0AFB9-E94A-48AC-A14F-E3D3F89C6D90}"/>
              </a:ext>
            </a:extLst>
          </p:cNvPr>
          <p:cNvSpPr/>
          <p:nvPr/>
        </p:nvSpPr>
        <p:spPr>
          <a:xfrm>
            <a:off x="4133265" y="2487359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476D2B-1B2B-494F-A431-817CB395E92B}"/>
              </a:ext>
            </a:extLst>
          </p:cNvPr>
          <p:cNvGrpSpPr/>
          <p:nvPr/>
        </p:nvGrpSpPr>
        <p:grpSpPr>
          <a:xfrm rot="16200000">
            <a:off x="1522183" y="3435418"/>
            <a:ext cx="543910" cy="826665"/>
            <a:chOff x="4641185" y="1004852"/>
            <a:chExt cx="543910" cy="826665"/>
          </a:xfrm>
        </p:grpSpPr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5BE148FE-7C94-4B62-AD4A-614CA4B34947}"/>
                </a:ext>
              </a:extLst>
            </p:cNvPr>
            <p:cNvSpPr/>
            <p:nvPr/>
          </p:nvSpPr>
          <p:spPr>
            <a:xfrm flipV="1">
              <a:off x="4641185" y="1435899"/>
              <a:ext cx="543910" cy="391765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042F5B5-4608-42EE-8271-2AE532246B93}"/>
                </a:ext>
              </a:extLst>
            </p:cNvPr>
            <p:cNvCxnSpPr>
              <a:cxnSpLocks/>
            </p:cNvCxnSpPr>
            <p:nvPr/>
          </p:nvCxnSpPr>
          <p:spPr>
            <a:xfrm>
              <a:off x="4641185" y="1831517"/>
              <a:ext cx="5439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76852DAC-4079-4F90-9B3B-9483F86FBED7}"/>
                </a:ext>
              </a:extLst>
            </p:cNvPr>
            <p:cNvCxnSpPr>
              <a:cxnSpLocks/>
            </p:cNvCxnSpPr>
            <p:nvPr/>
          </p:nvCxnSpPr>
          <p:spPr>
            <a:xfrm>
              <a:off x="4913140" y="1004852"/>
              <a:ext cx="0" cy="43413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1DCDFCC-5172-4951-B028-4BCB7999E6EC}"/>
              </a:ext>
            </a:extLst>
          </p:cNvPr>
          <p:cNvCxnSpPr>
            <a:cxnSpLocks/>
          </p:cNvCxnSpPr>
          <p:nvPr/>
        </p:nvCxnSpPr>
        <p:spPr>
          <a:xfrm flipV="1">
            <a:off x="184513" y="4053282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229A281F-EAB6-40D4-A2FB-A28B50999111}"/>
              </a:ext>
            </a:extLst>
          </p:cNvPr>
          <p:cNvSpPr/>
          <p:nvPr/>
        </p:nvSpPr>
        <p:spPr>
          <a:xfrm rot="5400000">
            <a:off x="459469" y="363626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291CBEE-6BEC-4222-B9B7-E2D8F0F12687}"/>
              </a:ext>
            </a:extLst>
          </p:cNvPr>
          <p:cNvCxnSpPr>
            <a:cxnSpLocks/>
          </p:cNvCxnSpPr>
          <p:nvPr/>
        </p:nvCxnSpPr>
        <p:spPr>
          <a:xfrm flipV="1">
            <a:off x="1015723" y="3842443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616A445-9C5D-44CB-9E1E-450549F9330C}"/>
              </a:ext>
            </a:extLst>
          </p:cNvPr>
          <p:cNvCxnSpPr>
            <a:cxnSpLocks/>
          </p:cNvCxnSpPr>
          <p:nvPr/>
        </p:nvCxnSpPr>
        <p:spPr>
          <a:xfrm flipV="1">
            <a:off x="150187" y="3655830"/>
            <a:ext cx="425170" cy="74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/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/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75DBA6F-8612-4B71-8D43-B0B62940A98F}"/>
              </a:ext>
            </a:extLst>
          </p:cNvPr>
          <p:cNvCxnSpPr>
            <a:cxnSpLocks/>
          </p:cNvCxnSpPr>
          <p:nvPr/>
        </p:nvCxnSpPr>
        <p:spPr>
          <a:xfrm flipH="1">
            <a:off x="4622067" y="1692139"/>
            <a:ext cx="305080" cy="423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9A5939-5802-40E0-AF5A-2D3A6F5F07EA}"/>
              </a:ext>
            </a:extLst>
          </p:cNvPr>
          <p:cNvGrpSpPr/>
          <p:nvPr/>
        </p:nvGrpSpPr>
        <p:grpSpPr>
          <a:xfrm>
            <a:off x="4628425" y="2356370"/>
            <a:ext cx="932553" cy="276550"/>
            <a:chOff x="4676775" y="1682364"/>
            <a:chExt cx="1619250" cy="69302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1AD4BC1-E895-40AD-A17A-55929A77A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FA731FD-F9B7-4656-BFA1-4DEAD77EEDB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D09D900-857F-4355-9978-6EBD2B5BEA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B0D2857-0872-44DA-8145-67B3075DE7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04AB0DE-581C-4A92-9D30-1F95A55994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F66A3C8-FE28-4B05-96EA-15C2AA30F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8F6F288-C3F3-467C-A0AA-3132F44BC8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36E5F67-8E88-4C31-8213-0C595BBC8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BF3F1C8-180E-4F22-AC43-D046946370C0}"/>
              </a:ext>
            </a:extLst>
          </p:cNvPr>
          <p:cNvGrpSpPr/>
          <p:nvPr/>
        </p:nvGrpSpPr>
        <p:grpSpPr>
          <a:xfrm rot="16200000">
            <a:off x="4697549" y="875402"/>
            <a:ext cx="471472" cy="112746"/>
            <a:chOff x="401914" y="4333253"/>
            <a:chExt cx="471472" cy="112746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D09B169-E931-4FEE-96B1-9EA0FAD52049}"/>
                </a:ext>
              </a:extLst>
            </p:cNvPr>
            <p:cNvCxnSpPr>
              <a:cxnSpLocks/>
            </p:cNvCxnSpPr>
            <p:nvPr/>
          </p:nvCxnSpPr>
          <p:spPr>
            <a:xfrm>
              <a:off x="401914" y="4333253"/>
              <a:ext cx="471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73AD43-EB71-4434-B322-6813A2A7E8B2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786A441-74CD-4732-818F-D93F2779AB54}"/>
              </a:ext>
            </a:extLst>
          </p:cNvPr>
          <p:cNvCxnSpPr>
            <a:cxnSpLocks/>
          </p:cNvCxnSpPr>
          <p:nvPr/>
        </p:nvCxnSpPr>
        <p:spPr>
          <a:xfrm flipV="1">
            <a:off x="5008258" y="943763"/>
            <a:ext cx="55272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C8F98F3-9763-4BB7-9D2F-FE4D5E9E7B2D}"/>
              </a:ext>
            </a:extLst>
          </p:cNvPr>
          <p:cNvCxnSpPr>
            <a:cxnSpLocks/>
          </p:cNvCxnSpPr>
          <p:nvPr/>
        </p:nvCxnSpPr>
        <p:spPr>
          <a:xfrm>
            <a:off x="5566188" y="931775"/>
            <a:ext cx="0" cy="15859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54DA62D-AA2B-4243-BE29-4440FA57011F}"/>
              </a:ext>
            </a:extLst>
          </p:cNvPr>
          <p:cNvCxnSpPr>
            <a:cxnSpLocks/>
          </p:cNvCxnSpPr>
          <p:nvPr/>
        </p:nvCxnSpPr>
        <p:spPr>
          <a:xfrm flipV="1">
            <a:off x="3428896" y="2543570"/>
            <a:ext cx="766094" cy="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/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12E850A-5021-447E-BC0A-4DBD714C165F}"/>
              </a:ext>
            </a:extLst>
          </p:cNvPr>
          <p:cNvCxnSpPr>
            <a:cxnSpLocks/>
          </p:cNvCxnSpPr>
          <p:nvPr/>
        </p:nvCxnSpPr>
        <p:spPr>
          <a:xfrm>
            <a:off x="782293" y="3501941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6081D8DD-568F-4D37-8D31-DA06D2DCBD47}"/>
              </a:ext>
            </a:extLst>
          </p:cNvPr>
          <p:cNvCxnSpPr>
            <a:cxnSpLocks/>
          </p:cNvCxnSpPr>
          <p:nvPr/>
        </p:nvCxnSpPr>
        <p:spPr>
          <a:xfrm>
            <a:off x="788410" y="4004757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34FFE2CA-B255-4271-8068-94458B1E260B}"/>
              </a:ext>
            </a:extLst>
          </p:cNvPr>
          <p:cNvSpPr txBox="1"/>
          <p:nvPr/>
        </p:nvSpPr>
        <p:spPr>
          <a:xfrm>
            <a:off x="3495461" y="54512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+12V</a:t>
            </a:r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07477AE-58EB-41B8-A40E-FF582AAE5B00}"/>
              </a:ext>
            </a:extLst>
          </p:cNvPr>
          <p:cNvSpPr txBox="1"/>
          <p:nvPr/>
        </p:nvSpPr>
        <p:spPr>
          <a:xfrm>
            <a:off x="531614" y="420025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sz="1400" dirty="0"/>
              <a:t>15V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/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/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TextBox 241">
            <a:extLst>
              <a:ext uri="{FF2B5EF4-FFF2-40B4-BE49-F238E27FC236}">
                <a16:creationId xmlns:a16="http://schemas.microsoft.com/office/drawing/2014/main" id="{93FD7D1A-554F-4173-8537-D42553F616FB}"/>
              </a:ext>
            </a:extLst>
          </p:cNvPr>
          <p:cNvSpPr txBox="1"/>
          <p:nvPr/>
        </p:nvSpPr>
        <p:spPr>
          <a:xfrm>
            <a:off x="521030" y="3242924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/>
              <p:nvPr/>
            </p:nvSpPr>
            <p:spPr>
              <a:xfrm>
                <a:off x="5649800" y="694967"/>
                <a:ext cx="3468265" cy="1969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When there is a output voltage from the OPAMP of -13.8V then there is no output from D1.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𝑀𝑂𝑆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was charged during positive voltage (+13.8V) and hence there is no discharging path. Hence we need to a resister to discharge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𝑀𝑂𝑆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800" y="694967"/>
                <a:ext cx="3468265" cy="1969770"/>
              </a:xfrm>
              <a:prstGeom prst="rect">
                <a:avLst/>
              </a:prstGeom>
              <a:blipFill>
                <a:blip r:embed="rId9"/>
                <a:stretch>
                  <a:fillRect l="-3339" t="-3096" r="-3515" b="-5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A5D646A0-7176-4F37-BE88-F9F773EBEE1D}"/>
              </a:ext>
            </a:extLst>
          </p:cNvPr>
          <p:cNvSpPr txBox="1"/>
          <p:nvPr/>
        </p:nvSpPr>
        <p:spPr>
          <a:xfrm>
            <a:off x="809842" y="2667303"/>
            <a:ext cx="856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-13</a:t>
            </a:r>
            <a:r>
              <a:rPr lang="en-US" sz="1400" dirty="0">
                <a:solidFill>
                  <a:srgbClr val="0000FF"/>
                </a:solidFill>
              </a:rPr>
              <a:t>.8V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691C45-9F1E-434A-AA66-40B925485516}"/>
                  </a:ext>
                </a:extLst>
              </p:cNvPr>
              <p:cNvSpPr txBox="1"/>
              <p:nvPr/>
            </p:nvSpPr>
            <p:spPr>
              <a:xfrm>
                <a:off x="3033909" y="4387959"/>
                <a:ext cx="65295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𝑀𝑂𝑆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691C45-9F1E-434A-AA66-40B925485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909" y="4387959"/>
                <a:ext cx="65295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640B575-C82A-42BA-A5F3-5BD5C88A9946}"/>
              </a:ext>
            </a:extLst>
          </p:cNvPr>
          <p:cNvCxnSpPr>
            <a:cxnSpLocks/>
          </p:cNvCxnSpPr>
          <p:nvPr/>
        </p:nvCxnSpPr>
        <p:spPr>
          <a:xfrm flipH="1" flipV="1">
            <a:off x="2273949" y="2919869"/>
            <a:ext cx="26754" cy="88046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0DA0441-88D1-4072-9D1A-8073C52D2CE9}"/>
              </a:ext>
            </a:extLst>
          </p:cNvPr>
          <p:cNvCxnSpPr>
            <a:cxnSpLocks/>
          </p:cNvCxnSpPr>
          <p:nvPr/>
        </p:nvCxnSpPr>
        <p:spPr>
          <a:xfrm flipH="1" flipV="1">
            <a:off x="1161122" y="2973786"/>
            <a:ext cx="26754" cy="88046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AA361A4-A388-4F69-99CE-651BC12B819B}"/>
              </a:ext>
            </a:extLst>
          </p:cNvPr>
          <p:cNvCxnSpPr>
            <a:cxnSpLocks/>
          </p:cNvCxnSpPr>
          <p:nvPr/>
        </p:nvCxnSpPr>
        <p:spPr>
          <a:xfrm flipH="1">
            <a:off x="3806517" y="4068504"/>
            <a:ext cx="378183" cy="26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D597220-053C-4564-A37B-297033CF90ED}"/>
              </a:ext>
            </a:extLst>
          </p:cNvPr>
          <p:cNvCxnSpPr>
            <a:cxnSpLocks/>
          </p:cNvCxnSpPr>
          <p:nvPr/>
        </p:nvCxnSpPr>
        <p:spPr>
          <a:xfrm>
            <a:off x="4295598" y="3828840"/>
            <a:ext cx="0" cy="400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3CAC949-03A5-46E7-A786-F30EAAA814C3}"/>
              </a:ext>
            </a:extLst>
          </p:cNvPr>
          <p:cNvCxnSpPr>
            <a:cxnSpLocks/>
          </p:cNvCxnSpPr>
          <p:nvPr/>
        </p:nvCxnSpPr>
        <p:spPr>
          <a:xfrm flipH="1">
            <a:off x="4155881" y="4220904"/>
            <a:ext cx="165980" cy="137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71BEDED2-09F1-450C-89D7-2023448E60A1}"/>
              </a:ext>
            </a:extLst>
          </p:cNvPr>
          <p:cNvSpPr txBox="1"/>
          <p:nvPr/>
        </p:nvSpPr>
        <p:spPr>
          <a:xfrm>
            <a:off x="4337800" y="3521063"/>
            <a:ext cx="10191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MOSFET</a:t>
            </a:r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5630DCE-2496-4ACD-BE40-4F93091E0065}"/>
              </a:ext>
            </a:extLst>
          </p:cNvPr>
          <p:cNvGrpSpPr/>
          <p:nvPr/>
        </p:nvGrpSpPr>
        <p:grpSpPr>
          <a:xfrm rot="18748526">
            <a:off x="3416809" y="4266541"/>
            <a:ext cx="290928" cy="112746"/>
            <a:chOff x="492186" y="4333253"/>
            <a:chExt cx="290928" cy="112746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A2FC1A6-DFA5-4CDA-83E0-4DE1505996B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37650" y="4187789"/>
              <a:ext cx="0" cy="290928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6040695-B64D-49F9-ADF6-B9DE7D700373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877AA44-83D9-4D2A-BB8A-BAA1D3A62A77}"/>
              </a:ext>
            </a:extLst>
          </p:cNvPr>
          <p:cNvCxnSpPr>
            <a:cxnSpLocks/>
          </p:cNvCxnSpPr>
          <p:nvPr/>
        </p:nvCxnSpPr>
        <p:spPr>
          <a:xfrm>
            <a:off x="3244897" y="3837287"/>
            <a:ext cx="273919" cy="423517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93901F5-4261-4B5C-9DF5-DA165D89E0BA}"/>
              </a:ext>
            </a:extLst>
          </p:cNvPr>
          <p:cNvCxnSpPr>
            <a:cxnSpLocks/>
          </p:cNvCxnSpPr>
          <p:nvPr/>
        </p:nvCxnSpPr>
        <p:spPr>
          <a:xfrm>
            <a:off x="3593824" y="4357188"/>
            <a:ext cx="574030" cy="126287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23AF744-6A9A-4005-8945-79BC5F9C7386}"/>
              </a:ext>
            </a:extLst>
          </p:cNvPr>
          <p:cNvSpPr txBox="1"/>
          <p:nvPr/>
        </p:nvSpPr>
        <p:spPr>
          <a:xfrm>
            <a:off x="2210107" y="2781323"/>
            <a:ext cx="652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3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4179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MOSFET equivalent </a:t>
            </a:r>
            <a:r>
              <a:rPr lang="en-US" sz="2800" b="1" dirty="0" err="1">
                <a:solidFill>
                  <a:srgbClr val="FF0000"/>
                </a:solidFill>
              </a:rPr>
              <a:t>ckt</a:t>
            </a:r>
            <a:endParaRPr lang="en-US" sz="2800" dirty="0"/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DB76705F-845E-430C-B097-7645AAA14341}"/>
              </a:ext>
            </a:extLst>
          </p:cNvPr>
          <p:cNvGrpSpPr/>
          <p:nvPr/>
        </p:nvGrpSpPr>
        <p:grpSpPr>
          <a:xfrm rot="5400000">
            <a:off x="3065164" y="1501818"/>
            <a:ext cx="2216273" cy="619828"/>
            <a:chOff x="2919257" y="1823540"/>
            <a:chExt cx="3928227" cy="748209"/>
          </a:xfrm>
        </p:grpSpPr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4074088-8AFA-4401-8FB7-0E0F49A20058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6AF7A2AB-71AA-4B77-AB6B-E1CA546024EE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7D822A27-E078-4E93-97BD-D90DA292FC43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2C8F080E-7DC4-4952-8A06-F814C8A93512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B7E725C0-49F7-46FB-B2C9-D6770EBF036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C064989-2263-44F5-97AF-484035724869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09369FB-45F6-48EC-A404-F8F490BB84BB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B75D9F0-6FBD-4390-90F2-16AAD919D91C}"/>
              </a:ext>
            </a:extLst>
          </p:cNvPr>
          <p:cNvGrpSpPr/>
          <p:nvPr/>
        </p:nvGrpSpPr>
        <p:grpSpPr>
          <a:xfrm rot="5400000" flipV="1">
            <a:off x="3821666" y="1725812"/>
            <a:ext cx="1607977" cy="7295"/>
            <a:chOff x="3215079" y="2184737"/>
            <a:chExt cx="2893005" cy="10277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DE53EE-566B-49D3-AD34-967554C493D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12566" y="1799496"/>
              <a:ext cx="0" cy="791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05A28D-FE61-477A-8CB1-538F470B4DA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8862EE4-270E-484A-81C8-7BF9A942C15E}"/>
              </a:ext>
            </a:extLst>
          </p:cNvPr>
          <p:cNvCxnSpPr>
            <a:cxnSpLocks/>
          </p:cNvCxnSpPr>
          <p:nvPr/>
        </p:nvCxnSpPr>
        <p:spPr>
          <a:xfrm flipV="1">
            <a:off x="4632275" y="943763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41F81C3-7AD0-4D20-B27C-CFC36B0E66EF}"/>
              </a:ext>
            </a:extLst>
          </p:cNvPr>
          <p:cNvCxnSpPr>
            <a:cxnSpLocks/>
          </p:cNvCxnSpPr>
          <p:nvPr/>
        </p:nvCxnSpPr>
        <p:spPr>
          <a:xfrm>
            <a:off x="3797100" y="3503759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3994DB6-16FE-4D61-A8CB-CA9DCEDDA420}"/>
              </a:ext>
            </a:extLst>
          </p:cNvPr>
          <p:cNvCxnSpPr>
            <a:cxnSpLocks/>
          </p:cNvCxnSpPr>
          <p:nvPr/>
        </p:nvCxnSpPr>
        <p:spPr>
          <a:xfrm flipH="1">
            <a:off x="3797100" y="3550701"/>
            <a:ext cx="378183" cy="26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EDEEB38-1FBD-4866-9F80-1BC676C511F4}"/>
              </a:ext>
            </a:extLst>
          </p:cNvPr>
          <p:cNvCxnSpPr>
            <a:cxnSpLocks/>
          </p:cNvCxnSpPr>
          <p:nvPr/>
        </p:nvCxnSpPr>
        <p:spPr>
          <a:xfrm flipH="1">
            <a:off x="3819442" y="3842443"/>
            <a:ext cx="466196" cy="193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94669F3-C2E0-4624-8496-A81F3D4AE22A}"/>
              </a:ext>
            </a:extLst>
          </p:cNvPr>
          <p:cNvCxnSpPr>
            <a:cxnSpLocks/>
          </p:cNvCxnSpPr>
          <p:nvPr/>
        </p:nvCxnSpPr>
        <p:spPr>
          <a:xfrm flipH="1" flipV="1">
            <a:off x="3781727" y="3848271"/>
            <a:ext cx="155498" cy="80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672E043-241D-49BA-8926-7E406B7208EC}"/>
              </a:ext>
            </a:extLst>
          </p:cNvPr>
          <p:cNvCxnSpPr>
            <a:cxnSpLocks/>
          </p:cNvCxnSpPr>
          <p:nvPr/>
        </p:nvCxnSpPr>
        <p:spPr>
          <a:xfrm flipH="1">
            <a:off x="3787295" y="3774574"/>
            <a:ext cx="160897" cy="72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7340848-960C-4488-B139-EBB17F574846}"/>
              </a:ext>
            </a:extLst>
          </p:cNvPr>
          <p:cNvCxnSpPr>
            <a:cxnSpLocks/>
          </p:cNvCxnSpPr>
          <p:nvPr/>
        </p:nvCxnSpPr>
        <p:spPr>
          <a:xfrm>
            <a:off x="4171121" y="4081551"/>
            <a:ext cx="22744" cy="7599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7C82E1C-2431-4C53-BD33-13FF339A2DD0}"/>
              </a:ext>
            </a:extLst>
          </p:cNvPr>
          <p:cNvCxnSpPr>
            <a:cxnSpLocks/>
          </p:cNvCxnSpPr>
          <p:nvPr/>
        </p:nvCxnSpPr>
        <p:spPr>
          <a:xfrm flipH="1">
            <a:off x="4167854" y="2778372"/>
            <a:ext cx="7430" cy="784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1BBBB7E-BF8B-421C-BF1B-B8FED0B75143}"/>
              </a:ext>
            </a:extLst>
          </p:cNvPr>
          <p:cNvCxnSpPr>
            <a:cxnSpLocks/>
            <a:stCxn id="164" idx="0"/>
          </p:cNvCxnSpPr>
          <p:nvPr/>
        </p:nvCxnSpPr>
        <p:spPr>
          <a:xfrm>
            <a:off x="2203618" y="3848751"/>
            <a:ext cx="1582746" cy="5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2C76343-06F8-4097-8201-BF9911A7FDF1}"/>
              </a:ext>
            </a:extLst>
          </p:cNvPr>
          <p:cNvCxnSpPr>
            <a:cxnSpLocks/>
          </p:cNvCxnSpPr>
          <p:nvPr/>
        </p:nvCxnSpPr>
        <p:spPr>
          <a:xfrm>
            <a:off x="3798082" y="4848648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283020-5E07-4FE4-B10A-8D57E94842F2}"/>
              </a:ext>
            </a:extLst>
          </p:cNvPr>
          <p:cNvCxnSpPr>
            <a:cxnSpLocks/>
          </p:cNvCxnSpPr>
          <p:nvPr/>
        </p:nvCxnSpPr>
        <p:spPr>
          <a:xfrm>
            <a:off x="3974131" y="4961633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4ADB5DD-9648-435B-862D-655920CD2250}"/>
              </a:ext>
            </a:extLst>
          </p:cNvPr>
          <p:cNvCxnSpPr>
            <a:cxnSpLocks/>
          </p:cNvCxnSpPr>
          <p:nvPr/>
        </p:nvCxnSpPr>
        <p:spPr>
          <a:xfrm>
            <a:off x="4110765" y="5058852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3DC1354-04B5-4BA1-AE6E-25CEE85FC5FA}"/>
              </a:ext>
            </a:extLst>
          </p:cNvPr>
          <p:cNvGrpSpPr/>
          <p:nvPr/>
        </p:nvGrpSpPr>
        <p:grpSpPr>
          <a:xfrm>
            <a:off x="3127163" y="1544347"/>
            <a:ext cx="559676" cy="374005"/>
            <a:chOff x="3507077" y="1544347"/>
            <a:chExt cx="559676" cy="374005"/>
          </a:xfrm>
        </p:grpSpPr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D52B7E82-9EA1-45E5-B216-B7EEF139331D}"/>
                </a:ext>
              </a:extLst>
            </p:cNvPr>
            <p:cNvSpPr/>
            <p:nvPr/>
          </p:nvSpPr>
          <p:spPr>
            <a:xfrm>
              <a:off x="3534667" y="1552414"/>
              <a:ext cx="504497" cy="365938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313B4E9-B5F8-4CBA-80A5-F8BAECCFF7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7077" y="1544347"/>
              <a:ext cx="5596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115BBF5-07E7-4C6C-8A74-C19987AC0A01}"/>
              </a:ext>
            </a:extLst>
          </p:cNvPr>
          <p:cNvCxnSpPr/>
          <p:nvPr/>
        </p:nvCxnSpPr>
        <p:spPr>
          <a:xfrm rot="5400000" flipV="1">
            <a:off x="3101410" y="1232298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D5A1647-B5C8-4F9F-A03D-7386C5227892}"/>
              </a:ext>
            </a:extLst>
          </p:cNvPr>
          <p:cNvCxnSpPr/>
          <p:nvPr/>
        </p:nvCxnSpPr>
        <p:spPr>
          <a:xfrm rot="5400000" flipV="1">
            <a:off x="3105222" y="2237235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2AC8F8C-908F-44A6-AB26-0CF23D02F83A}"/>
              </a:ext>
            </a:extLst>
          </p:cNvPr>
          <p:cNvCxnSpPr>
            <a:cxnSpLocks/>
          </p:cNvCxnSpPr>
          <p:nvPr/>
        </p:nvCxnSpPr>
        <p:spPr>
          <a:xfrm flipV="1">
            <a:off x="3422467" y="918867"/>
            <a:ext cx="720231" cy="6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B10A2116-A8BB-4C0D-8A73-68D8B65FCD37}"/>
              </a:ext>
            </a:extLst>
          </p:cNvPr>
          <p:cNvSpPr/>
          <p:nvPr/>
        </p:nvSpPr>
        <p:spPr>
          <a:xfrm>
            <a:off x="4091227" y="624392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4C0AFB9-E94A-48AC-A14F-E3D3F89C6D90}"/>
              </a:ext>
            </a:extLst>
          </p:cNvPr>
          <p:cNvSpPr/>
          <p:nvPr/>
        </p:nvSpPr>
        <p:spPr>
          <a:xfrm>
            <a:off x="4133265" y="2487359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476D2B-1B2B-494F-A431-817CB395E92B}"/>
              </a:ext>
            </a:extLst>
          </p:cNvPr>
          <p:cNvGrpSpPr/>
          <p:nvPr/>
        </p:nvGrpSpPr>
        <p:grpSpPr>
          <a:xfrm rot="16200000">
            <a:off x="1522183" y="3435418"/>
            <a:ext cx="543910" cy="826665"/>
            <a:chOff x="4641185" y="1004852"/>
            <a:chExt cx="543910" cy="826665"/>
          </a:xfrm>
        </p:grpSpPr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5BE148FE-7C94-4B62-AD4A-614CA4B34947}"/>
                </a:ext>
              </a:extLst>
            </p:cNvPr>
            <p:cNvSpPr/>
            <p:nvPr/>
          </p:nvSpPr>
          <p:spPr>
            <a:xfrm flipV="1">
              <a:off x="4641185" y="1435899"/>
              <a:ext cx="543910" cy="391765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042F5B5-4608-42EE-8271-2AE532246B93}"/>
                </a:ext>
              </a:extLst>
            </p:cNvPr>
            <p:cNvCxnSpPr>
              <a:cxnSpLocks/>
            </p:cNvCxnSpPr>
            <p:nvPr/>
          </p:nvCxnSpPr>
          <p:spPr>
            <a:xfrm>
              <a:off x="4641185" y="1831517"/>
              <a:ext cx="5439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76852DAC-4079-4F90-9B3B-9483F86FBED7}"/>
                </a:ext>
              </a:extLst>
            </p:cNvPr>
            <p:cNvCxnSpPr>
              <a:cxnSpLocks/>
            </p:cNvCxnSpPr>
            <p:nvPr/>
          </p:nvCxnSpPr>
          <p:spPr>
            <a:xfrm>
              <a:off x="4913140" y="1004852"/>
              <a:ext cx="0" cy="43413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1DCDFCC-5172-4951-B028-4BCB7999E6EC}"/>
              </a:ext>
            </a:extLst>
          </p:cNvPr>
          <p:cNvCxnSpPr>
            <a:cxnSpLocks/>
          </p:cNvCxnSpPr>
          <p:nvPr/>
        </p:nvCxnSpPr>
        <p:spPr>
          <a:xfrm flipV="1">
            <a:off x="184513" y="4053282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229A281F-EAB6-40D4-A2FB-A28B50999111}"/>
              </a:ext>
            </a:extLst>
          </p:cNvPr>
          <p:cNvSpPr/>
          <p:nvPr/>
        </p:nvSpPr>
        <p:spPr>
          <a:xfrm rot="5400000">
            <a:off x="459469" y="363626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291CBEE-6BEC-4222-B9B7-E2D8F0F12687}"/>
              </a:ext>
            </a:extLst>
          </p:cNvPr>
          <p:cNvCxnSpPr>
            <a:cxnSpLocks/>
          </p:cNvCxnSpPr>
          <p:nvPr/>
        </p:nvCxnSpPr>
        <p:spPr>
          <a:xfrm flipV="1">
            <a:off x="1015723" y="3842443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616A445-9C5D-44CB-9E1E-450549F9330C}"/>
              </a:ext>
            </a:extLst>
          </p:cNvPr>
          <p:cNvCxnSpPr>
            <a:cxnSpLocks/>
          </p:cNvCxnSpPr>
          <p:nvPr/>
        </p:nvCxnSpPr>
        <p:spPr>
          <a:xfrm flipV="1">
            <a:off x="150187" y="3655830"/>
            <a:ext cx="425170" cy="74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/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/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75DBA6F-8612-4B71-8D43-B0B62940A98F}"/>
              </a:ext>
            </a:extLst>
          </p:cNvPr>
          <p:cNvCxnSpPr>
            <a:cxnSpLocks/>
          </p:cNvCxnSpPr>
          <p:nvPr/>
        </p:nvCxnSpPr>
        <p:spPr>
          <a:xfrm flipH="1">
            <a:off x="4622067" y="1692139"/>
            <a:ext cx="305080" cy="423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9A5939-5802-40E0-AF5A-2D3A6F5F07EA}"/>
              </a:ext>
            </a:extLst>
          </p:cNvPr>
          <p:cNvGrpSpPr/>
          <p:nvPr/>
        </p:nvGrpSpPr>
        <p:grpSpPr>
          <a:xfrm>
            <a:off x="4628425" y="2356370"/>
            <a:ext cx="932553" cy="276550"/>
            <a:chOff x="4676775" y="1682364"/>
            <a:chExt cx="1619250" cy="69302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1AD4BC1-E895-40AD-A17A-55929A77A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FA731FD-F9B7-4656-BFA1-4DEAD77EEDB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D09D900-857F-4355-9978-6EBD2B5BEA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B0D2857-0872-44DA-8145-67B3075DE7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04AB0DE-581C-4A92-9D30-1F95A55994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F66A3C8-FE28-4B05-96EA-15C2AA30F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8F6F288-C3F3-467C-A0AA-3132F44BC8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36E5F67-8E88-4C31-8213-0C595BBC8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BF3F1C8-180E-4F22-AC43-D046946370C0}"/>
              </a:ext>
            </a:extLst>
          </p:cNvPr>
          <p:cNvGrpSpPr/>
          <p:nvPr/>
        </p:nvGrpSpPr>
        <p:grpSpPr>
          <a:xfrm rot="16200000">
            <a:off x="4697549" y="875402"/>
            <a:ext cx="471472" cy="112746"/>
            <a:chOff x="401914" y="4333253"/>
            <a:chExt cx="471472" cy="112746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D09B169-E931-4FEE-96B1-9EA0FAD52049}"/>
                </a:ext>
              </a:extLst>
            </p:cNvPr>
            <p:cNvCxnSpPr>
              <a:cxnSpLocks/>
            </p:cNvCxnSpPr>
            <p:nvPr/>
          </p:nvCxnSpPr>
          <p:spPr>
            <a:xfrm>
              <a:off x="401914" y="4333253"/>
              <a:ext cx="471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73AD43-EB71-4434-B322-6813A2A7E8B2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786A441-74CD-4732-818F-D93F2779AB54}"/>
              </a:ext>
            </a:extLst>
          </p:cNvPr>
          <p:cNvCxnSpPr>
            <a:cxnSpLocks/>
          </p:cNvCxnSpPr>
          <p:nvPr/>
        </p:nvCxnSpPr>
        <p:spPr>
          <a:xfrm flipV="1">
            <a:off x="5008258" y="943763"/>
            <a:ext cx="55272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C8F98F3-9763-4BB7-9D2F-FE4D5E9E7B2D}"/>
              </a:ext>
            </a:extLst>
          </p:cNvPr>
          <p:cNvCxnSpPr>
            <a:cxnSpLocks/>
          </p:cNvCxnSpPr>
          <p:nvPr/>
        </p:nvCxnSpPr>
        <p:spPr>
          <a:xfrm>
            <a:off x="5566188" y="931775"/>
            <a:ext cx="0" cy="15859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54DA62D-AA2B-4243-BE29-4440FA57011F}"/>
              </a:ext>
            </a:extLst>
          </p:cNvPr>
          <p:cNvCxnSpPr>
            <a:cxnSpLocks/>
          </p:cNvCxnSpPr>
          <p:nvPr/>
        </p:nvCxnSpPr>
        <p:spPr>
          <a:xfrm flipV="1">
            <a:off x="3428896" y="2543570"/>
            <a:ext cx="766094" cy="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/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12E850A-5021-447E-BC0A-4DBD714C165F}"/>
              </a:ext>
            </a:extLst>
          </p:cNvPr>
          <p:cNvCxnSpPr>
            <a:cxnSpLocks/>
          </p:cNvCxnSpPr>
          <p:nvPr/>
        </p:nvCxnSpPr>
        <p:spPr>
          <a:xfrm>
            <a:off x="782293" y="3501941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6081D8DD-568F-4D37-8D31-DA06D2DCBD47}"/>
              </a:ext>
            </a:extLst>
          </p:cNvPr>
          <p:cNvCxnSpPr>
            <a:cxnSpLocks/>
          </p:cNvCxnSpPr>
          <p:nvPr/>
        </p:nvCxnSpPr>
        <p:spPr>
          <a:xfrm>
            <a:off x="788410" y="4004757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34FFE2CA-B255-4271-8068-94458B1E260B}"/>
              </a:ext>
            </a:extLst>
          </p:cNvPr>
          <p:cNvSpPr txBox="1"/>
          <p:nvPr/>
        </p:nvSpPr>
        <p:spPr>
          <a:xfrm>
            <a:off x="3495461" y="54512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+12V</a:t>
            </a:r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07477AE-58EB-41B8-A40E-FF582AAE5B00}"/>
              </a:ext>
            </a:extLst>
          </p:cNvPr>
          <p:cNvSpPr txBox="1"/>
          <p:nvPr/>
        </p:nvSpPr>
        <p:spPr>
          <a:xfrm>
            <a:off x="531614" y="420025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sz="1400" dirty="0"/>
              <a:t>15V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/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/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TextBox 241">
            <a:extLst>
              <a:ext uri="{FF2B5EF4-FFF2-40B4-BE49-F238E27FC236}">
                <a16:creationId xmlns:a16="http://schemas.microsoft.com/office/drawing/2014/main" id="{93FD7D1A-554F-4173-8537-D42553F616FB}"/>
              </a:ext>
            </a:extLst>
          </p:cNvPr>
          <p:cNvSpPr txBox="1"/>
          <p:nvPr/>
        </p:nvSpPr>
        <p:spPr>
          <a:xfrm>
            <a:off x="521030" y="3242924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/>
              <p:nvPr/>
            </p:nvSpPr>
            <p:spPr>
              <a:xfrm>
                <a:off x="5649800" y="694967"/>
                <a:ext cx="3468265" cy="2954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When there is a output voltage from the OPAMP of -13.8V then there is no output from D1.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𝑀𝑂𝑆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was charged during positive voltage (+13.8V) and hence there is no discharging path. Hence we need to a resister to discharge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𝑀𝑂𝑆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Time constant during switching OFF time, R×C=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(if R=10k)</a:t>
                </a:r>
              </a:p>
              <a:p>
                <a:pPr algn="just"/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800" y="694967"/>
                <a:ext cx="3468265" cy="2954655"/>
              </a:xfrm>
              <a:prstGeom prst="rect">
                <a:avLst/>
              </a:prstGeom>
              <a:blipFill>
                <a:blip r:embed="rId9"/>
                <a:stretch>
                  <a:fillRect l="-3339" t="-2062" r="-3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A5D646A0-7176-4F37-BE88-F9F773EBEE1D}"/>
              </a:ext>
            </a:extLst>
          </p:cNvPr>
          <p:cNvSpPr txBox="1"/>
          <p:nvPr/>
        </p:nvSpPr>
        <p:spPr>
          <a:xfrm>
            <a:off x="809842" y="2667303"/>
            <a:ext cx="856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-13</a:t>
            </a:r>
            <a:r>
              <a:rPr lang="en-US" sz="1400" dirty="0">
                <a:solidFill>
                  <a:srgbClr val="0000FF"/>
                </a:solidFill>
              </a:rPr>
              <a:t>.8V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691C45-9F1E-434A-AA66-40B925485516}"/>
                  </a:ext>
                </a:extLst>
              </p:cNvPr>
              <p:cNvSpPr txBox="1"/>
              <p:nvPr/>
            </p:nvSpPr>
            <p:spPr>
              <a:xfrm>
                <a:off x="3033909" y="4387959"/>
                <a:ext cx="65295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𝑀𝑂𝑆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691C45-9F1E-434A-AA66-40B925485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909" y="4387959"/>
                <a:ext cx="65295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640B575-C82A-42BA-A5F3-5BD5C88A9946}"/>
              </a:ext>
            </a:extLst>
          </p:cNvPr>
          <p:cNvCxnSpPr>
            <a:cxnSpLocks/>
          </p:cNvCxnSpPr>
          <p:nvPr/>
        </p:nvCxnSpPr>
        <p:spPr>
          <a:xfrm flipH="1" flipV="1">
            <a:off x="2273949" y="2919869"/>
            <a:ext cx="26754" cy="88046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0DA0441-88D1-4072-9D1A-8073C52D2CE9}"/>
              </a:ext>
            </a:extLst>
          </p:cNvPr>
          <p:cNvCxnSpPr>
            <a:cxnSpLocks/>
          </p:cNvCxnSpPr>
          <p:nvPr/>
        </p:nvCxnSpPr>
        <p:spPr>
          <a:xfrm flipH="1" flipV="1">
            <a:off x="1161122" y="2973786"/>
            <a:ext cx="26754" cy="88046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AA361A4-A388-4F69-99CE-651BC12B819B}"/>
              </a:ext>
            </a:extLst>
          </p:cNvPr>
          <p:cNvCxnSpPr>
            <a:cxnSpLocks/>
          </p:cNvCxnSpPr>
          <p:nvPr/>
        </p:nvCxnSpPr>
        <p:spPr>
          <a:xfrm flipH="1">
            <a:off x="3806517" y="4068504"/>
            <a:ext cx="378183" cy="26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D597220-053C-4564-A37B-297033CF90ED}"/>
              </a:ext>
            </a:extLst>
          </p:cNvPr>
          <p:cNvCxnSpPr>
            <a:cxnSpLocks/>
          </p:cNvCxnSpPr>
          <p:nvPr/>
        </p:nvCxnSpPr>
        <p:spPr>
          <a:xfrm>
            <a:off x="4295598" y="3828840"/>
            <a:ext cx="0" cy="400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3CAC949-03A5-46E7-A786-F30EAAA814C3}"/>
              </a:ext>
            </a:extLst>
          </p:cNvPr>
          <p:cNvCxnSpPr>
            <a:cxnSpLocks/>
          </p:cNvCxnSpPr>
          <p:nvPr/>
        </p:nvCxnSpPr>
        <p:spPr>
          <a:xfrm flipH="1">
            <a:off x="4155881" y="4220904"/>
            <a:ext cx="165980" cy="137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71BEDED2-09F1-450C-89D7-2023448E60A1}"/>
              </a:ext>
            </a:extLst>
          </p:cNvPr>
          <p:cNvSpPr txBox="1"/>
          <p:nvPr/>
        </p:nvSpPr>
        <p:spPr>
          <a:xfrm>
            <a:off x="4337800" y="3521063"/>
            <a:ext cx="1019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MOSFET</a:t>
            </a:r>
          </a:p>
          <a:p>
            <a:r>
              <a:rPr lang="en-US" dirty="0">
                <a:solidFill>
                  <a:srgbClr val="0000FF"/>
                </a:solidFill>
              </a:rPr>
              <a:t>BS-170</a:t>
            </a:r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5630DCE-2496-4ACD-BE40-4F93091E0065}"/>
              </a:ext>
            </a:extLst>
          </p:cNvPr>
          <p:cNvGrpSpPr/>
          <p:nvPr/>
        </p:nvGrpSpPr>
        <p:grpSpPr>
          <a:xfrm rot="18748526">
            <a:off x="3416809" y="4266541"/>
            <a:ext cx="290928" cy="112746"/>
            <a:chOff x="492186" y="4333253"/>
            <a:chExt cx="290928" cy="112746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A2FC1A6-DFA5-4CDA-83E0-4DE1505996B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37650" y="4187789"/>
              <a:ext cx="0" cy="290928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6040695-B64D-49F9-ADF6-B9DE7D700373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877AA44-83D9-4D2A-BB8A-BAA1D3A62A77}"/>
              </a:ext>
            </a:extLst>
          </p:cNvPr>
          <p:cNvCxnSpPr>
            <a:cxnSpLocks/>
          </p:cNvCxnSpPr>
          <p:nvPr/>
        </p:nvCxnSpPr>
        <p:spPr>
          <a:xfrm>
            <a:off x="3244897" y="3837287"/>
            <a:ext cx="273919" cy="423517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93901F5-4261-4B5C-9DF5-DA165D89E0BA}"/>
              </a:ext>
            </a:extLst>
          </p:cNvPr>
          <p:cNvCxnSpPr>
            <a:cxnSpLocks/>
          </p:cNvCxnSpPr>
          <p:nvPr/>
        </p:nvCxnSpPr>
        <p:spPr>
          <a:xfrm>
            <a:off x="3593824" y="4357188"/>
            <a:ext cx="574030" cy="126287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23AF744-6A9A-4005-8945-79BC5F9C7386}"/>
              </a:ext>
            </a:extLst>
          </p:cNvPr>
          <p:cNvSpPr txBox="1"/>
          <p:nvPr/>
        </p:nvSpPr>
        <p:spPr>
          <a:xfrm>
            <a:off x="2210107" y="2781323"/>
            <a:ext cx="652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0V</a:t>
            </a:r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8C37B3C-10AD-47B8-82F1-727AB249D6D4}"/>
              </a:ext>
            </a:extLst>
          </p:cNvPr>
          <p:cNvGrpSpPr/>
          <p:nvPr/>
        </p:nvGrpSpPr>
        <p:grpSpPr>
          <a:xfrm rot="16200000" flipH="1">
            <a:off x="2329108" y="4211591"/>
            <a:ext cx="984462" cy="289652"/>
            <a:chOff x="4676775" y="1682364"/>
            <a:chExt cx="1619250" cy="693028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E3BD7E5-D5CE-471D-90B6-580508F3F0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4AA1CA1-266D-45B1-9FE4-56DFEFC8FE3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2CAB40D-9AE7-4760-9A71-B3B5A19C7B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46D4C99-C4AD-45A9-B761-63C7D8763D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5C89985-8942-4588-B662-379DDBD306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5287252-5E00-486B-826C-FD2818B7A4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946A8C3-8FF7-4697-9B5A-6C729CB904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328ED2A-86B4-4B2A-B94D-BB6F03215F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3784DA6-4D3A-4224-A802-E50E64057870}"/>
              </a:ext>
            </a:extLst>
          </p:cNvPr>
          <p:cNvCxnSpPr>
            <a:cxnSpLocks/>
          </p:cNvCxnSpPr>
          <p:nvPr/>
        </p:nvCxnSpPr>
        <p:spPr>
          <a:xfrm>
            <a:off x="2465923" y="484153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62D3D0B-D605-4D3B-A411-D22B57A76EFB}"/>
              </a:ext>
            </a:extLst>
          </p:cNvPr>
          <p:cNvCxnSpPr>
            <a:cxnSpLocks/>
          </p:cNvCxnSpPr>
          <p:nvPr/>
        </p:nvCxnSpPr>
        <p:spPr>
          <a:xfrm>
            <a:off x="2641972" y="495451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88A1730-C7F4-4DF9-AD84-C3928A4E7BA8}"/>
              </a:ext>
            </a:extLst>
          </p:cNvPr>
          <p:cNvCxnSpPr>
            <a:cxnSpLocks/>
          </p:cNvCxnSpPr>
          <p:nvPr/>
        </p:nvCxnSpPr>
        <p:spPr>
          <a:xfrm>
            <a:off x="2778606" y="505173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E156E3A-4333-45A6-91EB-6793BEE10722}"/>
                  </a:ext>
                </a:extLst>
              </p:cNvPr>
              <p:cNvSpPr txBox="1"/>
              <p:nvPr/>
            </p:nvSpPr>
            <p:spPr>
              <a:xfrm>
                <a:off x="2335294" y="4217866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/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E156E3A-4333-45A6-91EB-6793BEE10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294" y="4217866"/>
                <a:ext cx="49971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03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5376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Disadvantage MOSFET Switch</a:t>
            </a:r>
            <a:endParaRPr lang="en-US" sz="2800" dirty="0"/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DB76705F-845E-430C-B097-7645AAA14341}"/>
              </a:ext>
            </a:extLst>
          </p:cNvPr>
          <p:cNvGrpSpPr/>
          <p:nvPr/>
        </p:nvGrpSpPr>
        <p:grpSpPr>
          <a:xfrm rot="5400000">
            <a:off x="3065164" y="1501818"/>
            <a:ext cx="2216273" cy="619828"/>
            <a:chOff x="2919257" y="1823540"/>
            <a:chExt cx="3928227" cy="748209"/>
          </a:xfrm>
        </p:grpSpPr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4074088-8AFA-4401-8FB7-0E0F49A20058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6AF7A2AB-71AA-4B77-AB6B-E1CA546024EE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7D822A27-E078-4E93-97BD-D90DA292FC43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2C8F080E-7DC4-4952-8A06-F814C8A93512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B7E725C0-49F7-46FB-B2C9-D6770EBF036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C064989-2263-44F5-97AF-484035724869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09369FB-45F6-48EC-A404-F8F490BB84BB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B75D9F0-6FBD-4390-90F2-16AAD919D91C}"/>
              </a:ext>
            </a:extLst>
          </p:cNvPr>
          <p:cNvGrpSpPr/>
          <p:nvPr/>
        </p:nvGrpSpPr>
        <p:grpSpPr>
          <a:xfrm rot="5400000" flipV="1">
            <a:off x="3821666" y="1725812"/>
            <a:ext cx="1607977" cy="7295"/>
            <a:chOff x="3215079" y="2184737"/>
            <a:chExt cx="2893005" cy="10277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DE53EE-566B-49D3-AD34-967554C493D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12566" y="1799496"/>
              <a:ext cx="0" cy="791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05A28D-FE61-477A-8CB1-538F470B4DA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8862EE4-270E-484A-81C8-7BF9A942C15E}"/>
              </a:ext>
            </a:extLst>
          </p:cNvPr>
          <p:cNvCxnSpPr>
            <a:cxnSpLocks/>
          </p:cNvCxnSpPr>
          <p:nvPr/>
        </p:nvCxnSpPr>
        <p:spPr>
          <a:xfrm flipV="1">
            <a:off x="4632275" y="943763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41F81C3-7AD0-4D20-B27C-CFC36B0E66EF}"/>
              </a:ext>
            </a:extLst>
          </p:cNvPr>
          <p:cNvCxnSpPr>
            <a:cxnSpLocks/>
          </p:cNvCxnSpPr>
          <p:nvPr/>
        </p:nvCxnSpPr>
        <p:spPr>
          <a:xfrm>
            <a:off x="3797100" y="3503759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3994DB6-16FE-4D61-A8CB-CA9DCEDDA420}"/>
              </a:ext>
            </a:extLst>
          </p:cNvPr>
          <p:cNvCxnSpPr>
            <a:cxnSpLocks/>
          </p:cNvCxnSpPr>
          <p:nvPr/>
        </p:nvCxnSpPr>
        <p:spPr>
          <a:xfrm flipH="1">
            <a:off x="3797100" y="3550701"/>
            <a:ext cx="378183" cy="26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EDEEB38-1FBD-4866-9F80-1BC676C511F4}"/>
              </a:ext>
            </a:extLst>
          </p:cNvPr>
          <p:cNvCxnSpPr>
            <a:cxnSpLocks/>
          </p:cNvCxnSpPr>
          <p:nvPr/>
        </p:nvCxnSpPr>
        <p:spPr>
          <a:xfrm flipH="1">
            <a:off x="3819442" y="3842443"/>
            <a:ext cx="466196" cy="193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94669F3-C2E0-4624-8496-A81F3D4AE22A}"/>
              </a:ext>
            </a:extLst>
          </p:cNvPr>
          <p:cNvCxnSpPr>
            <a:cxnSpLocks/>
          </p:cNvCxnSpPr>
          <p:nvPr/>
        </p:nvCxnSpPr>
        <p:spPr>
          <a:xfrm flipH="1" flipV="1">
            <a:off x="3781727" y="3848271"/>
            <a:ext cx="155498" cy="80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672E043-241D-49BA-8926-7E406B7208EC}"/>
              </a:ext>
            </a:extLst>
          </p:cNvPr>
          <p:cNvCxnSpPr>
            <a:cxnSpLocks/>
          </p:cNvCxnSpPr>
          <p:nvPr/>
        </p:nvCxnSpPr>
        <p:spPr>
          <a:xfrm flipH="1">
            <a:off x="3787295" y="3774574"/>
            <a:ext cx="160897" cy="72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7340848-960C-4488-B139-EBB17F574846}"/>
              </a:ext>
            </a:extLst>
          </p:cNvPr>
          <p:cNvCxnSpPr>
            <a:cxnSpLocks/>
          </p:cNvCxnSpPr>
          <p:nvPr/>
        </p:nvCxnSpPr>
        <p:spPr>
          <a:xfrm>
            <a:off x="4171121" y="4081551"/>
            <a:ext cx="22744" cy="7599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7C82E1C-2431-4C53-BD33-13FF339A2DD0}"/>
              </a:ext>
            </a:extLst>
          </p:cNvPr>
          <p:cNvCxnSpPr>
            <a:cxnSpLocks/>
          </p:cNvCxnSpPr>
          <p:nvPr/>
        </p:nvCxnSpPr>
        <p:spPr>
          <a:xfrm flipH="1">
            <a:off x="4167854" y="2778372"/>
            <a:ext cx="7430" cy="784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1BBBB7E-BF8B-421C-BF1B-B8FED0B75143}"/>
              </a:ext>
            </a:extLst>
          </p:cNvPr>
          <p:cNvCxnSpPr>
            <a:cxnSpLocks/>
            <a:stCxn id="164" idx="0"/>
          </p:cNvCxnSpPr>
          <p:nvPr/>
        </p:nvCxnSpPr>
        <p:spPr>
          <a:xfrm>
            <a:off x="2203618" y="3848751"/>
            <a:ext cx="1582746" cy="5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2C76343-06F8-4097-8201-BF9911A7FDF1}"/>
              </a:ext>
            </a:extLst>
          </p:cNvPr>
          <p:cNvCxnSpPr>
            <a:cxnSpLocks/>
          </p:cNvCxnSpPr>
          <p:nvPr/>
        </p:nvCxnSpPr>
        <p:spPr>
          <a:xfrm>
            <a:off x="3798082" y="4848648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283020-5E07-4FE4-B10A-8D57E94842F2}"/>
              </a:ext>
            </a:extLst>
          </p:cNvPr>
          <p:cNvCxnSpPr>
            <a:cxnSpLocks/>
          </p:cNvCxnSpPr>
          <p:nvPr/>
        </p:nvCxnSpPr>
        <p:spPr>
          <a:xfrm>
            <a:off x="3974131" y="4961633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4ADB5DD-9648-435B-862D-655920CD2250}"/>
              </a:ext>
            </a:extLst>
          </p:cNvPr>
          <p:cNvCxnSpPr>
            <a:cxnSpLocks/>
          </p:cNvCxnSpPr>
          <p:nvPr/>
        </p:nvCxnSpPr>
        <p:spPr>
          <a:xfrm>
            <a:off x="4110765" y="5058852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3DC1354-04B5-4BA1-AE6E-25CEE85FC5FA}"/>
              </a:ext>
            </a:extLst>
          </p:cNvPr>
          <p:cNvGrpSpPr/>
          <p:nvPr/>
        </p:nvGrpSpPr>
        <p:grpSpPr>
          <a:xfrm>
            <a:off x="3127163" y="1544347"/>
            <a:ext cx="559676" cy="374005"/>
            <a:chOff x="3507077" y="1544347"/>
            <a:chExt cx="559676" cy="374005"/>
          </a:xfrm>
        </p:grpSpPr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D52B7E82-9EA1-45E5-B216-B7EEF139331D}"/>
                </a:ext>
              </a:extLst>
            </p:cNvPr>
            <p:cNvSpPr/>
            <p:nvPr/>
          </p:nvSpPr>
          <p:spPr>
            <a:xfrm>
              <a:off x="3534667" y="1552414"/>
              <a:ext cx="504497" cy="365938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313B4E9-B5F8-4CBA-80A5-F8BAECCFF7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7077" y="1544347"/>
              <a:ext cx="5596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115BBF5-07E7-4C6C-8A74-C19987AC0A01}"/>
              </a:ext>
            </a:extLst>
          </p:cNvPr>
          <p:cNvCxnSpPr/>
          <p:nvPr/>
        </p:nvCxnSpPr>
        <p:spPr>
          <a:xfrm rot="5400000" flipV="1">
            <a:off x="3101410" y="1232298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D5A1647-B5C8-4F9F-A03D-7386C5227892}"/>
              </a:ext>
            </a:extLst>
          </p:cNvPr>
          <p:cNvCxnSpPr/>
          <p:nvPr/>
        </p:nvCxnSpPr>
        <p:spPr>
          <a:xfrm rot="5400000" flipV="1">
            <a:off x="3105222" y="2237235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2AC8F8C-908F-44A6-AB26-0CF23D02F83A}"/>
              </a:ext>
            </a:extLst>
          </p:cNvPr>
          <p:cNvCxnSpPr>
            <a:cxnSpLocks/>
          </p:cNvCxnSpPr>
          <p:nvPr/>
        </p:nvCxnSpPr>
        <p:spPr>
          <a:xfrm flipV="1">
            <a:off x="3422467" y="918867"/>
            <a:ext cx="720231" cy="6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B10A2116-A8BB-4C0D-8A73-68D8B65FCD37}"/>
              </a:ext>
            </a:extLst>
          </p:cNvPr>
          <p:cNvSpPr/>
          <p:nvPr/>
        </p:nvSpPr>
        <p:spPr>
          <a:xfrm>
            <a:off x="4091227" y="624392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4C0AFB9-E94A-48AC-A14F-E3D3F89C6D90}"/>
              </a:ext>
            </a:extLst>
          </p:cNvPr>
          <p:cNvSpPr/>
          <p:nvPr/>
        </p:nvSpPr>
        <p:spPr>
          <a:xfrm>
            <a:off x="4133265" y="2487359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476D2B-1B2B-494F-A431-817CB395E92B}"/>
              </a:ext>
            </a:extLst>
          </p:cNvPr>
          <p:cNvGrpSpPr/>
          <p:nvPr/>
        </p:nvGrpSpPr>
        <p:grpSpPr>
          <a:xfrm rot="16200000">
            <a:off x="1522183" y="3435418"/>
            <a:ext cx="543910" cy="826665"/>
            <a:chOff x="4641185" y="1004852"/>
            <a:chExt cx="543910" cy="826665"/>
          </a:xfrm>
        </p:grpSpPr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5BE148FE-7C94-4B62-AD4A-614CA4B34947}"/>
                </a:ext>
              </a:extLst>
            </p:cNvPr>
            <p:cNvSpPr/>
            <p:nvPr/>
          </p:nvSpPr>
          <p:spPr>
            <a:xfrm flipV="1">
              <a:off x="4641185" y="1435899"/>
              <a:ext cx="543910" cy="391765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042F5B5-4608-42EE-8271-2AE532246B93}"/>
                </a:ext>
              </a:extLst>
            </p:cNvPr>
            <p:cNvCxnSpPr>
              <a:cxnSpLocks/>
            </p:cNvCxnSpPr>
            <p:nvPr/>
          </p:nvCxnSpPr>
          <p:spPr>
            <a:xfrm>
              <a:off x="4641185" y="1831517"/>
              <a:ext cx="5439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76852DAC-4079-4F90-9B3B-9483F86FBED7}"/>
                </a:ext>
              </a:extLst>
            </p:cNvPr>
            <p:cNvCxnSpPr>
              <a:cxnSpLocks/>
            </p:cNvCxnSpPr>
            <p:nvPr/>
          </p:nvCxnSpPr>
          <p:spPr>
            <a:xfrm>
              <a:off x="4913140" y="1004852"/>
              <a:ext cx="0" cy="43413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1DCDFCC-5172-4951-B028-4BCB7999E6EC}"/>
              </a:ext>
            </a:extLst>
          </p:cNvPr>
          <p:cNvCxnSpPr>
            <a:cxnSpLocks/>
          </p:cNvCxnSpPr>
          <p:nvPr/>
        </p:nvCxnSpPr>
        <p:spPr>
          <a:xfrm flipV="1">
            <a:off x="184513" y="4053282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229A281F-EAB6-40D4-A2FB-A28B50999111}"/>
              </a:ext>
            </a:extLst>
          </p:cNvPr>
          <p:cNvSpPr/>
          <p:nvPr/>
        </p:nvSpPr>
        <p:spPr>
          <a:xfrm rot="5400000">
            <a:off x="459469" y="363626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291CBEE-6BEC-4222-B9B7-E2D8F0F12687}"/>
              </a:ext>
            </a:extLst>
          </p:cNvPr>
          <p:cNvCxnSpPr>
            <a:cxnSpLocks/>
          </p:cNvCxnSpPr>
          <p:nvPr/>
        </p:nvCxnSpPr>
        <p:spPr>
          <a:xfrm flipV="1">
            <a:off x="1015723" y="3842443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616A445-9C5D-44CB-9E1E-450549F9330C}"/>
              </a:ext>
            </a:extLst>
          </p:cNvPr>
          <p:cNvCxnSpPr>
            <a:cxnSpLocks/>
          </p:cNvCxnSpPr>
          <p:nvPr/>
        </p:nvCxnSpPr>
        <p:spPr>
          <a:xfrm flipV="1">
            <a:off x="150187" y="3655830"/>
            <a:ext cx="425170" cy="74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/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/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75DBA6F-8612-4B71-8D43-B0B62940A98F}"/>
              </a:ext>
            </a:extLst>
          </p:cNvPr>
          <p:cNvCxnSpPr>
            <a:cxnSpLocks/>
          </p:cNvCxnSpPr>
          <p:nvPr/>
        </p:nvCxnSpPr>
        <p:spPr>
          <a:xfrm flipH="1">
            <a:off x="4622067" y="1692139"/>
            <a:ext cx="305080" cy="423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9A5939-5802-40E0-AF5A-2D3A6F5F07EA}"/>
              </a:ext>
            </a:extLst>
          </p:cNvPr>
          <p:cNvGrpSpPr/>
          <p:nvPr/>
        </p:nvGrpSpPr>
        <p:grpSpPr>
          <a:xfrm>
            <a:off x="4628425" y="2356370"/>
            <a:ext cx="932553" cy="276550"/>
            <a:chOff x="4676775" y="1682364"/>
            <a:chExt cx="1619250" cy="69302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1AD4BC1-E895-40AD-A17A-55929A77A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FA731FD-F9B7-4656-BFA1-4DEAD77EEDB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D09D900-857F-4355-9978-6EBD2B5BEA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B0D2857-0872-44DA-8145-67B3075DE7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04AB0DE-581C-4A92-9D30-1F95A55994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F66A3C8-FE28-4B05-96EA-15C2AA30F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8F6F288-C3F3-467C-A0AA-3132F44BC8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36E5F67-8E88-4C31-8213-0C595BBC8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BF3F1C8-180E-4F22-AC43-D046946370C0}"/>
              </a:ext>
            </a:extLst>
          </p:cNvPr>
          <p:cNvGrpSpPr/>
          <p:nvPr/>
        </p:nvGrpSpPr>
        <p:grpSpPr>
          <a:xfrm rot="16200000">
            <a:off x="4697549" y="875402"/>
            <a:ext cx="471472" cy="112746"/>
            <a:chOff x="401914" y="4333253"/>
            <a:chExt cx="471472" cy="112746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D09B169-E931-4FEE-96B1-9EA0FAD52049}"/>
                </a:ext>
              </a:extLst>
            </p:cNvPr>
            <p:cNvCxnSpPr>
              <a:cxnSpLocks/>
            </p:cNvCxnSpPr>
            <p:nvPr/>
          </p:nvCxnSpPr>
          <p:spPr>
            <a:xfrm>
              <a:off x="401914" y="4333253"/>
              <a:ext cx="471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73AD43-EB71-4434-B322-6813A2A7E8B2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786A441-74CD-4732-818F-D93F2779AB54}"/>
              </a:ext>
            </a:extLst>
          </p:cNvPr>
          <p:cNvCxnSpPr>
            <a:cxnSpLocks/>
          </p:cNvCxnSpPr>
          <p:nvPr/>
        </p:nvCxnSpPr>
        <p:spPr>
          <a:xfrm flipV="1">
            <a:off x="5008258" y="943763"/>
            <a:ext cx="55272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C8F98F3-9763-4BB7-9D2F-FE4D5E9E7B2D}"/>
              </a:ext>
            </a:extLst>
          </p:cNvPr>
          <p:cNvCxnSpPr>
            <a:cxnSpLocks/>
          </p:cNvCxnSpPr>
          <p:nvPr/>
        </p:nvCxnSpPr>
        <p:spPr>
          <a:xfrm>
            <a:off x="5566188" y="931775"/>
            <a:ext cx="0" cy="15859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54DA62D-AA2B-4243-BE29-4440FA57011F}"/>
              </a:ext>
            </a:extLst>
          </p:cNvPr>
          <p:cNvCxnSpPr>
            <a:cxnSpLocks/>
          </p:cNvCxnSpPr>
          <p:nvPr/>
        </p:nvCxnSpPr>
        <p:spPr>
          <a:xfrm flipV="1">
            <a:off x="3428896" y="2543570"/>
            <a:ext cx="766094" cy="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/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12E850A-5021-447E-BC0A-4DBD714C165F}"/>
              </a:ext>
            </a:extLst>
          </p:cNvPr>
          <p:cNvCxnSpPr>
            <a:cxnSpLocks/>
          </p:cNvCxnSpPr>
          <p:nvPr/>
        </p:nvCxnSpPr>
        <p:spPr>
          <a:xfrm>
            <a:off x="782293" y="3501941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6081D8DD-568F-4D37-8D31-DA06D2DCBD47}"/>
              </a:ext>
            </a:extLst>
          </p:cNvPr>
          <p:cNvCxnSpPr>
            <a:cxnSpLocks/>
          </p:cNvCxnSpPr>
          <p:nvPr/>
        </p:nvCxnSpPr>
        <p:spPr>
          <a:xfrm>
            <a:off x="788410" y="4004757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34FFE2CA-B255-4271-8068-94458B1E260B}"/>
              </a:ext>
            </a:extLst>
          </p:cNvPr>
          <p:cNvSpPr txBox="1"/>
          <p:nvPr/>
        </p:nvSpPr>
        <p:spPr>
          <a:xfrm>
            <a:off x="3495461" y="54512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+12V</a:t>
            </a:r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07477AE-58EB-41B8-A40E-FF582AAE5B00}"/>
              </a:ext>
            </a:extLst>
          </p:cNvPr>
          <p:cNvSpPr txBox="1"/>
          <p:nvPr/>
        </p:nvSpPr>
        <p:spPr>
          <a:xfrm>
            <a:off x="531614" y="420025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sz="1400" dirty="0"/>
              <a:t>15V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/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/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TextBox 241">
            <a:extLst>
              <a:ext uri="{FF2B5EF4-FFF2-40B4-BE49-F238E27FC236}">
                <a16:creationId xmlns:a16="http://schemas.microsoft.com/office/drawing/2014/main" id="{93FD7D1A-554F-4173-8537-D42553F616FB}"/>
              </a:ext>
            </a:extLst>
          </p:cNvPr>
          <p:cNvSpPr txBox="1"/>
          <p:nvPr/>
        </p:nvSpPr>
        <p:spPr>
          <a:xfrm>
            <a:off x="521030" y="3242924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sp>
        <p:nvSpPr>
          <p:cNvPr id="243" name="TextBox 22">
            <a:extLst>
              <a:ext uri="{FF2B5EF4-FFF2-40B4-BE49-F238E27FC236}">
                <a16:creationId xmlns:a16="http://schemas.microsoft.com/office/drawing/2014/main" id="{E5F01D83-A50C-484E-ADB9-E21E3835D9A2}"/>
              </a:ext>
            </a:extLst>
          </p:cNvPr>
          <p:cNvSpPr txBox="1"/>
          <p:nvPr/>
        </p:nvSpPr>
        <p:spPr>
          <a:xfrm>
            <a:off x="5649800" y="694967"/>
            <a:ext cx="3468265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</a:rPr>
              <a:t>Designing of MOSFET switch is easy but limited with high voltage operation.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</a:rPr>
              <a:t>BS-170 operates with 5V only.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</a:rPr>
              <a:t>If any circuit needs to be operated at low voltage (say +/- 2V) then the MOSFET circuit will not work for such operation.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</a:rPr>
              <a:t>Where the transistor require only 0.6V base-emitter voltage to operate in the transistor.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D646A0-7176-4F37-BE88-F9F773EBEE1D}"/>
              </a:ext>
            </a:extLst>
          </p:cNvPr>
          <p:cNvSpPr txBox="1"/>
          <p:nvPr/>
        </p:nvSpPr>
        <p:spPr>
          <a:xfrm>
            <a:off x="809842" y="2667303"/>
            <a:ext cx="856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-14</a:t>
            </a:r>
            <a:r>
              <a:rPr lang="en-US" sz="1400" dirty="0">
                <a:solidFill>
                  <a:srgbClr val="0000FF"/>
                </a:solidFill>
              </a:rPr>
              <a:t>.2V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691C45-9F1E-434A-AA66-40B925485516}"/>
                  </a:ext>
                </a:extLst>
              </p:cNvPr>
              <p:cNvSpPr txBox="1"/>
              <p:nvPr/>
            </p:nvSpPr>
            <p:spPr>
              <a:xfrm>
                <a:off x="3033909" y="4387959"/>
                <a:ext cx="65295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𝑀𝑂𝑆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691C45-9F1E-434A-AA66-40B925485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909" y="4387959"/>
                <a:ext cx="65295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640B575-C82A-42BA-A5F3-5BD5C88A9946}"/>
              </a:ext>
            </a:extLst>
          </p:cNvPr>
          <p:cNvCxnSpPr>
            <a:cxnSpLocks/>
          </p:cNvCxnSpPr>
          <p:nvPr/>
        </p:nvCxnSpPr>
        <p:spPr>
          <a:xfrm flipH="1" flipV="1">
            <a:off x="2273949" y="2919869"/>
            <a:ext cx="26754" cy="88046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0DA0441-88D1-4072-9D1A-8073C52D2CE9}"/>
              </a:ext>
            </a:extLst>
          </p:cNvPr>
          <p:cNvCxnSpPr>
            <a:cxnSpLocks/>
          </p:cNvCxnSpPr>
          <p:nvPr/>
        </p:nvCxnSpPr>
        <p:spPr>
          <a:xfrm flipH="1" flipV="1">
            <a:off x="1161122" y="2973786"/>
            <a:ext cx="26754" cy="88046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AA361A4-A388-4F69-99CE-651BC12B819B}"/>
              </a:ext>
            </a:extLst>
          </p:cNvPr>
          <p:cNvCxnSpPr>
            <a:cxnSpLocks/>
          </p:cNvCxnSpPr>
          <p:nvPr/>
        </p:nvCxnSpPr>
        <p:spPr>
          <a:xfrm flipH="1">
            <a:off x="3806517" y="4068504"/>
            <a:ext cx="378183" cy="26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D597220-053C-4564-A37B-297033CF90ED}"/>
              </a:ext>
            </a:extLst>
          </p:cNvPr>
          <p:cNvCxnSpPr>
            <a:cxnSpLocks/>
          </p:cNvCxnSpPr>
          <p:nvPr/>
        </p:nvCxnSpPr>
        <p:spPr>
          <a:xfrm>
            <a:off x="4295598" y="3828840"/>
            <a:ext cx="0" cy="400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3CAC949-03A5-46E7-A786-F30EAAA814C3}"/>
              </a:ext>
            </a:extLst>
          </p:cNvPr>
          <p:cNvCxnSpPr>
            <a:cxnSpLocks/>
          </p:cNvCxnSpPr>
          <p:nvPr/>
        </p:nvCxnSpPr>
        <p:spPr>
          <a:xfrm flipH="1">
            <a:off x="4155881" y="4220904"/>
            <a:ext cx="165980" cy="137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71BEDED2-09F1-450C-89D7-2023448E60A1}"/>
              </a:ext>
            </a:extLst>
          </p:cNvPr>
          <p:cNvSpPr txBox="1"/>
          <p:nvPr/>
        </p:nvSpPr>
        <p:spPr>
          <a:xfrm>
            <a:off x="4337800" y="3521063"/>
            <a:ext cx="1019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MOSFET</a:t>
            </a:r>
          </a:p>
          <a:p>
            <a:r>
              <a:rPr lang="en-US" dirty="0">
                <a:solidFill>
                  <a:srgbClr val="0000FF"/>
                </a:solidFill>
              </a:rPr>
              <a:t>BS-170</a:t>
            </a:r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5630DCE-2496-4ACD-BE40-4F93091E0065}"/>
              </a:ext>
            </a:extLst>
          </p:cNvPr>
          <p:cNvGrpSpPr/>
          <p:nvPr/>
        </p:nvGrpSpPr>
        <p:grpSpPr>
          <a:xfrm rot="18748526">
            <a:off x="3416809" y="4266541"/>
            <a:ext cx="290928" cy="112746"/>
            <a:chOff x="492186" y="4333253"/>
            <a:chExt cx="290928" cy="112746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A2FC1A6-DFA5-4CDA-83E0-4DE1505996B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37650" y="4187789"/>
              <a:ext cx="0" cy="290928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6040695-B64D-49F9-ADF6-B9DE7D700373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877AA44-83D9-4D2A-BB8A-BAA1D3A62A77}"/>
              </a:ext>
            </a:extLst>
          </p:cNvPr>
          <p:cNvCxnSpPr>
            <a:cxnSpLocks/>
          </p:cNvCxnSpPr>
          <p:nvPr/>
        </p:nvCxnSpPr>
        <p:spPr>
          <a:xfrm>
            <a:off x="3244897" y="3837287"/>
            <a:ext cx="273919" cy="423517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93901F5-4261-4B5C-9DF5-DA165D89E0BA}"/>
              </a:ext>
            </a:extLst>
          </p:cNvPr>
          <p:cNvCxnSpPr>
            <a:cxnSpLocks/>
          </p:cNvCxnSpPr>
          <p:nvPr/>
        </p:nvCxnSpPr>
        <p:spPr>
          <a:xfrm>
            <a:off x="3593824" y="4357188"/>
            <a:ext cx="574030" cy="126287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23AF744-6A9A-4005-8945-79BC5F9C7386}"/>
              </a:ext>
            </a:extLst>
          </p:cNvPr>
          <p:cNvSpPr txBox="1"/>
          <p:nvPr/>
        </p:nvSpPr>
        <p:spPr>
          <a:xfrm>
            <a:off x="2210107" y="2781323"/>
            <a:ext cx="652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0V</a:t>
            </a:r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8C37B3C-10AD-47B8-82F1-727AB249D6D4}"/>
              </a:ext>
            </a:extLst>
          </p:cNvPr>
          <p:cNvGrpSpPr/>
          <p:nvPr/>
        </p:nvGrpSpPr>
        <p:grpSpPr>
          <a:xfrm rot="16200000" flipH="1">
            <a:off x="2329108" y="4211591"/>
            <a:ext cx="984462" cy="289652"/>
            <a:chOff x="4676775" y="1682364"/>
            <a:chExt cx="1619250" cy="693028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E3BD7E5-D5CE-471D-90B6-580508F3F0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4AA1CA1-266D-45B1-9FE4-56DFEFC8FE3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2CAB40D-9AE7-4760-9A71-B3B5A19C7B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46D4C99-C4AD-45A9-B761-63C7D8763D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5C89985-8942-4588-B662-379DDBD306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5287252-5E00-486B-826C-FD2818B7A4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946A8C3-8FF7-4697-9B5A-6C729CB904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328ED2A-86B4-4B2A-B94D-BB6F03215F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3784DA6-4D3A-4224-A802-E50E64057870}"/>
              </a:ext>
            </a:extLst>
          </p:cNvPr>
          <p:cNvCxnSpPr>
            <a:cxnSpLocks/>
          </p:cNvCxnSpPr>
          <p:nvPr/>
        </p:nvCxnSpPr>
        <p:spPr>
          <a:xfrm>
            <a:off x="2465923" y="484153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62D3D0B-D605-4D3B-A411-D22B57A76EFB}"/>
              </a:ext>
            </a:extLst>
          </p:cNvPr>
          <p:cNvCxnSpPr>
            <a:cxnSpLocks/>
          </p:cNvCxnSpPr>
          <p:nvPr/>
        </p:nvCxnSpPr>
        <p:spPr>
          <a:xfrm>
            <a:off x="2641972" y="495451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88A1730-C7F4-4DF9-AD84-C3928A4E7BA8}"/>
              </a:ext>
            </a:extLst>
          </p:cNvPr>
          <p:cNvCxnSpPr>
            <a:cxnSpLocks/>
          </p:cNvCxnSpPr>
          <p:nvPr/>
        </p:nvCxnSpPr>
        <p:spPr>
          <a:xfrm>
            <a:off x="2778606" y="505173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E156E3A-4333-45A6-91EB-6793BEE10722}"/>
                  </a:ext>
                </a:extLst>
              </p:cNvPr>
              <p:cNvSpPr txBox="1"/>
              <p:nvPr/>
            </p:nvSpPr>
            <p:spPr>
              <a:xfrm>
                <a:off x="2335294" y="4217866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/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E156E3A-4333-45A6-91EB-6793BEE10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294" y="4217866"/>
                <a:ext cx="49971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77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2549" y="2310140"/>
            <a:ext cx="6263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What is the function of diode D2 ?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6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Use of D2</a:t>
            </a:r>
            <a:endParaRPr lang="en-US" sz="2800" dirty="0"/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DB76705F-845E-430C-B097-7645AAA14341}"/>
              </a:ext>
            </a:extLst>
          </p:cNvPr>
          <p:cNvGrpSpPr/>
          <p:nvPr/>
        </p:nvGrpSpPr>
        <p:grpSpPr>
          <a:xfrm rot="5400000">
            <a:off x="725931" y="1659909"/>
            <a:ext cx="2216273" cy="376863"/>
            <a:chOff x="2919257" y="1823540"/>
            <a:chExt cx="3928227" cy="748209"/>
          </a:xfrm>
        </p:grpSpPr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4074088-8AFA-4401-8FB7-0E0F49A20058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6AF7A2AB-71AA-4B77-AB6B-E1CA546024EE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7D822A27-E078-4E93-97BD-D90DA292FC43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2C8F080E-7DC4-4952-8A06-F814C8A93512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B7E725C0-49F7-46FB-B2C9-D6770EBF036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C064989-2263-44F5-97AF-484035724869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09369FB-45F6-48EC-A404-F8F490BB84BB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3994DB6-16FE-4D61-A8CB-CA9DCEDDA420}"/>
              </a:ext>
            </a:extLst>
          </p:cNvPr>
          <p:cNvCxnSpPr>
            <a:cxnSpLocks/>
          </p:cNvCxnSpPr>
          <p:nvPr/>
        </p:nvCxnSpPr>
        <p:spPr>
          <a:xfrm flipH="1">
            <a:off x="1565822" y="3542073"/>
            <a:ext cx="270122" cy="372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7340848-960C-4488-B139-EBB17F574846}"/>
              </a:ext>
            </a:extLst>
          </p:cNvPr>
          <p:cNvCxnSpPr>
            <a:cxnSpLocks/>
          </p:cNvCxnSpPr>
          <p:nvPr/>
        </p:nvCxnSpPr>
        <p:spPr>
          <a:xfrm>
            <a:off x="1828514" y="3774045"/>
            <a:ext cx="22744" cy="1021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7C82E1C-2431-4C53-BD33-13FF339A2DD0}"/>
              </a:ext>
            </a:extLst>
          </p:cNvPr>
          <p:cNvCxnSpPr>
            <a:cxnSpLocks/>
          </p:cNvCxnSpPr>
          <p:nvPr/>
        </p:nvCxnSpPr>
        <p:spPr>
          <a:xfrm flipH="1">
            <a:off x="1828514" y="2769744"/>
            <a:ext cx="7430" cy="784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2C76343-06F8-4097-8201-BF9911A7FDF1}"/>
              </a:ext>
            </a:extLst>
          </p:cNvPr>
          <p:cNvCxnSpPr>
            <a:cxnSpLocks/>
          </p:cNvCxnSpPr>
          <p:nvPr/>
        </p:nvCxnSpPr>
        <p:spPr>
          <a:xfrm>
            <a:off x="1458742" y="484002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283020-5E07-4FE4-B10A-8D57E94842F2}"/>
              </a:ext>
            </a:extLst>
          </p:cNvPr>
          <p:cNvCxnSpPr>
            <a:cxnSpLocks/>
          </p:cNvCxnSpPr>
          <p:nvPr/>
        </p:nvCxnSpPr>
        <p:spPr>
          <a:xfrm>
            <a:off x="1634791" y="495300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4ADB5DD-9648-435B-862D-655920CD2250}"/>
              </a:ext>
            </a:extLst>
          </p:cNvPr>
          <p:cNvCxnSpPr>
            <a:cxnSpLocks/>
          </p:cNvCxnSpPr>
          <p:nvPr/>
        </p:nvCxnSpPr>
        <p:spPr>
          <a:xfrm>
            <a:off x="1771425" y="505022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B10A2116-A8BB-4C0D-8A73-68D8B65FCD37}"/>
              </a:ext>
            </a:extLst>
          </p:cNvPr>
          <p:cNvSpPr/>
          <p:nvPr/>
        </p:nvSpPr>
        <p:spPr>
          <a:xfrm>
            <a:off x="1751887" y="615764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4C0AFB9-E94A-48AC-A14F-E3D3F89C6D90}"/>
              </a:ext>
            </a:extLst>
          </p:cNvPr>
          <p:cNvSpPr/>
          <p:nvPr/>
        </p:nvSpPr>
        <p:spPr>
          <a:xfrm>
            <a:off x="1786305" y="2478731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34FFE2CA-B255-4271-8068-94458B1E260B}"/>
              </a:ext>
            </a:extLst>
          </p:cNvPr>
          <p:cNvSpPr txBox="1"/>
          <p:nvPr/>
        </p:nvSpPr>
        <p:spPr>
          <a:xfrm>
            <a:off x="1156121" y="536497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+12V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/>
              <p:nvPr/>
            </p:nvSpPr>
            <p:spPr>
              <a:xfrm>
                <a:off x="3741274" y="694967"/>
                <a:ext cx="5376792" cy="9593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Relay has 100mA current with 15V supply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The resistance of the coil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𝑚𝐴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= 120 Ohm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Energy stored in the inductor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274" y="694967"/>
                <a:ext cx="5376792" cy="959302"/>
              </a:xfrm>
              <a:prstGeom prst="rect">
                <a:avLst/>
              </a:prstGeom>
              <a:blipFill>
                <a:blip r:embed="rId4"/>
                <a:stretch>
                  <a:fillRect l="-2154" t="-6369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71BEDED2-09F1-450C-89D7-2023448E60A1}"/>
              </a:ext>
            </a:extLst>
          </p:cNvPr>
          <p:cNvSpPr txBox="1"/>
          <p:nvPr/>
        </p:nvSpPr>
        <p:spPr>
          <a:xfrm>
            <a:off x="1845641" y="3521708"/>
            <a:ext cx="10191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Switch</a:t>
            </a:r>
            <a:endParaRPr lang="en-US" dirty="0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E9FCF1B-AC14-4985-9D04-BFFA21357D02}"/>
              </a:ext>
            </a:extLst>
          </p:cNvPr>
          <p:cNvGrpSpPr/>
          <p:nvPr/>
        </p:nvGrpSpPr>
        <p:grpSpPr>
          <a:xfrm rot="5400000" flipV="1">
            <a:off x="1400628" y="1894721"/>
            <a:ext cx="1607977" cy="7295"/>
            <a:chOff x="3215079" y="2184737"/>
            <a:chExt cx="2893005" cy="10277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C79428E-73D2-4C93-A38F-B3590D2E051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12566" y="1799496"/>
              <a:ext cx="0" cy="791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389484D-1725-42EC-B470-44E6D24A647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D2FA680-019F-4FEA-B80F-783E7750DEDF}"/>
              </a:ext>
            </a:extLst>
          </p:cNvPr>
          <p:cNvCxnSpPr>
            <a:cxnSpLocks/>
          </p:cNvCxnSpPr>
          <p:nvPr/>
        </p:nvCxnSpPr>
        <p:spPr>
          <a:xfrm flipV="1">
            <a:off x="2211237" y="1112672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3152922-4AA8-4517-9E05-1DF92024FF7D}"/>
              </a:ext>
            </a:extLst>
          </p:cNvPr>
          <p:cNvCxnSpPr>
            <a:cxnSpLocks/>
          </p:cNvCxnSpPr>
          <p:nvPr/>
        </p:nvCxnSpPr>
        <p:spPr>
          <a:xfrm flipH="1">
            <a:off x="2201029" y="1861048"/>
            <a:ext cx="305080" cy="423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BA38A94-5422-4E2E-B9A3-800CCEE2E725}"/>
              </a:ext>
            </a:extLst>
          </p:cNvPr>
          <p:cNvCxnSpPr>
            <a:cxnSpLocks/>
          </p:cNvCxnSpPr>
          <p:nvPr/>
        </p:nvCxnSpPr>
        <p:spPr>
          <a:xfrm flipV="1">
            <a:off x="2202746" y="2702357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5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Use of D2</a:t>
            </a:r>
            <a:endParaRPr lang="en-US" sz="2800" dirty="0"/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/>
              <p:nvPr/>
            </p:nvSpPr>
            <p:spPr>
              <a:xfrm>
                <a:off x="3322315" y="714355"/>
                <a:ext cx="5639358" cy="4040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When we switch OFF the transistor, the current flowing through the transistor will be OFF.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When current was flowing through the coil, a magnetic field generated in the coil and the energy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) is align towards magnetic field.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After switching OFF the transistor, the current flow through inductor will be interrupted. Hence current will start decreasing through inductor.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Decreasing current will produce decreasing magnetic field.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Decreasing magnetic field will induce voltage in the coil. (it is a self induce coil)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The polarity of the induced voltage will be adding to input voltage</a:t>
                </a:r>
              </a:p>
              <a:p>
                <a:pPr algn="just"/>
                <a:endParaRPr lang="en-US" sz="1600" dirty="0">
                  <a:solidFill>
                    <a:srgbClr val="0000FF"/>
                  </a:solidFill>
                </a:endParaRPr>
              </a:p>
              <a:p>
                <a:pPr algn="just"/>
                <a:endParaRPr lang="en-US" sz="1600" dirty="0">
                  <a:solidFill>
                    <a:srgbClr val="0000FF"/>
                  </a:solidFill>
                </a:endParaRP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315" y="714355"/>
                <a:ext cx="5639358" cy="4040978"/>
              </a:xfrm>
              <a:prstGeom prst="rect">
                <a:avLst/>
              </a:prstGeom>
              <a:blipFill>
                <a:blip r:embed="rId4"/>
                <a:stretch>
                  <a:fillRect l="-2054" t="-1508" r="-21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45E7A33-D4CD-4DD4-8DB2-38918EFE0C84}"/>
              </a:ext>
            </a:extLst>
          </p:cNvPr>
          <p:cNvGrpSpPr/>
          <p:nvPr/>
        </p:nvGrpSpPr>
        <p:grpSpPr>
          <a:xfrm rot="5400000">
            <a:off x="1140025" y="1493190"/>
            <a:ext cx="2216273" cy="619828"/>
            <a:chOff x="2919257" y="1823540"/>
            <a:chExt cx="3928227" cy="748209"/>
          </a:xfrm>
        </p:grpSpPr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D5CB5B4D-8658-4AFB-AA73-E07E36B6A642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c 136">
              <a:extLst>
                <a:ext uri="{FF2B5EF4-FFF2-40B4-BE49-F238E27FC236}">
                  <a16:creationId xmlns:a16="http://schemas.microsoft.com/office/drawing/2014/main" id="{8E3E2EB6-B6B4-4732-BA6E-7FE4133751F5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>
              <a:extLst>
                <a:ext uri="{FF2B5EF4-FFF2-40B4-BE49-F238E27FC236}">
                  <a16:creationId xmlns:a16="http://schemas.microsoft.com/office/drawing/2014/main" id="{B3A540AB-D9E9-40FD-AFE7-A6D3330C6869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Arc 138">
              <a:extLst>
                <a:ext uri="{FF2B5EF4-FFF2-40B4-BE49-F238E27FC236}">
                  <a16:creationId xmlns:a16="http://schemas.microsoft.com/office/drawing/2014/main" id="{D8E17C50-9355-47A2-8410-D88AFFEBF3B5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02CBDB4-EEC5-4D51-9A12-B9245A87BB2E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38BBDB4-1599-46FB-BAFF-F7066479AEB8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F16021E-F747-4201-B4C6-CD26B44A1822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EF7B093-A922-49FE-8979-6C586AFF7206}"/>
              </a:ext>
            </a:extLst>
          </p:cNvPr>
          <p:cNvGrpSpPr/>
          <p:nvPr/>
        </p:nvGrpSpPr>
        <p:grpSpPr>
          <a:xfrm rot="5400000" flipV="1">
            <a:off x="1896527" y="1717184"/>
            <a:ext cx="1607977" cy="7295"/>
            <a:chOff x="3215079" y="2184737"/>
            <a:chExt cx="2893005" cy="10277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7177A5C-B60E-4201-AF15-203A723EBBF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12566" y="1799496"/>
              <a:ext cx="0" cy="791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6A043BA-2B1D-452E-A8C4-8F4431C8EDE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85D7D94-254E-474A-A512-2D423670B40F}"/>
              </a:ext>
            </a:extLst>
          </p:cNvPr>
          <p:cNvCxnSpPr>
            <a:cxnSpLocks/>
          </p:cNvCxnSpPr>
          <p:nvPr/>
        </p:nvCxnSpPr>
        <p:spPr>
          <a:xfrm flipV="1">
            <a:off x="2707136" y="935135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0E6EC0A-31D7-4D10-B530-BEA57D2C365E}"/>
              </a:ext>
            </a:extLst>
          </p:cNvPr>
          <p:cNvGrpSpPr/>
          <p:nvPr/>
        </p:nvGrpSpPr>
        <p:grpSpPr>
          <a:xfrm>
            <a:off x="1137292" y="2769744"/>
            <a:ext cx="1386141" cy="2063160"/>
            <a:chOff x="5886660" y="362133"/>
            <a:chExt cx="1386141" cy="206316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7800CA59-D3F6-46CC-AC57-972B7024F5E2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018A7C3-FE6E-4BC8-8B9F-3425C0D060EA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2DB9E0D-C944-4685-8631-727EAC0F4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30536AB6-F472-4C26-B4CC-9D4E484EA4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D5EB373-A29E-4FED-A94E-4ED283E7E9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E213CFC-587F-41B7-9CD9-4CEEAC825E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6546E30-13E1-47D2-8236-7CB0800478D3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B4F530B-2E1D-42A6-B31D-E73F5291B2C3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E505BF2-9EEE-45CF-B2C0-F9795EBD8E2B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033BCDD-868F-49D8-B586-F8906F992E6F}"/>
              </a:ext>
            </a:extLst>
          </p:cNvPr>
          <p:cNvGrpSpPr/>
          <p:nvPr/>
        </p:nvGrpSpPr>
        <p:grpSpPr>
          <a:xfrm>
            <a:off x="287700" y="3683029"/>
            <a:ext cx="932553" cy="276550"/>
            <a:chOff x="4676775" y="1682364"/>
            <a:chExt cx="1619250" cy="693028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20543F7-8999-4420-BACE-020BB0067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2CBF6A6F-AED6-47FF-8939-E956F103F0C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599EA45-C407-475C-8911-A4817F6B92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637E924-ECC1-485B-8268-5B36D37F2E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244E006-8834-4CD0-BE53-A1F091A2F2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6643ACB-4595-4A96-BBAD-2DC1AF6BC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E2CDBB9-B0E1-45B6-9CED-9C6C3AEE9E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A8C06D0-39D9-400F-BC10-B540B8D078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FB513A7-06A2-49A1-888E-933703B126AF}"/>
              </a:ext>
            </a:extLst>
          </p:cNvPr>
          <p:cNvCxnSpPr>
            <a:cxnSpLocks/>
          </p:cNvCxnSpPr>
          <p:nvPr/>
        </p:nvCxnSpPr>
        <p:spPr>
          <a:xfrm>
            <a:off x="1872943" y="484002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BC2F222-3651-44FF-A8B8-C46A60274D4C}"/>
              </a:ext>
            </a:extLst>
          </p:cNvPr>
          <p:cNvCxnSpPr>
            <a:cxnSpLocks/>
          </p:cNvCxnSpPr>
          <p:nvPr/>
        </p:nvCxnSpPr>
        <p:spPr>
          <a:xfrm>
            <a:off x="2048992" y="495300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07655FC-187F-44AF-959A-49BF6027F5C9}"/>
              </a:ext>
            </a:extLst>
          </p:cNvPr>
          <p:cNvCxnSpPr>
            <a:cxnSpLocks/>
          </p:cNvCxnSpPr>
          <p:nvPr/>
        </p:nvCxnSpPr>
        <p:spPr>
          <a:xfrm>
            <a:off x="2185626" y="505022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CC26041-6019-4710-A8C0-5E8DBE913ECA}"/>
              </a:ext>
            </a:extLst>
          </p:cNvPr>
          <p:cNvGrpSpPr/>
          <p:nvPr/>
        </p:nvGrpSpPr>
        <p:grpSpPr>
          <a:xfrm>
            <a:off x="1202024" y="1535719"/>
            <a:ext cx="559676" cy="374005"/>
            <a:chOff x="3507077" y="1544347"/>
            <a:chExt cx="559676" cy="374005"/>
          </a:xfrm>
        </p:grpSpPr>
        <p:sp>
          <p:nvSpPr>
            <p:cNvPr id="175" name="Isosceles Triangle 174">
              <a:extLst>
                <a:ext uri="{FF2B5EF4-FFF2-40B4-BE49-F238E27FC236}">
                  <a16:creationId xmlns:a16="http://schemas.microsoft.com/office/drawing/2014/main" id="{009C7829-52BC-4C63-8E63-0CDD814C4184}"/>
                </a:ext>
              </a:extLst>
            </p:cNvPr>
            <p:cNvSpPr/>
            <p:nvPr/>
          </p:nvSpPr>
          <p:spPr>
            <a:xfrm>
              <a:off x="3534667" y="1552414"/>
              <a:ext cx="504497" cy="365938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FF058AF-E035-4918-91A6-9BEC8663FDBF}"/>
                </a:ext>
              </a:extLst>
            </p:cNvPr>
            <p:cNvCxnSpPr>
              <a:cxnSpLocks/>
            </p:cNvCxnSpPr>
            <p:nvPr/>
          </p:nvCxnSpPr>
          <p:spPr>
            <a:xfrm>
              <a:off x="3507077" y="1544347"/>
              <a:ext cx="5596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3DC8FF1-7D7F-4B19-9526-3ADACB4D293E}"/>
              </a:ext>
            </a:extLst>
          </p:cNvPr>
          <p:cNvCxnSpPr/>
          <p:nvPr/>
        </p:nvCxnSpPr>
        <p:spPr>
          <a:xfrm rot="5400000" flipV="1">
            <a:off x="1176271" y="1223670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0E49072-6F0F-41F8-900E-A98A22A0889F}"/>
              </a:ext>
            </a:extLst>
          </p:cNvPr>
          <p:cNvCxnSpPr/>
          <p:nvPr/>
        </p:nvCxnSpPr>
        <p:spPr>
          <a:xfrm rot="5400000" flipV="1">
            <a:off x="1180083" y="2228607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5726A08-648B-4039-83BD-A0700326247B}"/>
              </a:ext>
            </a:extLst>
          </p:cNvPr>
          <p:cNvCxnSpPr>
            <a:cxnSpLocks/>
          </p:cNvCxnSpPr>
          <p:nvPr/>
        </p:nvCxnSpPr>
        <p:spPr>
          <a:xfrm flipV="1">
            <a:off x="1497328" y="910239"/>
            <a:ext cx="720231" cy="6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>
            <a:extLst>
              <a:ext uri="{FF2B5EF4-FFF2-40B4-BE49-F238E27FC236}">
                <a16:creationId xmlns:a16="http://schemas.microsoft.com/office/drawing/2014/main" id="{F217E1D3-C2C3-455F-A0A5-55E0060568EB}"/>
              </a:ext>
            </a:extLst>
          </p:cNvPr>
          <p:cNvSpPr/>
          <p:nvPr/>
        </p:nvSpPr>
        <p:spPr>
          <a:xfrm>
            <a:off x="2166088" y="615764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873C37-EE38-4C29-BE35-C94A832DDCDF}"/>
              </a:ext>
            </a:extLst>
          </p:cNvPr>
          <p:cNvSpPr/>
          <p:nvPr/>
        </p:nvSpPr>
        <p:spPr>
          <a:xfrm>
            <a:off x="2208126" y="2478731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72C4204-43F9-48D9-AB76-B89B04358241}"/>
              </a:ext>
            </a:extLst>
          </p:cNvPr>
          <p:cNvCxnSpPr>
            <a:cxnSpLocks/>
          </p:cNvCxnSpPr>
          <p:nvPr/>
        </p:nvCxnSpPr>
        <p:spPr>
          <a:xfrm flipH="1">
            <a:off x="2696928" y="1683511"/>
            <a:ext cx="305080" cy="423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EF0D2997-10F4-4B28-9049-B5C433673CB3}"/>
              </a:ext>
            </a:extLst>
          </p:cNvPr>
          <p:cNvCxnSpPr>
            <a:cxnSpLocks/>
          </p:cNvCxnSpPr>
          <p:nvPr/>
        </p:nvCxnSpPr>
        <p:spPr>
          <a:xfrm flipV="1">
            <a:off x="1503757" y="2534942"/>
            <a:ext cx="766094" cy="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740DCC4E-EC79-44A3-A2CC-AE455FF00A89}"/>
              </a:ext>
            </a:extLst>
          </p:cNvPr>
          <p:cNvSpPr txBox="1"/>
          <p:nvPr/>
        </p:nvSpPr>
        <p:spPr>
          <a:xfrm>
            <a:off x="1570322" y="536497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+12V</a:t>
            </a:r>
            <a:endParaRPr lang="en-US" dirty="0"/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FD58D3F-04DB-4A57-8309-168F7C289E8A}"/>
              </a:ext>
            </a:extLst>
          </p:cNvPr>
          <p:cNvGrpSpPr/>
          <p:nvPr/>
        </p:nvGrpSpPr>
        <p:grpSpPr>
          <a:xfrm rot="16200000" flipH="1">
            <a:off x="769118" y="4202965"/>
            <a:ext cx="984462" cy="289652"/>
            <a:chOff x="4676775" y="1682364"/>
            <a:chExt cx="1619250" cy="693028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20C14A37-C3B5-442A-99F3-AE94B3628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0899DAF-A40C-4A39-A5CD-7859D42FF55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96CD2DD6-35AD-400B-BE5E-C1A97B2BDF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68B4C26-70B1-49EA-BECB-766628485B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C8E01911-089B-4039-A226-1610AAE3F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1AE46B-4D3A-4547-978C-B3F96D7C2F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F521B4E-1348-4232-B8F6-E6FC2CE67A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44DDC687-33BF-42CC-8EBB-D99FE6649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911CA90C-BBC4-4BEF-9B9A-F1B577CE471A}"/>
              </a:ext>
            </a:extLst>
          </p:cNvPr>
          <p:cNvCxnSpPr>
            <a:cxnSpLocks/>
          </p:cNvCxnSpPr>
          <p:nvPr/>
        </p:nvCxnSpPr>
        <p:spPr>
          <a:xfrm>
            <a:off x="905933" y="4832904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5AA1C194-91C8-4AA6-8499-DB55EDB43347}"/>
              </a:ext>
            </a:extLst>
          </p:cNvPr>
          <p:cNvCxnSpPr>
            <a:cxnSpLocks/>
          </p:cNvCxnSpPr>
          <p:nvPr/>
        </p:nvCxnSpPr>
        <p:spPr>
          <a:xfrm>
            <a:off x="1081982" y="4945889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B5E8B7E9-8ECB-4657-AB6D-5CF00C05E0AA}"/>
              </a:ext>
            </a:extLst>
          </p:cNvPr>
          <p:cNvCxnSpPr>
            <a:cxnSpLocks/>
          </p:cNvCxnSpPr>
          <p:nvPr/>
        </p:nvCxnSpPr>
        <p:spPr>
          <a:xfrm>
            <a:off x="1218616" y="5043108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CF8AC0D-84AA-491D-961A-ABBAB2F61A1B}"/>
                  </a:ext>
                </a:extLst>
              </p:cNvPr>
              <p:cNvSpPr txBox="1"/>
              <p:nvPr/>
            </p:nvSpPr>
            <p:spPr>
              <a:xfrm>
                <a:off x="1089982" y="1211483"/>
                <a:ext cx="3599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CF8AC0D-84AA-491D-961A-ABBAB2F61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82" y="1211483"/>
                <a:ext cx="35994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672EBFBE-E025-40BA-8487-FF77097AF495}"/>
                  </a:ext>
                </a:extLst>
              </p:cNvPr>
              <p:cNvSpPr txBox="1"/>
              <p:nvPr/>
            </p:nvSpPr>
            <p:spPr>
              <a:xfrm>
                <a:off x="589929" y="3421967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672EBFBE-E025-40BA-8487-FF77097AF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29" y="3421967"/>
                <a:ext cx="49971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44A29A6E-AC53-4655-A020-949BDAB56DC0}"/>
                  </a:ext>
                </a:extLst>
              </p:cNvPr>
              <p:cNvSpPr txBox="1"/>
              <p:nvPr/>
            </p:nvSpPr>
            <p:spPr>
              <a:xfrm>
                <a:off x="775304" y="4209240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44A29A6E-AC53-4655-A020-949BDAB56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04" y="4209240"/>
                <a:ext cx="49971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18B4F69F-634A-4B4B-8D44-A4AAF1F428E9}"/>
              </a:ext>
            </a:extLst>
          </p:cNvPr>
          <p:cNvCxnSpPr>
            <a:cxnSpLocks/>
          </p:cNvCxnSpPr>
          <p:nvPr/>
        </p:nvCxnSpPr>
        <p:spPr>
          <a:xfrm flipV="1">
            <a:off x="2707136" y="2524118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9A91D56D-F999-4734-8978-36A0A22E3CA6}"/>
              </a:ext>
            </a:extLst>
          </p:cNvPr>
          <p:cNvSpPr txBox="1"/>
          <p:nvPr/>
        </p:nvSpPr>
        <p:spPr>
          <a:xfrm>
            <a:off x="1106893" y="3589440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0V</a:t>
            </a:r>
          </a:p>
        </p:txBody>
      </p:sp>
    </p:spTree>
    <p:extLst>
      <p:ext uri="{BB962C8B-B14F-4D97-AF65-F5344CB8AC3E}">
        <p14:creationId xmlns:p14="http://schemas.microsoft.com/office/powerpoint/2010/main" val="263748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Use of D2</a:t>
            </a:r>
            <a:endParaRPr lang="en-US" sz="2800" dirty="0"/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/>
              <p:nvPr/>
            </p:nvSpPr>
            <p:spPr>
              <a:xfrm>
                <a:off x="3478709" y="694967"/>
                <a:ext cx="5639358" cy="2958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The voltage at point C is sum of the </a:t>
                </a:r>
                <a:r>
                  <a:rPr lang="en-US" sz="1600" dirty="0" err="1">
                    <a:solidFill>
                      <a:srgbClr val="0000FF"/>
                    </a:solidFill>
                  </a:rPr>
                  <a:t>imput</a:t>
                </a:r>
                <a:r>
                  <a:rPr lang="en-US" sz="1600" dirty="0">
                    <a:solidFill>
                      <a:srgbClr val="0000FF"/>
                    </a:solidFill>
                  </a:rPr>
                  <a:t> voltage and induced voltage (</a:t>
                </a:r>
                <a:r>
                  <a:rPr lang="en-US" sz="1600" dirty="0">
                    <a:solidFill>
                      <a:srgbClr val="00CC00"/>
                    </a:solidFill>
                  </a:rPr>
                  <a:t>L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Assume: L=50 </a:t>
                </a:r>
                <a:r>
                  <a:rPr lang="en-US" sz="1600" dirty="0" err="1">
                    <a:solidFill>
                      <a:srgbClr val="0000FF"/>
                    </a:solidFill>
                  </a:rPr>
                  <a:t>mH</a:t>
                </a:r>
                <a:r>
                  <a:rPr lang="en-US" sz="1600" dirty="0">
                    <a:solidFill>
                      <a:srgbClr val="0000FF"/>
                    </a:solidFill>
                  </a:rPr>
                  <a:t>, and we know </a:t>
                </a:r>
                <a:r>
                  <a:rPr lang="en-US" sz="16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sz="1600" dirty="0">
                    <a:solidFill>
                      <a:srgbClr val="0000FF"/>
                    </a:solidFill>
                  </a:rPr>
                  <a:t>=100mA and t=1us. (slide No 17).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Then induced voltage = 50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= 5000V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Hence 5000V at point C will break the transistor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Hence we need to use diode to pass the current at OFF condition of the transistor</a:t>
                </a:r>
              </a:p>
              <a:p>
                <a:pPr algn="just"/>
                <a:endParaRPr lang="en-US" sz="1600" dirty="0">
                  <a:solidFill>
                    <a:srgbClr val="0000FF"/>
                  </a:solidFill>
                </a:endParaRPr>
              </a:p>
              <a:p>
                <a:pPr algn="just"/>
                <a:endParaRPr lang="en-US" sz="1600" dirty="0">
                  <a:solidFill>
                    <a:srgbClr val="0000FF"/>
                  </a:solidFill>
                </a:endParaRP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709" y="694967"/>
                <a:ext cx="5639358" cy="2958374"/>
              </a:xfrm>
              <a:prstGeom prst="rect">
                <a:avLst/>
              </a:prstGeom>
              <a:blipFill>
                <a:blip r:embed="rId4"/>
                <a:stretch>
                  <a:fillRect l="-2054" t="-2062" r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B38BBDB4-1599-46FB-BAFF-F7066479AEB8}"/>
              </a:ext>
            </a:extLst>
          </p:cNvPr>
          <p:cNvCxnSpPr>
            <a:cxnSpLocks/>
          </p:cNvCxnSpPr>
          <p:nvPr/>
        </p:nvCxnSpPr>
        <p:spPr>
          <a:xfrm>
            <a:off x="2250341" y="2522097"/>
            <a:ext cx="0" cy="389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16021E-F747-4201-B4C6-CD26B44A1822}"/>
              </a:ext>
            </a:extLst>
          </p:cNvPr>
          <p:cNvCxnSpPr/>
          <p:nvPr/>
        </p:nvCxnSpPr>
        <p:spPr>
          <a:xfrm rot="5400000" flipV="1">
            <a:off x="1904127" y="1008400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EF7B093-A922-49FE-8979-6C586AFF7206}"/>
              </a:ext>
            </a:extLst>
          </p:cNvPr>
          <p:cNvGrpSpPr/>
          <p:nvPr/>
        </p:nvGrpSpPr>
        <p:grpSpPr>
          <a:xfrm rot="5400000" flipV="1">
            <a:off x="1896527" y="1717184"/>
            <a:ext cx="1607977" cy="7295"/>
            <a:chOff x="3215079" y="2184737"/>
            <a:chExt cx="2893005" cy="10277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7177A5C-B60E-4201-AF15-203A723EBBF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12566" y="1799496"/>
              <a:ext cx="0" cy="791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6A043BA-2B1D-452E-A8C4-8F4431C8EDE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85D7D94-254E-474A-A512-2D423670B40F}"/>
              </a:ext>
            </a:extLst>
          </p:cNvPr>
          <p:cNvCxnSpPr>
            <a:cxnSpLocks/>
          </p:cNvCxnSpPr>
          <p:nvPr/>
        </p:nvCxnSpPr>
        <p:spPr>
          <a:xfrm flipV="1">
            <a:off x="2707136" y="935135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0E6EC0A-31D7-4D10-B530-BEA57D2C365E}"/>
              </a:ext>
            </a:extLst>
          </p:cNvPr>
          <p:cNvGrpSpPr/>
          <p:nvPr/>
        </p:nvGrpSpPr>
        <p:grpSpPr>
          <a:xfrm>
            <a:off x="1137292" y="2769744"/>
            <a:ext cx="1386141" cy="2063160"/>
            <a:chOff x="5886660" y="362133"/>
            <a:chExt cx="1386141" cy="206316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7800CA59-D3F6-46CC-AC57-972B7024F5E2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018A7C3-FE6E-4BC8-8B9F-3425C0D060EA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2DB9E0D-C944-4685-8631-727EAC0F4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30536AB6-F472-4C26-B4CC-9D4E484EA4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D5EB373-A29E-4FED-A94E-4ED283E7E9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E213CFC-587F-41B7-9CD9-4CEEAC825E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6546E30-13E1-47D2-8236-7CB0800478D3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B4F530B-2E1D-42A6-B31D-E73F5291B2C3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E505BF2-9EEE-45CF-B2C0-F9795EBD8E2B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033BCDD-868F-49D8-B586-F8906F992E6F}"/>
              </a:ext>
            </a:extLst>
          </p:cNvPr>
          <p:cNvGrpSpPr/>
          <p:nvPr/>
        </p:nvGrpSpPr>
        <p:grpSpPr>
          <a:xfrm>
            <a:off x="287700" y="3683029"/>
            <a:ext cx="932553" cy="276550"/>
            <a:chOff x="4676775" y="1682364"/>
            <a:chExt cx="1619250" cy="693028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20543F7-8999-4420-BACE-020BB0067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2CBF6A6F-AED6-47FF-8939-E956F103F0C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599EA45-C407-475C-8911-A4817F6B92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637E924-ECC1-485B-8268-5B36D37F2E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244E006-8834-4CD0-BE53-A1F091A2F2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6643ACB-4595-4A96-BBAD-2DC1AF6BC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E2CDBB9-B0E1-45B6-9CED-9C6C3AEE9E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A8C06D0-39D9-400F-BC10-B540B8D078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FB513A7-06A2-49A1-888E-933703B126AF}"/>
              </a:ext>
            </a:extLst>
          </p:cNvPr>
          <p:cNvCxnSpPr>
            <a:cxnSpLocks/>
          </p:cNvCxnSpPr>
          <p:nvPr/>
        </p:nvCxnSpPr>
        <p:spPr>
          <a:xfrm>
            <a:off x="1872943" y="484002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BC2F222-3651-44FF-A8B8-C46A60274D4C}"/>
              </a:ext>
            </a:extLst>
          </p:cNvPr>
          <p:cNvCxnSpPr>
            <a:cxnSpLocks/>
          </p:cNvCxnSpPr>
          <p:nvPr/>
        </p:nvCxnSpPr>
        <p:spPr>
          <a:xfrm>
            <a:off x="2048992" y="495300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07655FC-187F-44AF-959A-49BF6027F5C9}"/>
              </a:ext>
            </a:extLst>
          </p:cNvPr>
          <p:cNvCxnSpPr>
            <a:cxnSpLocks/>
          </p:cNvCxnSpPr>
          <p:nvPr/>
        </p:nvCxnSpPr>
        <p:spPr>
          <a:xfrm>
            <a:off x="2185626" y="505022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5726A08-648B-4039-83BD-A0700326247B}"/>
              </a:ext>
            </a:extLst>
          </p:cNvPr>
          <p:cNvCxnSpPr>
            <a:cxnSpLocks/>
          </p:cNvCxnSpPr>
          <p:nvPr/>
        </p:nvCxnSpPr>
        <p:spPr>
          <a:xfrm flipV="1">
            <a:off x="1497328" y="910239"/>
            <a:ext cx="720231" cy="6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>
            <a:extLst>
              <a:ext uri="{FF2B5EF4-FFF2-40B4-BE49-F238E27FC236}">
                <a16:creationId xmlns:a16="http://schemas.microsoft.com/office/drawing/2014/main" id="{F217E1D3-C2C3-455F-A0A5-55E0060568EB}"/>
              </a:ext>
            </a:extLst>
          </p:cNvPr>
          <p:cNvSpPr/>
          <p:nvPr/>
        </p:nvSpPr>
        <p:spPr>
          <a:xfrm>
            <a:off x="2166088" y="615764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873C37-EE38-4C29-BE35-C94A832DDCDF}"/>
              </a:ext>
            </a:extLst>
          </p:cNvPr>
          <p:cNvSpPr/>
          <p:nvPr/>
        </p:nvSpPr>
        <p:spPr>
          <a:xfrm>
            <a:off x="2208126" y="3019751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72C4204-43F9-48D9-AB76-B89B04358241}"/>
              </a:ext>
            </a:extLst>
          </p:cNvPr>
          <p:cNvCxnSpPr>
            <a:cxnSpLocks/>
          </p:cNvCxnSpPr>
          <p:nvPr/>
        </p:nvCxnSpPr>
        <p:spPr>
          <a:xfrm flipH="1">
            <a:off x="2696928" y="1683511"/>
            <a:ext cx="305080" cy="423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FD58D3F-04DB-4A57-8309-168F7C289E8A}"/>
              </a:ext>
            </a:extLst>
          </p:cNvPr>
          <p:cNvGrpSpPr/>
          <p:nvPr/>
        </p:nvGrpSpPr>
        <p:grpSpPr>
          <a:xfrm rot="16200000" flipH="1">
            <a:off x="769118" y="4202965"/>
            <a:ext cx="984462" cy="289652"/>
            <a:chOff x="4676775" y="1682364"/>
            <a:chExt cx="1619250" cy="693028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20C14A37-C3B5-442A-99F3-AE94B3628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0899DAF-A40C-4A39-A5CD-7859D42FF55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96CD2DD6-35AD-400B-BE5E-C1A97B2BDF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68B4C26-70B1-49EA-BECB-766628485B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C8E01911-089B-4039-A226-1610AAE3F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1AE46B-4D3A-4547-978C-B3F96D7C2F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F521B4E-1348-4232-B8F6-E6FC2CE67A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44DDC687-33BF-42CC-8EBB-D99FE6649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911CA90C-BBC4-4BEF-9B9A-F1B577CE471A}"/>
              </a:ext>
            </a:extLst>
          </p:cNvPr>
          <p:cNvCxnSpPr>
            <a:cxnSpLocks/>
          </p:cNvCxnSpPr>
          <p:nvPr/>
        </p:nvCxnSpPr>
        <p:spPr>
          <a:xfrm>
            <a:off x="905933" y="4832904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5AA1C194-91C8-4AA6-8499-DB55EDB43347}"/>
              </a:ext>
            </a:extLst>
          </p:cNvPr>
          <p:cNvCxnSpPr>
            <a:cxnSpLocks/>
          </p:cNvCxnSpPr>
          <p:nvPr/>
        </p:nvCxnSpPr>
        <p:spPr>
          <a:xfrm>
            <a:off x="1081982" y="4945889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B5E8B7E9-8ECB-4657-AB6D-5CF00C05E0AA}"/>
              </a:ext>
            </a:extLst>
          </p:cNvPr>
          <p:cNvCxnSpPr>
            <a:cxnSpLocks/>
          </p:cNvCxnSpPr>
          <p:nvPr/>
        </p:nvCxnSpPr>
        <p:spPr>
          <a:xfrm>
            <a:off x="1218616" y="5043108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672EBFBE-E025-40BA-8487-FF77097AF495}"/>
                  </a:ext>
                </a:extLst>
              </p:cNvPr>
              <p:cNvSpPr txBox="1"/>
              <p:nvPr/>
            </p:nvSpPr>
            <p:spPr>
              <a:xfrm>
                <a:off x="589929" y="3421967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672EBFBE-E025-40BA-8487-FF77097AF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29" y="3421967"/>
                <a:ext cx="49971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44A29A6E-AC53-4655-A020-949BDAB56DC0}"/>
                  </a:ext>
                </a:extLst>
              </p:cNvPr>
              <p:cNvSpPr txBox="1"/>
              <p:nvPr/>
            </p:nvSpPr>
            <p:spPr>
              <a:xfrm>
                <a:off x="775304" y="4209240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44A29A6E-AC53-4655-A020-949BDAB56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04" y="4209240"/>
                <a:ext cx="49971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18B4F69F-634A-4B4B-8D44-A4AAF1F428E9}"/>
              </a:ext>
            </a:extLst>
          </p:cNvPr>
          <p:cNvCxnSpPr>
            <a:cxnSpLocks/>
          </p:cNvCxnSpPr>
          <p:nvPr/>
        </p:nvCxnSpPr>
        <p:spPr>
          <a:xfrm flipV="1">
            <a:off x="2707136" y="2524118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9A91D56D-F999-4734-8978-36A0A22E3CA6}"/>
              </a:ext>
            </a:extLst>
          </p:cNvPr>
          <p:cNvSpPr txBox="1"/>
          <p:nvPr/>
        </p:nvSpPr>
        <p:spPr>
          <a:xfrm>
            <a:off x="1106893" y="3589440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0V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2A3F2BE-763C-4DCF-AFEB-86502ED2DEB3}"/>
              </a:ext>
            </a:extLst>
          </p:cNvPr>
          <p:cNvGrpSpPr/>
          <p:nvPr/>
        </p:nvGrpSpPr>
        <p:grpSpPr>
          <a:xfrm rot="16200000" flipH="1">
            <a:off x="1572535" y="1644504"/>
            <a:ext cx="1224424" cy="344229"/>
            <a:chOff x="4676775" y="1682364"/>
            <a:chExt cx="1619250" cy="693028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663AEE4-AB7C-42FA-9693-5763553E9A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391CC74-32C7-4B25-85A7-54A2AF58261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E0458A4-56DB-4144-A494-C2FC724C8E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4224C04-0CE3-4A31-BFB3-5E9304E88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996278B-635F-45D7-B408-4C68811A3B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45701D4-67A5-49EF-91EA-4934EF1551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688D43B-01B1-4BE3-B415-EEE1CBD375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6E689CF-EE6F-4695-A463-28A6DB9107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4B34700-F946-4426-83D6-94F1508FA11F}"/>
              </a:ext>
            </a:extLst>
          </p:cNvPr>
          <p:cNvGrpSpPr/>
          <p:nvPr/>
        </p:nvGrpSpPr>
        <p:grpSpPr>
          <a:xfrm rot="10800000">
            <a:off x="1880633" y="2409472"/>
            <a:ext cx="746959" cy="116937"/>
            <a:chOff x="1888270" y="2355630"/>
            <a:chExt cx="746959" cy="11693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6D0FE66-3CFF-496A-9E38-E16163E05465}"/>
                </a:ext>
              </a:extLst>
            </p:cNvPr>
            <p:cNvCxnSpPr>
              <a:cxnSpLocks/>
            </p:cNvCxnSpPr>
            <p:nvPr/>
          </p:nvCxnSpPr>
          <p:spPr>
            <a:xfrm>
              <a:off x="1888270" y="2355630"/>
              <a:ext cx="7469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D62CC62-7210-4225-A051-F5BD24CB7CDF}"/>
                </a:ext>
              </a:extLst>
            </p:cNvPr>
            <p:cNvCxnSpPr>
              <a:cxnSpLocks/>
            </p:cNvCxnSpPr>
            <p:nvPr/>
          </p:nvCxnSpPr>
          <p:spPr>
            <a:xfrm>
              <a:off x="2064319" y="2468615"/>
              <a:ext cx="421138" cy="39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AE8087-991C-4296-95A0-D316831F8022}"/>
              </a:ext>
            </a:extLst>
          </p:cNvPr>
          <p:cNvCxnSpPr>
            <a:cxnSpLocks/>
          </p:cNvCxnSpPr>
          <p:nvPr/>
        </p:nvCxnSpPr>
        <p:spPr>
          <a:xfrm>
            <a:off x="1250753" y="1239762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761CD83-63E7-45D3-B263-5E5447B65E6A}"/>
              </a:ext>
            </a:extLst>
          </p:cNvPr>
          <p:cNvCxnSpPr>
            <a:cxnSpLocks/>
          </p:cNvCxnSpPr>
          <p:nvPr/>
        </p:nvCxnSpPr>
        <p:spPr>
          <a:xfrm>
            <a:off x="1341025" y="1350532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D8C7EAC-D6D9-4678-9796-E33C1B1B7785}"/>
              </a:ext>
            </a:extLst>
          </p:cNvPr>
          <p:cNvCxnSpPr>
            <a:cxnSpLocks/>
          </p:cNvCxnSpPr>
          <p:nvPr/>
        </p:nvCxnSpPr>
        <p:spPr>
          <a:xfrm flipH="1">
            <a:off x="1496618" y="1348405"/>
            <a:ext cx="4157" cy="533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DD60BC8-E819-452F-8441-495E70A411CA}"/>
              </a:ext>
            </a:extLst>
          </p:cNvPr>
          <p:cNvCxnSpPr>
            <a:cxnSpLocks/>
          </p:cNvCxnSpPr>
          <p:nvPr/>
        </p:nvCxnSpPr>
        <p:spPr>
          <a:xfrm>
            <a:off x="1486489" y="895143"/>
            <a:ext cx="0" cy="349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64EC5F8-4A04-4A2A-9543-12D31A85918F}"/>
              </a:ext>
            </a:extLst>
          </p:cNvPr>
          <p:cNvCxnSpPr>
            <a:cxnSpLocks/>
          </p:cNvCxnSpPr>
          <p:nvPr/>
        </p:nvCxnSpPr>
        <p:spPr>
          <a:xfrm>
            <a:off x="1099871" y="1885497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860A726-702C-453C-A022-D41E81A0FD63}"/>
              </a:ext>
            </a:extLst>
          </p:cNvPr>
          <p:cNvCxnSpPr>
            <a:cxnSpLocks/>
          </p:cNvCxnSpPr>
          <p:nvPr/>
        </p:nvCxnSpPr>
        <p:spPr>
          <a:xfrm>
            <a:off x="1275920" y="1998482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CDB596-76A6-450E-BA37-8149A5792FAC}"/>
              </a:ext>
            </a:extLst>
          </p:cNvPr>
          <p:cNvCxnSpPr>
            <a:cxnSpLocks/>
          </p:cNvCxnSpPr>
          <p:nvPr/>
        </p:nvCxnSpPr>
        <p:spPr>
          <a:xfrm>
            <a:off x="1412554" y="2095701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916AF69C-15FB-4325-AE38-675F6658EF50}"/>
              </a:ext>
            </a:extLst>
          </p:cNvPr>
          <p:cNvSpPr txBox="1"/>
          <p:nvPr/>
        </p:nvSpPr>
        <p:spPr>
          <a:xfrm>
            <a:off x="493454" y="1154035"/>
            <a:ext cx="847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+12V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D6F119-7294-4DAF-86AC-8A9EE413F7D6}"/>
                  </a:ext>
                </a:extLst>
              </p:cNvPr>
              <p:cNvSpPr txBox="1"/>
              <p:nvPr/>
            </p:nvSpPr>
            <p:spPr>
              <a:xfrm>
                <a:off x="1464673" y="2279753"/>
                <a:ext cx="313868" cy="402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dirty="0">
                    <a:solidFill>
                      <a:srgbClr val="00CC00"/>
                    </a:solidFill>
                  </a:rPr>
                  <a:t>L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1800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D6F119-7294-4DAF-86AC-8A9EE413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673" y="2279753"/>
                <a:ext cx="313868" cy="402931"/>
              </a:xfrm>
              <a:prstGeom prst="rect">
                <a:avLst/>
              </a:prstGeom>
              <a:blipFill>
                <a:blip r:embed="rId7"/>
                <a:stretch>
                  <a:fillRect l="-44231" t="-4545" r="-1730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42767F1B-CEBB-422B-8DD4-CA19CADBEF1C}"/>
              </a:ext>
            </a:extLst>
          </p:cNvPr>
          <p:cNvSpPr txBox="1"/>
          <p:nvPr/>
        </p:nvSpPr>
        <p:spPr>
          <a:xfrm>
            <a:off x="2318016" y="2853171"/>
            <a:ext cx="847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4401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Use of D2</a:t>
            </a:r>
            <a:endParaRPr lang="en-US" sz="2800" dirty="0"/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" name="TextBox 22">
            <a:extLst>
              <a:ext uri="{FF2B5EF4-FFF2-40B4-BE49-F238E27FC236}">
                <a16:creationId xmlns:a16="http://schemas.microsoft.com/office/drawing/2014/main" id="{E5F01D83-A50C-484E-ADB9-E21E3835D9A2}"/>
              </a:ext>
            </a:extLst>
          </p:cNvPr>
          <p:cNvSpPr txBox="1"/>
          <p:nvPr/>
        </p:nvSpPr>
        <p:spPr>
          <a:xfrm>
            <a:off x="3478709" y="694967"/>
            <a:ext cx="5639358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</a:rPr>
              <a:t>Diode operating voltage is 0.6V and C point can’t increase beyond 12.6 voltage.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</a:rPr>
              <a:t>The current will flow across the diode-inductor loop and heat will dissipate through this.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</a:rPr>
              <a:t>The transistor will not be destroyed.</a:t>
            </a:r>
          </a:p>
          <a:p>
            <a:pPr algn="just"/>
            <a:endParaRPr lang="en-US" sz="1600" dirty="0">
              <a:solidFill>
                <a:srgbClr val="0000FF"/>
              </a:solidFill>
            </a:endParaRPr>
          </a:p>
          <a:p>
            <a:pPr algn="just"/>
            <a:endParaRPr lang="en-US" sz="1600" dirty="0">
              <a:solidFill>
                <a:srgbClr val="0000FF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45E7A33-D4CD-4DD4-8DB2-38918EFE0C84}"/>
              </a:ext>
            </a:extLst>
          </p:cNvPr>
          <p:cNvGrpSpPr/>
          <p:nvPr/>
        </p:nvGrpSpPr>
        <p:grpSpPr>
          <a:xfrm rot="5400000">
            <a:off x="1140025" y="1493190"/>
            <a:ext cx="2216273" cy="619828"/>
            <a:chOff x="2919257" y="1823540"/>
            <a:chExt cx="3928227" cy="748209"/>
          </a:xfrm>
        </p:grpSpPr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D5CB5B4D-8658-4AFB-AA73-E07E36B6A642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c 136">
              <a:extLst>
                <a:ext uri="{FF2B5EF4-FFF2-40B4-BE49-F238E27FC236}">
                  <a16:creationId xmlns:a16="http://schemas.microsoft.com/office/drawing/2014/main" id="{8E3E2EB6-B6B4-4732-BA6E-7FE4133751F5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>
              <a:extLst>
                <a:ext uri="{FF2B5EF4-FFF2-40B4-BE49-F238E27FC236}">
                  <a16:creationId xmlns:a16="http://schemas.microsoft.com/office/drawing/2014/main" id="{B3A540AB-D9E9-40FD-AFE7-A6D3330C6869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Arc 138">
              <a:extLst>
                <a:ext uri="{FF2B5EF4-FFF2-40B4-BE49-F238E27FC236}">
                  <a16:creationId xmlns:a16="http://schemas.microsoft.com/office/drawing/2014/main" id="{D8E17C50-9355-47A2-8410-D88AFFEBF3B5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Arc 139">
              <a:extLst>
                <a:ext uri="{FF2B5EF4-FFF2-40B4-BE49-F238E27FC236}">
                  <a16:creationId xmlns:a16="http://schemas.microsoft.com/office/drawing/2014/main" id="{102CBDB4-EEC5-4D51-9A12-B9245A87BB2E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38BBDB4-1599-46FB-BAFF-F7066479AEB8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F16021E-F747-4201-B4C6-CD26B44A1822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EF7B093-A922-49FE-8979-6C586AFF7206}"/>
              </a:ext>
            </a:extLst>
          </p:cNvPr>
          <p:cNvGrpSpPr/>
          <p:nvPr/>
        </p:nvGrpSpPr>
        <p:grpSpPr>
          <a:xfrm rot="5400000" flipV="1">
            <a:off x="1896527" y="1717184"/>
            <a:ext cx="1607977" cy="7295"/>
            <a:chOff x="3215079" y="2184737"/>
            <a:chExt cx="2893005" cy="10277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7177A5C-B60E-4201-AF15-203A723EBBF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12566" y="1799496"/>
              <a:ext cx="0" cy="791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6A043BA-2B1D-452E-A8C4-8F4431C8EDE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85D7D94-254E-474A-A512-2D423670B40F}"/>
              </a:ext>
            </a:extLst>
          </p:cNvPr>
          <p:cNvCxnSpPr>
            <a:cxnSpLocks/>
          </p:cNvCxnSpPr>
          <p:nvPr/>
        </p:nvCxnSpPr>
        <p:spPr>
          <a:xfrm flipV="1">
            <a:off x="2707136" y="935135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0E6EC0A-31D7-4D10-B530-BEA57D2C365E}"/>
              </a:ext>
            </a:extLst>
          </p:cNvPr>
          <p:cNvGrpSpPr/>
          <p:nvPr/>
        </p:nvGrpSpPr>
        <p:grpSpPr>
          <a:xfrm>
            <a:off x="1137292" y="2769744"/>
            <a:ext cx="1386141" cy="2063160"/>
            <a:chOff x="5886660" y="362133"/>
            <a:chExt cx="1386141" cy="206316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7800CA59-D3F6-46CC-AC57-972B7024F5E2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018A7C3-FE6E-4BC8-8B9F-3425C0D060EA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2DB9E0D-C944-4685-8631-727EAC0F4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30536AB6-F472-4C26-B4CC-9D4E484EA4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D5EB373-A29E-4FED-A94E-4ED283E7E9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E213CFC-587F-41B7-9CD9-4CEEAC825E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6546E30-13E1-47D2-8236-7CB0800478D3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B4F530B-2E1D-42A6-B31D-E73F5291B2C3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E505BF2-9EEE-45CF-B2C0-F9795EBD8E2B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033BCDD-868F-49D8-B586-F8906F992E6F}"/>
              </a:ext>
            </a:extLst>
          </p:cNvPr>
          <p:cNvGrpSpPr/>
          <p:nvPr/>
        </p:nvGrpSpPr>
        <p:grpSpPr>
          <a:xfrm>
            <a:off x="287700" y="3683029"/>
            <a:ext cx="932553" cy="276550"/>
            <a:chOff x="4676775" y="1682364"/>
            <a:chExt cx="1619250" cy="693028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20543F7-8999-4420-BACE-020BB0067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2CBF6A6F-AED6-47FF-8939-E956F103F0C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599EA45-C407-475C-8911-A4817F6B92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637E924-ECC1-485B-8268-5B36D37F2E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244E006-8834-4CD0-BE53-A1F091A2F2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6643ACB-4595-4A96-BBAD-2DC1AF6BC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E2CDBB9-B0E1-45B6-9CED-9C6C3AEE9E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A8C06D0-39D9-400F-BC10-B540B8D078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FB513A7-06A2-49A1-888E-933703B126AF}"/>
              </a:ext>
            </a:extLst>
          </p:cNvPr>
          <p:cNvCxnSpPr>
            <a:cxnSpLocks/>
          </p:cNvCxnSpPr>
          <p:nvPr/>
        </p:nvCxnSpPr>
        <p:spPr>
          <a:xfrm>
            <a:off x="1872943" y="484002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DBC2F222-3651-44FF-A8B8-C46A60274D4C}"/>
              </a:ext>
            </a:extLst>
          </p:cNvPr>
          <p:cNvCxnSpPr>
            <a:cxnSpLocks/>
          </p:cNvCxnSpPr>
          <p:nvPr/>
        </p:nvCxnSpPr>
        <p:spPr>
          <a:xfrm>
            <a:off x="2048992" y="495300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07655FC-187F-44AF-959A-49BF6027F5C9}"/>
              </a:ext>
            </a:extLst>
          </p:cNvPr>
          <p:cNvCxnSpPr>
            <a:cxnSpLocks/>
          </p:cNvCxnSpPr>
          <p:nvPr/>
        </p:nvCxnSpPr>
        <p:spPr>
          <a:xfrm>
            <a:off x="2185626" y="505022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CC26041-6019-4710-A8C0-5E8DBE913ECA}"/>
              </a:ext>
            </a:extLst>
          </p:cNvPr>
          <p:cNvGrpSpPr/>
          <p:nvPr/>
        </p:nvGrpSpPr>
        <p:grpSpPr>
          <a:xfrm>
            <a:off x="1202024" y="1535719"/>
            <a:ext cx="559676" cy="374005"/>
            <a:chOff x="3507077" y="1544347"/>
            <a:chExt cx="559676" cy="374005"/>
          </a:xfrm>
        </p:grpSpPr>
        <p:sp>
          <p:nvSpPr>
            <p:cNvPr id="175" name="Isosceles Triangle 174">
              <a:extLst>
                <a:ext uri="{FF2B5EF4-FFF2-40B4-BE49-F238E27FC236}">
                  <a16:creationId xmlns:a16="http://schemas.microsoft.com/office/drawing/2014/main" id="{009C7829-52BC-4C63-8E63-0CDD814C4184}"/>
                </a:ext>
              </a:extLst>
            </p:cNvPr>
            <p:cNvSpPr/>
            <p:nvPr/>
          </p:nvSpPr>
          <p:spPr>
            <a:xfrm>
              <a:off x="3534667" y="1552414"/>
              <a:ext cx="504497" cy="365938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FF058AF-E035-4918-91A6-9BEC8663FDBF}"/>
                </a:ext>
              </a:extLst>
            </p:cNvPr>
            <p:cNvCxnSpPr>
              <a:cxnSpLocks/>
            </p:cNvCxnSpPr>
            <p:nvPr/>
          </p:nvCxnSpPr>
          <p:spPr>
            <a:xfrm>
              <a:off x="3507077" y="1544347"/>
              <a:ext cx="5596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3DC8FF1-7D7F-4B19-9526-3ADACB4D293E}"/>
              </a:ext>
            </a:extLst>
          </p:cNvPr>
          <p:cNvCxnSpPr/>
          <p:nvPr/>
        </p:nvCxnSpPr>
        <p:spPr>
          <a:xfrm rot="5400000" flipV="1">
            <a:off x="1176271" y="1223670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10E49072-6F0F-41F8-900E-A98A22A0889F}"/>
              </a:ext>
            </a:extLst>
          </p:cNvPr>
          <p:cNvCxnSpPr/>
          <p:nvPr/>
        </p:nvCxnSpPr>
        <p:spPr>
          <a:xfrm rot="5400000" flipV="1">
            <a:off x="1180083" y="2228607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5726A08-648B-4039-83BD-A0700326247B}"/>
              </a:ext>
            </a:extLst>
          </p:cNvPr>
          <p:cNvCxnSpPr>
            <a:cxnSpLocks/>
          </p:cNvCxnSpPr>
          <p:nvPr/>
        </p:nvCxnSpPr>
        <p:spPr>
          <a:xfrm flipV="1">
            <a:off x="1497328" y="910239"/>
            <a:ext cx="720231" cy="6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>
            <a:extLst>
              <a:ext uri="{FF2B5EF4-FFF2-40B4-BE49-F238E27FC236}">
                <a16:creationId xmlns:a16="http://schemas.microsoft.com/office/drawing/2014/main" id="{F217E1D3-C2C3-455F-A0A5-55E0060568EB}"/>
              </a:ext>
            </a:extLst>
          </p:cNvPr>
          <p:cNvSpPr/>
          <p:nvPr/>
        </p:nvSpPr>
        <p:spPr>
          <a:xfrm>
            <a:off x="2166088" y="615764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873C37-EE38-4C29-BE35-C94A832DDCDF}"/>
              </a:ext>
            </a:extLst>
          </p:cNvPr>
          <p:cNvSpPr/>
          <p:nvPr/>
        </p:nvSpPr>
        <p:spPr>
          <a:xfrm>
            <a:off x="2208126" y="2478731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72C4204-43F9-48D9-AB76-B89B04358241}"/>
              </a:ext>
            </a:extLst>
          </p:cNvPr>
          <p:cNvCxnSpPr>
            <a:cxnSpLocks/>
          </p:cNvCxnSpPr>
          <p:nvPr/>
        </p:nvCxnSpPr>
        <p:spPr>
          <a:xfrm flipH="1">
            <a:off x="2696928" y="1683511"/>
            <a:ext cx="305080" cy="423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EF0D2997-10F4-4B28-9049-B5C433673CB3}"/>
              </a:ext>
            </a:extLst>
          </p:cNvPr>
          <p:cNvCxnSpPr>
            <a:cxnSpLocks/>
          </p:cNvCxnSpPr>
          <p:nvPr/>
        </p:nvCxnSpPr>
        <p:spPr>
          <a:xfrm flipV="1">
            <a:off x="1503757" y="2534942"/>
            <a:ext cx="766094" cy="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740DCC4E-EC79-44A3-A2CC-AE455FF00A89}"/>
              </a:ext>
            </a:extLst>
          </p:cNvPr>
          <p:cNvSpPr txBox="1"/>
          <p:nvPr/>
        </p:nvSpPr>
        <p:spPr>
          <a:xfrm>
            <a:off x="1570322" y="536497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+12V</a:t>
            </a:r>
            <a:endParaRPr lang="en-US" dirty="0"/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FD58D3F-04DB-4A57-8309-168F7C289E8A}"/>
              </a:ext>
            </a:extLst>
          </p:cNvPr>
          <p:cNvGrpSpPr/>
          <p:nvPr/>
        </p:nvGrpSpPr>
        <p:grpSpPr>
          <a:xfrm rot="16200000" flipH="1">
            <a:off x="769118" y="4202965"/>
            <a:ext cx="984462" cy="289652"/>
            <a:chOff x="4676775" y="1682364"/>
            <a:chExt cx="1619250" cy="693028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20C14A37-C3B5-442A-99F3-AE94B36288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0899DAF-A40C-4A39-A5CD-7859D42FF55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96CD2DD6-35AD-400B-BE5E-C1A97B2BDF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68B4C26-70B1-49EA-BECB-766628485B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C8E01911-089B-4039-A226-1610AAE3FE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81AE46B-4D3A-4547-978C-B3F96D7C2F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DF521B4E-1348-4232-B8F6-E6FC2CE67A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44DDC687-33BF-42CC-8EBB-D99FE6649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911CA90C-BBC4-4BEF-9B9A-F1B577CE471A}"/>
              </a:ext>
            </a:extLst>
          </p:cNvPr>
          <p:cNvCxnSpPr>
            <a:cxnSpLocks/>
          </p:cNvCxnSpPr>
          <p:nvPr/>
        </p:nvCxnSpPr>
        <p:spPr>
          <a:xfrm>
            <a:off x="905933" y="4832904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5AA1C194-91C8-4AA6-8499-DB55EDB43347}"/>
              </a:ext>
            </a:extLst>
          </p:cNvPr>
          <p:cNvCxnSpPr>
            <a:cxnSpLocks/>
          </p:cNvCxnSpPr>
          <p:nvPr/>
        </p:nvCxnSpPr>
        <p:spPr>
          <a:xfrm>
            <a:off x="1081982" y="4945889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B5E8B7E9-8ECB-4657-AB6D-5CF00C05E0AA}"/>
              </a:ext>
            </a:extLst>
          </p:cNvPr>
          <p:cNvCxnSpPr>
            <a:cxnSpLocks/>
          </p:cNvCxnSpPr>
          <p:nvPr/>
        </p:nvCxnSpPr>
        <p:spPr>
          <a:xfrm>
            <a:off x="1218616" y="5043108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CF8AC0D-84AA-491D-961A-ABBAB2F61A1B}"/>
                  </a:ext>
                </a:extLst>
              </p:cNvPr>
              <p:cNvSpPr txBox="1"/>
              <p:nvPr/>
            </p:nvSpPr>
            <p:spPr>
              <a:xfrm>
                <a:off x="1089982" y="1211483"/>
                <a:ext cx="3599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CF8AC0D-84AA-491D-961A-ABBAB2F61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82" y="1211483"/>
                <a:ext cx="35994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672EBFBE-E025-40BA-8487-FF77097AF495}"/>
                  </a:ext>
                </a:extLst>
              </p:cNvPr>
              <p:cNvSpPr txBox="1"/>
              <p:nvPr/>
            </p:nvSpPr>
            <p:spPr>
              <a:xfrm>
                <a:off x="589929" y="3421967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672EBFBE-E025-40BA-8487-FF77097AF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29" y="3421967"/>
                <a:ext cx="49971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44A29A6E-AC53-4655-A020-949BDAB56DC0}"/>
                  </a:ext>
                </a:extLst>
              </p:cNvPr>
              <p:cNvSpPr txBox="1"/>
              <p:nvPr/>
            </p:nvSpPr>
            <p:spPr>
              <a:xfrm>
                <a:off x="775304" y="4209240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44A29A6E-AC53-4655-A020-949BDAB56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04" y="4209240"/>
                <a:ext cx="49971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18B4F69F-634A-4B4B-8D44-A4AAF1F428E9}"/>
              </a:ext>
            </a:extLst>
          </p:cNvPr>
          <p:cNvCxnSpPr>
            <a:cxnSpLocks/>
          </p:cNvCxnSpPr>
          <p:nvPr/>
        </p:nvCxnSpPr>
        <p:spPr>
          <a:xfrm flipV="1">
            <a:off x="2707136" y="2524118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9A91D56D-F999-4734-8978-36A0A22E3CA6}"/>
              </a:ext>
            </a:extLst>
          </p:cNvPr>
          <p:cNvSpPr txBox="1"/>
          <p:nvPr/>
        </p:nvSpPr>
        <p:spPr>
          <a:xfrm>
            <a:off x="1106893" y="3589440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0V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460509C-0057-4C45-AAFA-93D04A4588C9}"/>
              </a:ext>
            </a:extLst>
          </p:cNvPr>
          <p:cNvSpPr txBox="1"/>
          <p:nvPr/>
        </p:nvSpPr>
        <p:spPr>
          <a:xfrm>
            <a:off x="2217559" y="2549664"/>
            <a:ext cx="847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0369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9809" y="2571750"/>
            <a:ext cx="4272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Relay Circuit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6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4272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Relay Circuit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DB76705F-845E-430C-B097-7645AAA14341}"/>
              </a:ext>
            </a:extLst>
          </p:cNvPr>
          <p:cNvGrpSpPr/>
          <p:nvPr/>
        </p:nvGrpSpPr>
        <p:grpSpPr>
          <a:xfrm rot="5400000">
            <a:off x="3809444" y="1501818"/>
            <a:ext cx="2216273" cy="619828"/>
            <a:chOff x="2919257" y="1823540"/>
            <a:chExt cx="3928227" cy="748209"/>
          </a:xfrm>
        </p:grpSpPr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4074088-8AFA-4401-8FB7-0E0F49A20058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6AF7A2AB-71AA-4B77-AB6B-E1CA546024EE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7D822A27-E078-4E93-97BD-D90DA292FC43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2C8F080E-7DC4-4952-8A06-F814C8A93512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B7E725C0-49F7-46FB-B2C9-D6770EBF036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C064989-2263-44F5-97AF-484035724869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09369FB-45F6-48EC-A404-F8F490BB84BB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B75D9F0-6FBD-4390-90F2-16AAD919D91C}"/>
              </a:ext>
            </a:extLst>
          </p:cNvPr>
          <p:cNvGrpSpPr/>
          <p:nvPr/>
        </p:nvGrpSpPr>
        <p:grpSpPr>
          <a:xfrm rot="5400000" flipV="1">
            <a:off x="4565946" y="1725812"/>
            <a:ext cx="1607977" cy="7295"/>
            <a:chOff x="3215079" y="2184737"/>
            <a:chExt cx="2893005" cy="10277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DE53EE-566B-49D3-AD34-967554C493D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12566" y="1799496"/>
              <a:ext cx="0" cy="791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05A28D-FE61-477A-8CB1-538F470B4DA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8862EE4-270E-484A-81C8-7BF9A942C15E}"/>
              </a:ext>
            </a:extLst>
          </p:cNvPr>
          <p:cNvCxnSpPr>
            <a:cxnSpLocks/>
          </p:cNvCxnSpPr>
          <p:nvPr/>
        </p:nvCxnSpPr>
        <p:spPr>
          <a:xfrm flipV="1">
            <a:off x="5376555" y="944462"/>
            <a:ext cx="147372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04D8DD3-D361-4786-8B09-E77044FEB5A1}"/>
              </a:ext>
            </a:extLst>
          </p:cNvPr>
          <p:cNvCxnSpPr>
            <a:cxnSpLocks/>
          </p:cNvCxnSpPr>
          <p:nvPr/>
        </p:nvCxnSpPr>
        <p:spPr>
          <a:xfrm flipV="1">
            <a:off x="5370193" y="2517686"/>
            <a:ext cx="1335037" cy="315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DDB1F74-C6B3-45F6-8D72-9B5E1A78B860}"/>
              </a:ext>
            </a:extLst>
          </p:cNvPr>
          <p:cNvGrpSpPr/>
          <p:nvPr/>
        </p:nvGrpSpPr>
        <p:grpSpPr>
          <a:xfrm>
            <a:off x="3806711" y="2778372"/>
            <a:ext cx="1386141" cy="2063160"/>
            <a:chOff x="5886660" y="362133"/>
            <a:chExt cx="1386141" cy="206316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1132165-91A5-4E37-808F-FD9549E0BE44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41F81C3-7AD0-4D20-B27C-CFC36B0E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3994DB6-16FE-4D61-A8CB-CA9DCEDDA4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EDEEB38-1FBD-4866-9F80-1BC676C511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94669F3-C2E0-4624-8496-A81F3D4AE2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672E043-241D-49BA-8926-7E406B7208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7340848-960C-4488-B139-EBB17F574846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7C82E1C-2431-4C53-BD33-13FF339A2DD0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BBBB7E-BF8B-421C-BF1B-B8FED0B75143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7924490-FE3C-4A42-BBC9-37F17F99A7DA}"/>
              </a:ext>
            </a:extLst>
          </p:cNvPr>
          <p:cNvGrpSpPr/>
          <p:nvPr/>
        </p:nvGrpSpPr>
        <p:grpSpPr>
          <a:xfrm>
            <a:off x="2957119" y="3691657"/>
            <a:ext cx="932553" cy="276550"/>
            <a:chOff x="4676775" y="1682364"/>
            <a:chExt cx="1619250" cy="693028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44E1064-723A-4862-B168-2E85B7E780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16A27BD-F318-45F6-ABFC-2CBAB43D4BD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4EDC04C-FE58-402A-8CEF-A3E699ADF1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10C842B-380F-4E50-BA2C-A1772C095D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AADA7D7-EBF4-4535-B33A-2853B99D99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C2AF394-A32F-46ED-A7D4-F8F879739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CC98D8C-2301-4195-A7A3-7D839FFE16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43FDC26-C3E3-483F-9757-9EF93AC91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2C76343-06F8-4097-8201-BF9911A7FDF1}"/>
              </a:ext>
            </a:extLst>
          </p:cNvPr>
          <p:cNvCxnSpPr>
            <a:cxnSpLocks/>
          </p:cNvCxnSpPr>
          <p:nvPr/>
        </p:nvCxnSpPr>
        <p:spPr>
          <a:xfrm>
            <a:off x="4542362" y="4848648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283020-5E07-4FE4-B10A-8D57E94842F2}"/>
              </a:ext>
            </a:extLst>
          </p:cNvPr>
          <p:cNvCxnSpPr>
            <a:cxnSpLocks/>
          </p:cNvCxnSpPr>
          <p:nvPr/>
        </p:nvCxnSpPr>
        <p:spPr>
          <a:xfrm>
            <a:off x="4718411" y="4961633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4ADB5DD-9648-435B-862D-655920CD2250}"/>
              </a:ext>
            </a:extLst>
          </p:cNvPr>
          <p:cNvCxnSpPr>
            <a:cxnSpLocks/>
          </p:cNvCxnSpPr>
          <p:nvPr/>
        </p:nvCxnSpPr>
        <p:spPr>
          <a:xfrm>
            <a:off x="4855045" y="5058852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3DC1354-04B5-4BA1-AE6E-25CEE85FC5FA}"/>
              </a:ext>
            </a:extLst>
          </p:cNvPr>
          <p:cNvGrpSpPr/>
          <p:nvPr/>
        </p:nvGrpSpPr>
        <p:grpSpPr>
          <a:xfrm>
            <a:off x="3871443" y="1544347"/>
            <a:ext cx="559676" cy="374005"/>
            <a:chOff x="3507077" y="1544347"/>
            <a:chExt cx="559676" cy="374005"/>
          </a:xfrm>
        </p:grpSpPr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D52B7E82-9EA1-45E5-B216-B7EEF139331D}"/>
                </a:ext>
              </a:extLst>
            </p:cNvPr>
            <p:cNvSpPr/>
            <p:nvPr/>
          </p:nvSpPr>
          <p:spPr>
            <a:xfrm>
              <a:off x="3534667" y="1552414"/>
              <a:ext cx="504497" cy="365938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313B4E9-B5F8-4CBA-80A5-F8BAECCFF7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7077" y="1544347"/>
              <a:ext cx="5596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115BBF5-07E7-4C6C-8A74-C19987AC0A01}"/>
              </a:ext>
            </a:extLst>
          </p:cNvPr>
          <p:cNvCxnSpPr/>
          <p:nvPr/>
        </p:nvCxnSpPr>
        <p:spPr>
          <a:xfrm rot="5400000" flipV="1">
            <a:off x="3845690" y="1232298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D5A1647-B5C8-4F9F-A03D-7386C5227892}"/>
              </a:ext>
            </a:extLst>
          </p:cNvPr>
          <p:cNvCxnSpPr/>
          <p:nvPr/>
        </p:nvCxnSpPr>
        <p:spPr>
          <a:xfrm rot="5400000" flipV="1">
            <a:off x="3849502" y="2237235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2AC8F8C-908F-44A6-AB26-0CF23D02F83A}"/>
              </a:ext>
            </a:extLst>
          </p:cNvPr>
          <p:cNvCxnSpPr>
            <a:cxnSpLocks/>
          </p:cNvCxnSpPr>
          <p:nvPr/>
        </p:nvCxnSpPr>
        <p:spPr>
          <a:xfrm flipV="1">
            <a:off x="4166747" y="918867"/>
            <a:ext cx="720231" cy="6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B10A2116-A8BB-4C0D-8A73-68D8B65FCD37}"/>
              </a:ext>
            </a:extLst>
          </p:cNvPr>
          <p:cNvSpPr/>
          <p:nvPr/>
        </p:nvSpPr>
        <p:spPr>
          <a:xfrm>
            <a:off x="4835507" y="624392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4C0AFB9-E94A-48AC-A14F-E3D3F89C6D90}"/>
              </a:ext>
            </a:extLst>
          </p:cNvPr>
          <p:cNvSpPr/>
          <p:nvPr/>
        </p:nvSpPr>
        <p:spPr>
          <a:xfrm>
            <a:off x="4877545" y="2487359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476D2B-1B2B-494F-A431-817CB395E92B}"/>
              </a:ext>
            </a:extLst>
          </p:cNvPr>
          <p:cNvGrpSpPr/>
          <p:nvPr/>
        </p:nvGrpSpPr>
        <p:grpSpPr>
          <a:xfrm rot="16200000">
            <a:off x="2266463" y="3435418"/>
            <a:ext cx="543910" cy="826665"/>
            <a:chOff x="4641185" y="1004852"/>
            <a:chExt cx="543910" cy="826665"/>
          </a:xfrm>
        </p:grpSpPr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5BE148FE-7C94-4B62-AD4A-614CA4B34947}"/>
                </a:ext>
              </a:extLst>
            </p:cNvPr>
            <p:cNvSpPr/>
            <p:nvPr/>
          </p:nvSpPr>
          <p:spPr>
            <a:xfrm flipV="1">
              <a:off x="4641185" y="1435899"/>
              <a:ext cx="543910" cy="391765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042F5B5-4608-42EE-8271-2AE532246B93}"/>
                </a:ext>
              </a:extLst>
            </p:cNvPr>
            <p:cNvCxnSpPr>
              <a:cxnSpLocks/>
            </p:cNvCxnSpPr>
            <p:nvPr/>
          </p:nvCxnSpPr>
          <p:spPr>
            <a:xfrm>
              <a:off x="4641185" y="1831517"/>
              <a:ext cx="5439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76852DAC-4079-4F90-9B3B-9483F86FBED7}"/>
                </a:ext>
              </a:extLst>
            </p:cNvPr>
            <p:cNvCxnSpPr>
              <a:cxnSpLocks/>
            </p:cNvCxnSpPr>
            <p:nvPr/>
          </p:nvCxnSpPr>
          <p:spPr>
            <a:xfrm>
              <a:off x="4913140" y="1004852"/>
              <a:ext cx="0" cy="43413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1DCDFCC-5172-4951-B028-4BCB7999E6EC}"/>
              </a:ext>
            </a:extLst>
          </p:cNvPr>
          <p:cNvCxnSpPr>
            <a:cxnSpLocks/>
          </p:cNvCxnSpPr>
          <p:nvPr/>
        </p:nvCxnSpPr>
        <p:spPr>
          <a:xfrm flipV="1">
            <a:off x="928793" y="4053282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229A281F-EAB6-40D4-A2FB-A28B50999111}"/>
              </a:ext>
            </a:extLst>
          </p:cNvPr>
          <p:cNvSpPr/>
          <p:nvPr/>
        </p:nvSpPr>
        <p:spPr>
          <a:xfrm rot="5400000">
            <a:off x="1203749" y="363626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291CBEE-6BEC-4222-B9B7-E2D8F0F12687}"/>
              </a:ext>
            </a:extLst>
          </p:cNvPr>
          <p:cNvCxnSpPr>
            <a:cxnSpLocks/>
          </p:cNvCxnSpPr>
          <p:nvPr/>
        </p:nvCxnSpPr>
        <p:spPr>
          <a:xfrm flipV="1">
            <a:off x="1767623" y="3842443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616A445-9C5D-44CB-9E1E-450549F9330C}"/>
              </a:ext>
            </a:extLst>
          </p:cNvPr>
          <p:cNvCxnSpPr>
            <a:cxnSpLocks/>
          </p:cNvCxnSpPr>
          <p:nvPr/>
        </p:nvCxnSpPr>
        <p:spPr>
          <a:xfrm flipV="1">
            <a:off x="894467" y="3655830"/>
            <a:ext cx="425170" cy="74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/>
              <p:nvPr/>
            </p:nvSpPr>
            <p:spPr>
              <a:xfrm>
                <a:off x="1265205" y="380033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05" y="3800334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204" r="-1020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/>
              <p:nvPr/>
            </p:nvSpPr>
            <p:spPr>
              <a:xfrm>
                <a:off x="1275894" y="354049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94" y="354049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75DBA6F-8612-4B71-8D43-B0B62940A98F}"/>
              </a:ext>
            </a:extLst>
          </p:cNvPr>
          <p:cNvCxnSpPr>
            <a:cxnSpLocks/>
          </p:cNvCxnSpPr>
          <p:nvPr/>
        </p:nvCxnSpPr>
        <p:spPr>
          <a:xfrm flipH="1">
            <a:off x="5366347" y="1692139"/>
            <a:ext cx="305080" cy="423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9A5939-5802-40E0-AF5A-2D3A6F5F07EA}"/>
              </a:ext>
            </a:extLst>
          </p:cNvPr>
          <p:cNvGrpSpPr/>
          <p:nvPr/>
        </p:nvGrpSpPr>
        <p:grpSpPr>
          <a:xfrm>
            <a:off x="6624616" y="2350066"/>
            <a:ext cx="932553" cy="276550"/>
            <a:chOff x="4676775" y="1682364"/>
            <a:chExt cx="1619250" cy="69302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1AD4BC1-E895-40AD-A17A-55929A77A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FA731FD-F9B7-4656-BFA1-4DEAD77EEDB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D09D900-857F-4355-9978-6EBD2B5BEA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B0D2857-0872-44DA-8145-67B3075DE7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04AB0DE-581C-4A92-9D30-1F95A55994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F66A3C8-FE28-4B05-96EA-15C2AA30F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8F6F288-C3F3-467C-A0AA-3132F44BC8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36E5F67-8E88-4C31-8213-0C595BBC8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BF3F1C8-180E-4F22-AC43-D046946370C0}"/>
              </a:ext>
            </a:extLst>
          </p:cNvPr>
          <p:cNvGrpSpPr/>
          <p:nvPr/>
        </p:nvGrpSpPr>
        <p:grpSpPr>
          <a:xfrm rot="16200000">
            <a:off x="6693740" y="869098"/>
            <a:ext cx="471472" cy="112746"/>
            <a:chOff x="401914" y="4333253"/>
            <a:chExt cx="471472" cy="112746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D09B169-E931-4FEE-96B1-9EA0FAD52049}"/>
                </a:ext>
              </a:extLst>
            </p:cNvPr>
            <p:cNvCxnSpPr>
              <a:cxnSpLocks/>
            </p:cNvCxnSpPr>
            <p:nvPr/>
          </p:nvCxnSpPr>
          <p:spPr>
            <a:xfrm>
              <a:off x="401914" y="4333253"/>
              <a:ext cx="471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73AD43-EB71-4434-B322-6813A2A7E8B2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786A441-74CD-4732-818F-D93F2779AB54}"/>
              </a:ext>
            </a:extLst>
          </p:cNvPr>
          <p:cNvCxnSpPr>
            <a:cxnSpLocks/>
          </p:cNvCxnSpPr>
          <p:nvPr/>
        </p:nvCxnSpPr>
        <p:spPr>
          <a:xfrm flipV="1">
            <a:off x="7004449" y="937459"/>
            <a:ext cx="55272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C8F98F3-9763-4BB7-9D2F-FE4D5E9E7B2D}"/>
              </a:ext>
            </a:extLst>
          </p:cNvPr>
          <p:cNvCxnSpPr>
            <a:cxnSpLocks/>
          </p:cNvCxnSpPr>
          <p:nvPr/>
        </p:nvCxnSpPr>
        <p:spPr>
          <a:xfrm>
            <a:off x="7562379" y="925471"/>
            <a:ext cx="0" cy="15859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54DA62D-AA2B-4243-BE29-4440FA57011F}"/>
              </a:ext>
            </a:extLst>
          </p:cNvPr>
          <p:cNvCxnSpPr>
            <a:cxnSpLocks/>
          </p:cNvCxnSpPr>
          <p:nvPr/>
        </p:nvCxnSpPr>
        <p:spPr>
          <a:xfrm flipV="1">
            <a:off x="4173176" y="2543570"/>
            <a:ext cx="766094" cy="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22">
                <a:extLst>
                  <a:ext uri="{FF2B5EF4-FFF2-40B4-BE49-F238E27FC236}">
                    <a16:creationId xmlns:a16="http://schemas.microsoft.com/office/drawing/2014/main" id="{31862D8C-C15B-4A44-9D14-55B4C44D7A65}"/>
                  </a:ext>
                </a:extLst>
              </p:cNvPr>
              <p:cNvSpPr txBox="1"/>
              <p:nvPr/>
            </p:nvSpPr>
            <p:spPr>
              <a:xfrm>
                <a:off x="88464" y="1153926"/>
                <a:ext cx="3510942" cy="1538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2000" b="1" dirty="0">
                    <a:solidFill>
                      <a:srgbClr val="FF0000"/>
                    </a:solidFill>
                  </a:rPr>
                  <a:t>Conditions</a:t>
                </a:r>
                <a:r>
                  <a:rPr lang="en-US" sz="2000" dirty="0"/>
                  <a:t>: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2000" dirty="0"/>
                  <a:t> of the OPAMP is +15V, relay to be ON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2000" dirty="0"/>
                  <a:t> of the OPAMP is +15V, relay to be ON</a:t>
                </a:r>
              </a:p>
            </p:txBody>
          </p:sp>
        </mc:Choice>
        <mc:Fallback xmlns="">
          <p:sp>
            <p:nvSpPr>
              <p:cNvPr id="196" name="TextBox 22">
                <a:extLst>
                  <a:ext uri="{FF2B5EF4-FFF2-40B4-BE49-F238E27FC236}">
                    <a16:creationId xmlns:a16="http://schemas.microsoft.com/office/drawing/2014/main" id="{31862D8C-C15B-4A44-9D14-55B4C44D7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4" y="1153926"/>
                <a:ext cx="3510942" cy="1538883"/>
              </a:xfrm>
              <a:prstGeom prst="rect">
                <a:avLst/>
              </a:prstGeom>
              <a:blipFill>
                <a:blip r:embed="rId6"/>
                <a:stretch>
                  <a:fillRect l="-4522" t="-4743" r="-5565" b="-9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/>
              <p:nvPr/>
            </p:nvSpPr>
            <p:spPr>
              <a:xfrm>
                <a:off x="1911251" y="3501941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251" y="3501941"/>
                <a:ext cx="49971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12E850A-5021-447E-BC0A-4DBD714C165F}"/>
              </a:ext>
            </a:extLst>
          </p:cNvPr>
          <p:cNvCxnSpPr>
            <a:cxnSpLocks/>
          </p:cNvCxnSpPr>
          <p:nvPr/>
        </p:nvCxnSpPr>
        <p:spPr>
          <a:xfrm>
            <a:off x="1526573" y="3501941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6081D8DD-568F-4D37-8D31-DA06D2DCBD47}"/>
              </a:ext>
            </a:extLst>
          </p:cNvPr>
          <p:cNvCxnSpPr>
            <a:cxnSpLocks/>
          </p:cNvCxnSpPr>
          <p:nvPr/>
        </p:nvCxnSpPr>
        <p:spPr>
          <a:xfrm>
            <a:off x="1532690" y="4004757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34FFE2CA-B255-4271-8068-94458B1E260B}"/>
              </a:ext>
            </a:extLst>
          </p:cNvPr>
          <p:cNvSpPr txBox="1"/>
          <p:nvPr/>
        </p:nvSpPr>
        <p:spPr>
          <a:xfrm>
            <a:off x="4579539" y="268243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+12V</a:t>
            </a:r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07477AE-58EB-41B8-A40E-FF582AAE5B00}"/>
              </a:ext>
            </a:extLst>
          </p:cNvPr>
          <p:cNvSpPr txBox="1"/>
          <p:nvPr/>
        </p:nvSpPr>
        <p:spPr>
          <a:xfrm>
            <a:off x="1275894" y="420025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sz="1400" dirty="0"/>
              <a:t>15V</a:t>
            </a:r>
            <a:endParaRPr lang="en-US" dirty="0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301D99F-2D2A-4BB5-B598-376EC9C8E07B}"/>
              </a:ext>
            </a:extLst>
          </p:cNvPr>
          <p:cNvGrpSpPr/>
          <p:nvPr/>
        </p:nvGrpSpPr>
        <p:grpSpPr>
          <a:xfrm rot="16200000" flipH="1">
            <a:off x="3438537" y="4211593"/>
            <a:ext cx="984462" cy="289652"/>
            <a:chOff x="4676775" y="1682364"/>
            <a:chExt cx="1619250" cy="693028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312F03D2-8909-43AC-BDD2-1EAD9031A2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47E9AAF-BCD4-4DF3-A604-D18ADD6C77E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DF42628C-5F33-4165-8E95-6B594FE34F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ECBCF250-EBCC-403B-B062-47D18302DC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362BB6C5-8380-4A9B-8445-0E0E37F78E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82F9F25-E089-445C-9CE7-113F571A5C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15E4B21E-2F55-401F-9AE1-F6BC0941D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E4B8494E-871E-4686-9AB9-5A87F1E4BF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99A3D51-5A9F-4EF9-AA71-E3C4A998173D}"/>
              </a:ext>
            </a:extLst>
          </p:cNvPr>
          <p:cNvCxnSpPr>
            <a:cxnSpLocks/>
          </p:cNvCxnSpPr>
          <p:nvPr/>
        </p:nvCxnSpPr>
        <p:spPr>
          <a:xfrm>
            <a:off x="3575352" y="4841532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05C8DA05-5E3D-4E33-BC1C-B3217AFE7686}"/>
              </a:ext>
            </a:extLst>
          </p:cNvPr>
          <p:cNvCxnSpPr>
            <a:cxnSpLocks/>
          </p:cNvCxnSpPr>
          <p:nvPr/>
        </p:nvCxnSpPr>
        <p:spPr>
          <a:xfrm>
            <a:off x="3751401" y="4954517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D54B3236-85CD-40D0-B6C9-5632C6D980D4}"/>
              </a:ext>
            </a:extLst>
          </p:cNvPr>
          <p:cNvCxnSpPr>
            <a:cxnSpLocks/>
          </p:cNvCxnSpPr>
          <p:nvPr/>
        </p:nvCxnSpPr>
        <p:spPr>
          <a:xfrm>
            <a:off x="3888035" y="5051736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/>
              <p:nvPr/>
            </p:nvSpPr>
            <p:spPr>
              <a:xfrm>
                <a:off x="2518512" y="3187232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512" y="3187232"/>
                <a:ext cx="49971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/>
              <p:nvPr/>
            </p:nvSpPr>
            <p:spPr>
              <a:xfrm>
                <a:off x="3759401" y="1220111"/>
                <a:ext cx="3599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401" y="1220111"/>
                <a:ext cx="35994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891F559F-6A0F-41DC-ABB6-2F3F7FE35435}"/>
                  </a:ext>
                </a:extLst>
              </p:cNvPr>
              <p:cNvSpPr txBox="1"/>
              <p:nvPr/>
            </p:nvSpPr>
            <p:spPr>
              <a:xfrm>
                <a:off x="3259348" y="3430595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891F559F-6A0F-41DC-ABB6-2F3F7FE35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48" y="3430595"/>
                <a:ext cx="49971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25643D4F-6509-4000-BB4D-209CA7151D53}"/>
                  </a:ext>
                </a:extLst>
              </p:cNvPr>
              <p:cNvSpPr txBox="1"/>
              <p:nvPr/>
            </p:nvSpPr>
            <p:spPr>
              <a:xfrm>
                <a:off x="3444723" y="4217868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25643D4F-6509-4000-BB4D-209CA715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723" y="4217868"/>
                <a:ext cx="49971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TextBox 241">
            <a:extLst>
              <a:ext uri="{FF2B5EF4-FFF2-40B4-BE49-F238E27FC236}">
                <a16:creationId xmlns:a16="http://schemas.microsoft.com/office/drawing/2014/main" id="{93FD7D1A-554F-4173-8537-D42553F616FB}"/>
              </a:ext>
            </a:extLst>
          </p:cNvPr>
          <p:cNvSpPr txBox="1"/>
          <p:nvPr/>
        </p:nvSpPr>
        <p:spPr>
          <a:xfrm>
            <a:off x="1265310" y="3242924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/>
              <p:nvPr/>
            </p:nvSpPr>
            <p:spPr>
              <a:xfrm>
                <a:off x="5722048" y="3794638"/>
                <a:ext cx="328713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2000" b="1" dirty="0">
                    <a:solidFill>
                      <a:srgbClr val="FF0000"/>
                    </a:solidFill>
                  </a:rPr>
                  <a:t>We need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? </a:t>
                </a:r>
              </a:p>
            </p:txBody>
          </p:sp>
        </mc:Choice>
        <mc:Fallback xmlns="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048" y="3794638"/>
                <a:ext cx="3287139" cy="307777"/>
              </a:xfrm>
              <a:prstGeom prst="rect">
                <a:avLst/>
              </a:prstGeom>
              <a:blipFill>
                <a:blip r:embed="rId12"/>
                <a:stretch>
                  <a:fillRect l="-4824" t="-23529" r="-2226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10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4302" y="-14988"/>
                <a:ext cx="4731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We need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?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02" y="-14988"/>
                <a:ext cx="4731936" cy="523220"/>
              </a:xfrm>
              <a:prstGeom prst="rect">
                <a:avLst/>
              </a:prstGeom>
              <a:blipFill>
                <a:blip r:embed="rId3"/>
                <a:stretch>
                  <a:fillRect l="-2577" t="-12941" r="-167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DB76705F-845E-430C-B097-7645AAA14341}"/>
              </a:ext>
            </a:extLst>
          </p:cNvPr>
          <p:cNvGrpSpPr/>
          <p:nvPr/>
        </p:nvGrpSpPr>
        <p:grpSpPr>
          <a:xfrm rot="5400000">
            <a:off x="3065164" y="1501818"/>
            <a:ext cx="2216273" cy="619828"/>
            <a:chOff x="2919257" y="1823540"/>
            <a:chExt cx="3928227" cy="748209"/>
          </a:xfrm>
        </p:grpSpPr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4074088-8AFA-4401-8FB7-0E0F49A20058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6AF7A2AB-71AA-4B77-AB6B-E1CA546024EE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7D822A27-E078-4E93-97BD-D90DA292FC43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2C8F080E-7DC4-4952-8A06-F814C8A93512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B7E725C0-49F7-46FB-B2C9-D6770EBF036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C064989-2263-44F5-97AF-484035724869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09369FB-45F6-48EC-A404-F8F490BB84BB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B75D9F0-6FBD-4390-90F2-16AAD919D91C}"/>
              </a:ext>
            </a:extLst>
          </p:cNvPr>
          <p:cNvGrpSpPr/>
          <p:nvPr/>
        </p:nvGrpSpPr>
        <p:grpSpPr>
          <a:xfrm rot="5400000" flipV="1">
            <a:off x="3821666" y="1725812"/>
            <a:ext cx="1607977" cy="7295"/>
            <a:chOff x="3215079" y="2184737"/>
            <a:chExt cx="2893005" cy="10277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DE53EE-566B-49D3-AD34-967554C493D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12566" y="1799496"/>
              <a:ext cx="0" cy="791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05A28D-FE61-477A-8CB1-538F470B4DA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8862EE4-270E-484A-81C8-7BF9A942C15E}"/>
              </a:ext>
            </a:extLst>
          </p:cNvPr>
          <p:cNvCxnSpPr>
            <a:cxnSpLocks/>
          </p:cNvCxnSpPr>
          <p:nvPr/>
        </p:nvCxnSpPr>
        <p:spPr>
          <a:xfrm flipV="1">
            <a:off x="4632275" y="943763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DDB1F74-C6B3-45F6-8D72-9B5E1A78B860}"/>
              </a:ext>
            </a:extLst>
          </p:cNvPr>
          <p:cNvGrpSpPr/>
          <p:nvPr/>
        </p:nvGrpSpPr>
        <p:grpSpPr>
          <a:xfrm>
            <a:off x="3062431" y="2778372"/>
            <a:ext cx="1386141" cy="2063160"/>
            <a:chOff x="5886660" y="362133"/>
            <a:chExt cx="1386141" cy="206316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1132165-91A5-4E37-808F-FD9549E0BE44}"/>
                </a:ext>
              </a:extLst>
            </p:cNvPr>
            <p:cNvSpPr/>
            <p:nvPr/>
          </p:nvSpPr>
          <p:spPr>
            <a:xfrm>
              <a:off x="6337738" y="961697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41F81C3-7AD0-4D20-B27C-CFC36B0E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621329" y="1087520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3994DB6-16FE-4D61-A8CB-CA9DCEDDA4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1329" y="1005395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EDEEB38-1FBD-4866-9F80-1BC676C511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21329" y="1552903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94669F3-C2E0-4624-8496-A81F3D4AE2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5269" y="1738965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672E043-241D-49BA-8926-7E406B7208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0008" y="1643846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7340848-960C-4488-B139-EBB17F574846}"/>
                </a:ext>
              </a:extLst>
            </p:cNvPr>
            <p:cNvCxnSpPr>
              <a:cxnSpLocks/>
            </p:cNvCxnSpPr>
            <p:nvPr/>
          </p:nvCxnSpPr>
          <p:spPr>
            <a:xfrm>
              <a:off x="7018094" y="1773848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7C82E1C-2431-4C53-BD33-13FF339A2DD0}"/>
                </a:ext>
              </a:extLst>
            </p:cNvPr>
            <p:cNvCxnSpPr>
              <a:cxnSpLocks/>
            </p:cNvCxnSpPr>
            <p:nvPr/>
          </p:nvCxnSpPr>
          <p:spPr>
            <a:xfrm>
              <a:off x="6999512" y="362133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1BBBB7E-BF8B-421C-BF1B-B8FED0B75143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60" y="1438103"/>
              <a:ext cx="7239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7924490-FE3C-4A42-BBC9-37F17F99A7DA}"/>
              </a:ext>
            </a:extLst>
          </p:cNvPr>
          <p:cNvGrpSpPr/>
          <p:nvPr/>
        </p:nvGrpSpPr>
        <p:grpSpPr>
          <a:xfrm>
            <a:off x="2212839" y="3691657"/>
            <a:ext cx="932553" cy="276550"/>
            <a:chOff x="4676775" y="1682364"/>
            <a:chExt cx="1619250" cy="693028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44E1064-723A-4862-B168-2E85B7E780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16A27BD-F318-45F6-ABFC-2CBAB43D4BD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4EDC04C-FE58-402A-8CEF-A3E699ADF1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10C842B-380F-4E50-BA2C-A1772C095D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AADA7D7-EBF4-4535-B33A-2853B99D99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C2AF394-A32F-46ED-A7D4-F8F879739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CC98D8C-2301-4195-A7A3-7D839FFE16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43FDC26-C3E3-483F-9757-9EF93AC91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2C76343-06F8-4097-8201-BF9911A7FDF1}"/>
              </a:ext>
            </a:extLst>
          </p:cNvPr>
          <p:cNvCxnSpPr>
            <a:cxnSpLocks/>
          </p:cNvCxnSpPr>
          <p:nvPr/>
        </p:nvCxnSpPr>
        <p:spPr>
          <a:xfrm>
            <a:off x="3798082" y="4848648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283020-5E07-4FE4-B10A-8D57E94842F2}"/>
              </a:ext>
            </a:extLst>
          </p:cNvPr>
          <p:cNvCxnSpPr>
            <a:cxnSpLocks/>
          </p:cNvCxnSpPr>
          <p:nvPr/>
        </p:nvCxnSpPr>
        <p:spPr>
          <a:xfrm>
            <a:off x="3974131" y="4961633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4ADB5DD-9648-435B-862D-655920CD2250}"/>
              </a:ext>
            </a:extLst>
          </p:cNvPr>
          <p:cNvCxnSpPr>
            <a:cxnSpLocks/>
          </p:cNvCxnSpPr>
          <p:nvPr/>
        </p:nvCxnSpPr>
        <p:spPr>
          <a:xfrm>
            <a:off x="4110765" y="5058852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3DC1354-04B5-4BA1-AE6E-25CEE85FC5FA}"/>
              </a:ext>
            </a:extLst>
          </p:cNvPr>
          <p:cNvGrpSpPr/>
          <p:nvPr/>
        </p:nvGrpSpPr>
        <p:grpSpPr>
          <a:xfrm>
            <a:off x="3127163" y="1544347"/>
            <a:ext cx="559676" cy="374005"/>
            <a:chOff x="3507077" y="1544347"/>
            <a:chExt cx="559676" cy="374005"/>
          </a:xfrm>
        </p:grpSpPr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D52B7E82-9EA1-45E5-B216-B7EEF139331D}"/>
                </a:ext>
              </a:extLst>
            </p:cNvPr>
            <p:cNvSpPr/>
            <p:nvPr/>
          </p:nvSpPr>
          <p:spPr>
            <a:xfrm>
              <a:off x="3534667" y="1552414"/>
              <a:ext cx="504497" cy="365938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313B4E9-B5F8-4CBA-80A5-F8BAECCFF7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7077" y="1544347"/>
              <a:ext cx="5596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115BBF5-07E7-4C6C-8A74-C19987AC0A01}"/>
              </a:ext>
            </a:extLst>
          </p:cNvPr>
          <p:cNvCxnSpPr/>
          <p:nvPr/>
        </p:nvCxnSpPr>
        <p:spPr>
          <a:xfrm rot="5400000" flipV="1">
            <a:off x="3101410" y="1232298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D5A1647-B5C8-4F9F-A03D-7386C5227892}"/>
              </a:ext>
            </a:extLst>
          </p:cNvPr>
          <p:cNvCxnSpPr/>
          <p:nvPr/>
        </p:nvCxnSpPr>
        <p:spPr>
          <a:xfrm rot="5400000" flipV="1">
            <a:off x="3105222" y="2237235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2AC8F8C-908F-44A6-AB26-0CF23D02F83A}"/>
              </a:ext>
            </a:extLst>
          </p:cNvPr>
          <p:cNvCxnSpPr>
            <a:cxnSpLocks/>
          </p:cNvCxnSpPr>
          <p:nvPr/>
        </p:nvCxnSpPr>
        <p:spPr>
          <a:xfrm flipV="1">
            <a:off x="3422467" y="918867"/>
            <a:ext cx="720231" cy="6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B10A2116-A8BB-4C0D-8A73-68D8B65FCD37}"/>
              </a:ext>
            </a:extLst>
          </p:cNvPr>
          <p:cNvSpPr/>
          <p:nvPr/>
        </p:nvSpPr>
        <p:spPr>
          <a:xfrm>
            <a:off x="4091227" y="624392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4C0AFB9-E94A-48AC-A14F-E3D3F89C6D90}"/>
              </a:ext>
            </a:extLst>
          </p:cNvPr>
          <p:cNvSpPr/>
          <p:nvPr/>
        </p:nvSpPr>
        <p:spPr>
          <a:xfrm>
            <a:off x="4133265" y="2487359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476D2B-1B2B-494F-A431-817CB395E92B}"/>
              </a:ext>
            </a:extLst>
          </p:cNvPr>
          <p:cNvGrpSpPr/>
          <p:nvPr/>
        </p:nvGrpSpPr>
        <p:grpSpPr>
          <a:xfrm rot="16200000">
            <a:off x="1522183" y="3435418"/>
            <a:ext cx="543910" cy="826665"/>
            <a:chOff x="4641185" y="1004852"/>
            <a:chExt cx="543910" cy="826665"/>
          </a:xfrm>
        </p:grpSpPr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5BE148FE-7C94-4B62-AD4A-614CA4B34947}"/>
                </a:ext>
              </a:extLst>
            </p:cNvPr>
            <p:cNvSpPr/>
            <p:nvPr/>
          </p:nvSpPr>
          <p:spPr>
            <a:xfrm flipV="1">
              <a:off x="4641185" y="1435899"/>
              <a:ext cx="543910" cy="391765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042F5B5-4608-42EE-8271-2AE532246B93}"/>
                </a:ext>
              </a:extLst>
            </p:cNvPr>
            <p:cNvCxnSpPr>
              <a:cxnSpLocks/>
            </p:cNvCxnSpPr>
            <p:nvPr/>
          </p:nvCxnSpPr>
          <p:spPr>
            <a:xfrm>
              <a:off x="4641185" y="1831517"/>
              <a:ext cx="5439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76852DAC-4079-4F90-9B3B-9483F86FBED7}"/>
                </a:ext>
              </a:extLst>
            </p:cNvPr>
            <p:cNvCxnSpPr>
              <a:cxnSpLocks/>
            </p:cNvCxnSpPr>
            <p:nvPr/>
          </p:nvCxnSpPr>
          <p:spPr>
            <a:xfrm>
              <a:off x="4913140" y="1004852"/>
              <a:ext cx="0" cy="43413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1DCDFCC-5172-4951-B028-4BCB7999E6EC}"/>
              </a:ext>
            </a:extLst>
          </p:cNvPr>
          <p:cNvCxnSpPr>
            <a:cxnSpLocks/>
          </p:cNvCxnSpPr>
          <p:nvPr/>
        </p:nvCxnSpPr>
        <p:spPr>
          <a:xfrm flipV="1">
            <a:off x="184513" y="4053282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229A281F-EAB6-40D4-A2FB-A28B50999111}"/>
              </a:ext>
            </a:extLst>
          </p:cNvPr>
          <p:cNvSpPr/>
          <p:nvPr/>
        </p:nvSpPr>
        <p:spPr>
          <a:xfrm rot="5400000">
            <a:off x="459469" y="363626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291CBEE-6BEC-4222-B9B7-E2D8F0F12687}"/>
              </a:ext>
            </a:extLst>
          </p:cNvPr>
          <p:cNvCxnSpPr>
            <a:cxnSpLocks/>
          </p:cNvCxnSpPr>
          <p:nvPr/>
        </p:nvCxnSpPr>
        <p:spPr>
          <a:xfrm flipV="1">
            <a:off x="1023343" y="3842443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616A445-9C5D-44CB-9E1E-450549F9330C}"/>
              </a:ext>
            </a:extLst>
          </p:cNvPr>
          <p:cNvCxnSpPr>
            <a:cxnSpLocks/>
          </p:cNvCxnSpPr>
          <p:nvPr/>
        </p:nvCxnSpPr>
        <p:spPr>
          <a:xfrm flipV="1">
            <a:off x="150187" y="3655830"/>
            <a:ext cx="425170" cy="74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/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/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75DBA6F-8612-4B71-8D43-B0B62940A98F}"/>
              </a:ext>
            </a:extLst>
          </p:cNvPr>
          <p:cNvCxnSpPr>
            <a:cxnSpLocks/>
          </p:cNvCxnSpPr>
          <p:nvPr/>
        </p:nvCxnSpPr>
        <p:spPr>
          <a:xfrm flipH="1">
            <a:off x="4622067" y="1692139"/>
            <a:ext cx="305080" cy="423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9A5939-5802-40E0-AF5A-2D3A6F5F07EA}"/>
              </a:ext>
            </a:extLst>
          </p:cNvPr>
          <p:cNvGrpSpPr/>
          <p:nvPr/>
        </p:nvGrpSpPr>
        <p:grpSpPr>
          <a:xfrm>
            <a:off x="4628425" y="2356370"/>
            <a:ext cx="932553" cy="276550"/>
            <a:chOff x="4676775" y="1682364"/>
            <a:chExt cx="1619250" cy="69302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1AD4BC1-E895-40AD-A17A-55929A77A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FA731FD-F9B7-4656-BFA1-4DEAD77EEDB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D09D900-857F-4355-9978-6EBD2B5BEA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B0D2857-0872-44DA-8145-67B3075DE7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04AB0DE-581C-4A92-9D30-1F95A55994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F66A3C8-FE28-4B05-96EA-15C2AA30F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8F6F288-C3F3-467C-A0AA-3132F44BC8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36E5F67-8E88-4C31-8213-0C595BBC8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BF3F1C8-180E-4F22-AC43-D046946370C0}"/>
              </a:ext>
            </a:extLst>
          </p:cNvPr>
          <p:cNvGrpSpPr/>
          <p:nvPr/>
        </p:nvGrpSpPr>
        <p:grpSpPr>
          <a:xfrm rot="16200000">
            <a:off x="4697549" y="875402"/>
            <a:ext cx="471472" cy="112746"/>
            <a:chOff x="401914" y="4333253"/>
            <a:chExt cx="471472" cy="112746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D09B169-E931-4FEE-96B1-9EA0FAD52049}"/>
                </a:ext>
              </a:extLst>
            </p:cNvPr>
            <p:cNvCxnSpPr>
              <a:cxnSpLocks/>
            </p:cNvCxnSpPr>
            <p:nvPr/>
          </p:nvCxnSpPr>
          <p:spPr>
            <a:xfrm>
              <a:off x="401914" y="4333253"/>
              <a:ext cx="471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73AD43-EB71-4434-B322-6813A2A7E8B2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786A441-74CD-4732-818F-D93F2779AB54}"/>
              </a:ext>
            </a:extLst>
          </p:cNvPr>
          <p:cNvCxnSpPr>
            <a:cxnSpLocks/>
          </p:cNvCxnSpPr>
          <p:nvPr/>
        </p:nvCxnSpPr>
        <p:spPr>
          <a:xfrm flipV="1">
            <a:off x="5008258" y="943763"/>
            <a:ext cx="55272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C8F98F3-9763-4BB7-9D2F-FE4D5E9E7B2D}"/>
              </a:ext>
            </a:extLst>
          </p:cNvPr>
          <p:cNvCxnSpPr>
            <a:cxnSpLocks/>
          </p:cNvCxnSpPr>
          <p:nvPr/>
        </p:nvCxnSpPr>
        <p:spPr>
          <a:xfrm>
            <a:off x="5566188" y="931775"/>
            <a:ext cx="0" cy="15859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54DA62D-AA2B-4243-BE29-4440FA57011F}"/>
              </a:ext>
            </a:extLst>
          </p:cNvPr>
          <p:cNvCxnSpPr>
            <a:cxnSpLocks/>
          </p:cNvCxnSpPr>
          <p:nvPr/>
        </p:nvCxnSpPr>
        <p:spPr>
          <a:xfrm flipV="1">
            <a:off x="3428896" y="2543570"/>
            <a:ext cx="766094" cy="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/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12E850A-5021-447E-BC0A-4DBD714C165F}"/>
              </a:ext>
            </a:extLst>
          </p:cNvPr>
          <p:cNvCxnSpPr>
            <a:cxnSpLocks/>
          </p:cNvCxnSpPr>
          <p:nvPr/>
        </p:nvCxnSpPr>
        <p:spPr>
          <a:xfrm>
            <a:off x="782293" y="3501941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6081D8DD-568F-4D37-8D31-DA06D2DCBD47}"/>
              </a:ext>
            </a:extLst>
          </p:cNvPr>
          <p:cNvCxnSpPr>
            <a:cxnSpLocks/>
          </p:cNvCxnSpPr>
          <p:nvPr/>
        </p:nvCxnSpPr>
        <p:spPr>
          <a:xfrm>
            <a:off x="788410" y="4004757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34FFE2CA-B255-4271-8068-94458B1E260B}"/>
              </a:ext>
            </a:extLst>
          </p:cNvPr>
          <p:cNvSpPr txBox="1"/>
          <p:nvPr/>
        </p:nvSpPr>
        <p:spPr>
          <a:xfrm>
            <a:off x="3495461" y="54512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+12V</a:t>
            </a:r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07477AE-58EB-41B8-A40E-FF582AAE5B00}"/>
              </a:ext>
            </a:extLst>
          </p:cNvPr>
          <p:cNvSpPr txBox="1"/>
          <p:nvPr/>
        </p:nvSpPr>
        <p:spPr>
          <a:xfrm>
            <a:off x="531614" y="420025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sz="1400" dirty="0"/>
              <a:t>15V</a:t>
            </a:r>
            <a:endParaRPr lang="en-US" dirty="0"/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301D99F-2D2A-4BB5-B598-376EC9C8E07B}"/>
              </a:ext>
            </a:extLst>
          </p:cNvPr>
          <p:cNvGrpSpPr/>
          <p:nvPr/>
        </p:nvGrpSpPr>
        <p:grpSpPr>
          <a:xfrm rot="16200000" flipH="1">
            <a:off x="2694257" y="4211593"/>
            <a:ext cx="984462" cy="289652"/>
            <a:chOff x="4676775" y="1682364"/>
            <a:chExt cx="1619250" cy="693028"/>
          </a:xfrm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312F03D2-8909-43AC-BDD2-1EAD9031A2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B47E9AAF-BCD4-4DF3-A604-D18ADD6C77E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DF42628C-5F33-4165-8E95-6B594FE34F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ECBCF250-EBCC-403B-B062-47D18302DC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362BB6C5-8380-4A9B-8445-0E0E37F78E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82F9F25-E089-445C-9CE7-113F571A5C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15E4B21E-2F55-401F-9AE1-F6BC0941D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E4B8494E-871E-4686-9AB9-5A87F1E4BF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99A3D51-5A9F-4EF9-AA71-E3C4A998173D}"/>
              </a:ext>
            </a:extLst>
          </p:cNvPr>
          <p:cNvCxnSpPr>
            <a:cxnSpLocks/>
          </p:cNvCxnSpPr>
          <p:nvPr/>
        </p:nvCxnSpPr>
        <p:spPr>
          <a:xfrm>
            <a:off x="2831072" y="4841532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05C8DA05-5E3D-4E33-BC1C-B3217AFE7686}"/>
              </a:ext>
            </a:extLst>
          </p:cNvPr>
          <p:cNvCxnSpPr>
            <a:cxnSpLocks/>
          </p:cNvCxnSpPr>
          <p:nvPr/>
        </p:nvCxnSpPr>
        <p:spPr>
          <a:xfrm>
            <a:off x="3007121" y="4954517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D54B3236-85CD-40D0-B6C9-5632C6D980D4}"/>
              </a:ext>
            </a:extLst>
          </p:cNvPr>
          <p:cNvCxnSpPr>
            <a:cxnSpLocks/>
          </p:cNvCxnSpPr>
          <p:nvPr/>
        </p:nvCxnSpPr>
        <p:spPr>
          <a:xfrm>
            <a:off x="3143755" y="5051736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/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/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891F559F-6A0F-41DC-ABB6-2F3F7FE35435}"/>
                  </a:ext>
                </a:extLst>
              </p:cNvPr>
              <p:cNvSpPr txBox="1"/>
              <p:nvPr/>
            </p:nvSpPr>
            <p:spPr>
              <a:xfrm>
                <a:off x="2515068" y="3430595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891F559F-6A0F-41DC-ABB6-2F3F7FE35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068" y="3430595"/>
                <a:ext cx="49971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25643D4F-6509-4000-BB4D-209CA7151D53}"/>
                  </a:ext>
                </a:extLst>
              </p:cNvPr>
              <p:cNvSpPr txBox="1"/>
              <p:nvPr/>
            </p:nvSpPr>
            <p:spPr>
              <a:xfrm>
                <a:off x="2700443" y="4217868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25643D4F-6509-4000-BB4D-209CA715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43" y="4217868"/>
                <a:ext cx="49971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TextBox 241">
            <a:extLst>
              <a:ext uri="{FF2B5EF4-FFF2-40B4-BE49-F238E27FC236}">
                <a16:creationId xmlns:a16="http://schemas.microsoft.com/office/drawing/2014/main" id="{93FD7D1A-554F-4173-8537-D42553F616FB}"/>
              </a:ext>
            </a:extLst>
          </p:cNvPr>
          <p:cNvSpPr txBox="1"/>
          <p:nvPr/>
        </p:nvSpPr>
        <p:spPr>
          <a:xfrm>
            <a:off x="521030" y="3242924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/>
              <p:nvPr/>
            </p:nvSpPr>
            <p:spPr>
              <a:xfrm>
                <a:off x="5650302" y="833934"/>
                <a:ext cx="3408638" cy="38266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In order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, we need to find base current.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To find base current we need to obtain collector current.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Collector current is nothing but the load current</a:t>
                </a:r>
                <a:r>
                  <a:rPr lang="en-US" sz="16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 relay current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Relay current will be given by the manufacturer.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b="1" dirty="0">
                    <a:solidFill>
                      <a:srgbClr val="0000FF"/>
                    </a:solidFill>
                  </a:rPr>
                  <a:t>Assume</a:t>
                </a:r>
                <a:r>
                  <a:rPr lang="en-US" sz="1600" dirty="0">
                    <a:solidFill>
                      <a:srgbClr val="0000FF"/>
                    </a:solidFill>
                  </a:rPr>
                  <a:t>: Relay current = 100mA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Once relay current is known then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= 100mA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Base current: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=1mA (</a:t>
                </a:r>
                <a:r>
                  <a:rPr lang="en-US" sz="1600" b="1" dirty="0">
                    <a:solidFill>
                      <a:srgbClr val="0000FF"/>
                    </a:solidFill>
                  </a:rPr>
                  <a:t>Assume</a:t>
                </a:r>
                <a:r>
                  <a:rPr lang="en-US" sz="1600" dirty="0">
                    <a:solidFill>
                      <a:srgbClr val="0000FF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=100)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solidFill>
                      <a:srgbClr val="0000FF"/>
                    </a:solidFill>
                  </a:rPr>
                  <a:t>We know if transistor is on then the base voltage would be 0.6 V</a:t>
                </a:r>
              </a:p>
            </p:txBody>
          </p:sp>
        </mc:Choice>
        <mc:Fallback xmlns="">
          <p:sp>
            <p:nvSpPr>
              <p:cNvPr id="243" name="TextBox 22">
                <a:extLst>
                  <a:ext uri="{FF2B5EF4-FFF2-40B4-BE49-F238E27FC236}">
                    <a16:creationId xmlns:a16="http://schemas.microsoft.com/office/drawing/2014/main" id="{E5F01D83-A50C-484E-ADB9-E21E3835D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02" y="833934"/>
                <a:ext cx="3408638" cy="3826689"/>
              </a:xfrm>
              <a:prstGeom prst="rect">
                <a:avLst/>
              </a:prstGeom>
              <a:blipFill>
                <a:blip r:embed="rId12"/>
                <a:stretch>
                  <a:fillRect l="-3399" t="-1752" r="-3578" b="-2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982FACE1-49D9-4C3E-9DB8-23F9C96CE191}"/>
              </a:ext>
            </a:extLst>
          </p:cNvPr>
          <p:cNvSpPr txBox="1"/>
          <p:nvPr/>
        </p:nvSpPr>
        <p:spPr>
          <a:xfrm>
            <a:off x="2960219" y="3551488"/>
            <a:ext cx="5953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1mA</a:t>
            </a:r>
            <a:endParaRPr 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E707EC-5511-4359-B6CF-194DB641B96E}"/>
              </a:ext>
            </a:extLst>
          </p:cNvPr>
          <p:cNvSpPr txBox="1"/>
          <p:nvPr/>
        </p:nvSpPr>
        <p:spPr>
          <a:xfrm>
            <a:off x="2952922" y="3337246"/>
            <a:ext cx="652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0.6V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99237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39771</TotalTime>
  <Words>979</Words>
  <Application>Microsoft Office PowerPoint</Application>
  <PresentationFormat>On-screen Show (16:9)</PresentationFormat>
  <Paragraphs>204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Catamaran Light</vt:lpstr>
      <vt:lpstr>Arial</vt:lpstr>
      <vt:lpstr>Livvic</vt:lpstr>
      <vt:lpstr>Cambria Math</vt:lpstr>
      <vt:lpstr>Courier New</vt:lpstr>
      <vt:lpstr>Fira Sans Extra Condensed Medium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1178</cp:revision>
  <dcterms:modified xsi:type="dcterms:W3CDTF">2025-03-19T05:59:50Z</dcterms:modified>
</cp:coreProperties>
</file>