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458" r:id="rId2"/>
    <p:sldId id="714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tamaran Light" panose="020B0604020202020204" charset="0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Livvic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49" d="100"/>
          <a:sy n="149" d="100"/>
        </p:scale>
        <p:origin x="54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386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9438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850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65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799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629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225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94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3755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283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849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341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68.png"/><Relationship Id="rId3" Type="http://schemas.openxmlformats.org/officeDocument/2006/relationships/image" Target="../media/image2.png"/><Relationship Id="rId21" Type="http://schemas.openxmlformats.org/officeDocument/2006/relationships/image" Target="../media/image88.png"/><Relationship Id="rId34" Type="http://schemas.openxmlformats.org/officeDocument/2006/relationships/image" Target="../media/image97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64.png"/><Relationship Id="rId3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24" Type="http://schemas.openxmlformats.org/officeDocument/2006/relationships/image" Target="../media/image63.png"/><Relationship Id="rId32" Type="http://schemas.openxmlformats.org/officeDocument/2006/relationships/image" Target="../media/image95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2.png"/><Relationship Id="rId36" Type="http://schemas.openxmlformats.org/officeDocument/2006/relationships/image" Target="../media/image99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38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1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8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10" Type="http://schemas.openxmlformats.org/officeDocument/2006/relationships/image" Target="../media/image108.png"/><Relationship Id="rId4" Type="http://schemas.openxmlformats.org/officeDocument/2006/relationships/image" Target="../media/image106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Lecture-14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818953" y="1455855"/>
            <a:ext cx="2002349" cy="1420833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99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Output voltage corresponding to temp.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54909" y="181295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408385" y="205237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527000" y="224772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00" y="224772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-63598" y="518585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1402249" y="14951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96691" y="2533799"/>
                <a:ext cx="5883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1" y="2533799"/>
                <a:ext cx="588303" cy="615553"/>
              </a:xfrm>
              <a:prstGeom prst="rect">
                <a:avLst/>
              </a:prstGeom>
              <a:blipFill>
                <a:blip r:embed="rId5"/>
                <a:stretch>
                  <a:fillRect l="-9375" r="-8333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1935158" y="2137274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1941074" y="2583543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3370805" y="1385668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3126742" y="15567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3226989" y="161490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3318900" y="167171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1676610" y="3336544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1282930" y="3092039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1927782" y="3626146"/>
                <a:ext cx="6092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82" y="3626146"/>
                <a:ext cx="609269" cy="307777"/>
              </a:xfrm>
              <a:prstGeom prst="rect">
                <a:avLst/>
              </a:prstGeom>
              <a:blipFill>
                <a:blip r:embed="rId6"/>
                <a:stretch>
                  <a:fillRect r="-7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>
            <a:off x="54909" y="1793072"/>
            <a:ext cx="3992886" cy="2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 flipV="1">
            <a:off x="633600" y="2040186"/>
            <a:ext cx="2680858" cy="1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4047795" y="179899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4292342" y="137447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4848596" y="1586994"/>
            <a:ext cx="223207" cy="861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3922086" y="139404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4353798" y="153855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98" y="1538552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4364487" y="12787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87" y="1278712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4615166" y="124015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4621283" y="174297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4364487" y="193847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4277294" y="98160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3381798" y="1262804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4318476" y="815304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4304353" y="93070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>
            <a:off x="4896940" y="92221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4277294" y="490146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4" y="490146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3314458" y="935884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58" y="935884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3456127" y="1762282"/>
                <a:ext cx="10039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27" y="1762282"/>
                <a:ext cx="1003929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2588533" y="257241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2344470" y="30308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2444717" y="30890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2536628" y="31458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3314382" y="2026354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3070319" y="2337705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3170566" y="2395861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3262477" y="245266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995304" y="1424786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04" y="1424786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975918" y="210088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18" y="2100880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1023076" y="173239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1028094" y="196669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>
            <a:off x="1289583" y="3095604"/>
            <a:ext cx="22407" cy="92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4061661" y="390567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4306208" y="348864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>
            <a:off x="4852760" y="3709336"/>
            <a:ext cx="240699" cy="41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3935952" y="350821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4367664" y="365272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64" y="3652722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4378353" y="339288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53" y="3392882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302543-83B6-4D4D-A8B6-832A9AAA661C}"/>
              </a:ext>
            </a:extLst>
          </p:cNvPr>
          <p:cNvCxnSpPr>
            <a:cxnSpLocks/>
          </p:cNvCxnSpPr>
          <p:nvPr/>
        </p:nvCxnSpPr>
        <p:spPr>
          <a:xfrm>
            <a:off x="4629032" y="335432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05B9091-7C0D-472A-A501-90689278D97E}"/>
              </a:ext>
            </a:extLst>
          </p:cNvPr>
          <p:cNvCxnSpPr>
            <a:cxnSpLocks/>
          </p:cNvCxnSpPr>
          <p:nvPr/>
        </p:nvCxnSpPr>
        <p:spPr>
          <a:xfrm>
            <a:off x="4635149" y="385714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371B20-43DF-4D59-AABF-FE4A14FCCCB6}"/>
              </a:ext>
            </a:extLst>
          </p:cNvPr>
          <p:cNvSpPr txBox="1"/>
          <p:nvPr/>
        </p:nvSpPr>
        <p:spPr>
          <a:xfrm>
            <a:off x="4291160" y="309577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3395664" y="3376974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4332342" y="2929474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4318219" y="304487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4915810" y="3073029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/>
              <p:nvPr/>
            </p:nvSpPr>
            <p:spPr>
              <a:xfrm>
                <a:off x="4430291" y="2580433"/>
                <a:ext cx="423769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91" y="2580433"/>
                <a:ext cx="423769" cy="325025"/>
              </a:xfrm>
              <a:prstGeom prst="rect">
                <a:avLst/>
              </a:prstGeom>
              <a:blipFill>
                <a:blip r:embed="rId1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6B99E8-7E56-41E7-9CC1-7AE1F976F2F2}"/>
              </a:ext>
            </a:extLst>
          </p:cNvPr>
          <p:cNvCxnSpPr>
            <a:cxnSpLocks/>
          </p:cNvCxnSpPr>
          <p:nvPr/>
        </p:nvCxnSpPr>
        <p:spPr>
          <a:xfrm flipH="1">
            <a:off x="1294502" y="4016917"/>
            <a:ext cx="1618292" cy="9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4057908" y="390803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3813845" y="436647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3914092" y="442462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4006003" y="448143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3367136" y="3681609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3943278" y="3488365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1926B2B-C8AA-428A-87C7-899E17BBCE3F}"/>
              </a:ext>
            </a:extLst>
          </p:cNvPr>
          <p:cNvCxnSpPr>
            <a:cxnSpLocks/>
          </p:cNvCxnSpPr>
          <p:nvPr/>
        </p:nvCxnSpPr>
        <p:spPr>
          <a:xfrm>
            <a:off x="2912794" y="3502392"/>
            <a:ext cx="0" cy="51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D65097-9E4B-4AA4-A04C-FCA78D4AF5A1}"/>
              </a:ext>
            </a:extLst>
          </p:cNvPr>
          <p:cNvCxnSpPr>
            <a:cxnSpLocks/>
          </p:cNvCxnSpPr>
          <p:nvPr/>
        </p:nvCxnSpPr>
        <p:spPr>
          <a:xfrm>
            <a:off x="3020214" y="4118795"/>
            <a:ext cx="0" cy="323088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2758589" y="4534714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2812402" y="49654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2912649" y="50236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3004560" y="50804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2912794" y="3502392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/>
              <p:nvPr/>
            </p:nvSpPr>
            <p:spPr>
              <a:xfrm>
                <a:off x="2415722" y="4091084"/>
                <a:ext cx="574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22" y="4091084"/>
                <a:ext cx="574003" cy="307777"/>
              </a:xfrm>
              <a:prstGeom prst="rect">
                <a:avLst/>
              </a:prstGeom>
              <a:blipFill>
                <a:blip r:embed="rId17"/>
                <a:stretch>
                  <a:fillRect l="-8511" r="-74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3382829" y="3826152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3144900" y="45845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/>
              <p:nvPr/>
            </p:nvSpPr>
            <p:spPr>
              <a:xfrm>
                <a:off x="3463014" y="3030852"/>
                <a:ext cx="423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14" y="3030852"/>
                <a:ext cx="42370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/>
              <p:nvPr/>
            </p:nvSpPr>
            <p:spPr>
              <a:xfrm>
                <a:off x="3431060" y="3869913"/>
                <a:ext cx="4278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060" y="3869913"/>
                <a:ext cx="42787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F1D9B263-E02F-400B-9A5D-00BB5F64E8C2}"/>
              </a:ext>
            </a:extLst>
          </p:cNvPr>
          <p:cNvSpPr txBox="1"/>
          <p:nvPr/>
        </p:nvSpPr>
        <p:spPr>
          <a:xfrm>
            <a:off x="4334736" y="403743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331BE23B-6191-4A60-991E-0D683B48BFD9}"/>
              </a:ext>
            </a:extLst>
          </p:cNvPr>
          <p:cNvSpPr/>
          <p:nvPr/>
        </p:nvSpPr>
        <p:spPr>
          <a:xfrm rot="5400000">
            <a:off x="5346708" y="2363789"/>
            <a:ext cx="1761694" cy="556930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/>
              <p:nvPr/>
            </p:nvSpPr>
            <p:spPr>
              <a:xfrm>
                <a:off x="5955292" y="299543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92" y="2995439"/>
                <a:ext cx="293400" cy="307777"/>
              </a:xfrm>
              <a:prstGeom prst="rect">
                <a:avLst/>
              </a:prstGeom>
              <a:blipFill>
                <a:blip r:embed="rId20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/>
              <p:nvPr/>
            </p:nvSpPr>
            <p:spPr>
              <a:xfrm>
                <a:off x="5916628" y="194170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28" y="1941709"/>
                <a:ext cx="293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FCA24A4-A3AC-4D72-8A1B-068A88A19F1B}"/>
              </a:ext>
            </a:extLst>
          </p:cNvPr>
          <p:cNvCxnSpPr>
            <a:cxnSpLocks/>
          </p:cNvCxnSpPr>
          <p:nvPr/>
        </p:nvCxnSpPr>
        <p:spPr>
          <a:xfrm>
            <a:off x="5618875" y="207866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706D89D-36FD-4DE2-A625-9204462D1A9F}"/>
              </a:ext>
            </a:extLst>
          </p:cNvPr>
          <p:cNvSpPr txBox="1"/>
          <p:nvPr/>
        </p:nvSpPr>
        <p:spPr>
          <a:xfrm>
            <a:off x="5937074" y="248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1FF9726-A561-40EE-870B-4E380B832A83}"/>
              </a:ext>
            </a:extLst>
          </p:cNvPr>
          <p:cNvGrpSpPr/>
          <p:nvPr/>
        </p:nvGrpSpPr>
        <p:grpSpPr>
          <a:xfrm>
            <a:off x="5076788" y="1956304"/>
            <a:ext cx="593380" cy="218197"/>
            <a:chOff x="4676775" y="1682364"/>
            <a:chExt cx="1619250" cy="69302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6C558FA-CB27-4C96-A114-F83BA0E50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32FC9BC-8632-408F-90F0-9CFDFB9BB81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7C72A-FB7C-4958-8DFE-5696819D0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300758A-D1D1-403F-B7F8-022E0210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1B8087E-505B-413E-8EFB-3679EDD4D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9FE84B7-690A-4818-90A4-38D8AC698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80B6ED-BEDB-4642-AC31-D43877E95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9849C7-D8E8-467F-9BF5-D2972BCF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E954D90-37BB-4C55-A183-7374C14A5931}"/>
              </a:ext>
            </a:extLst>
          </p:cNvPr>
          <p:cNvCxnSpPr>
            <a:cxnSpLocks/>
          </p:cNvCxnSpPr>
          <p:nvPr/>
        </p:nvCxnSpPr>
        <p:spPr>
          <a:xfrm>
            <a:off x="5075285" y="1555303"/>
            <a:ext cx="0" cy="540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F8C4E77-BF1E-442F-A2FA-5B7377AE3F23}"/>
              </a:ext>
            </a:extLst>
          </p:cNvPr>
          <p:cNvGrpSpPr/>
          <p:nvPr/>
        </p:nvGrpSpPr>
        <p:grpSpPr>
          <a:xfrm>
            <a:off x="5094397" y="2521087"/>
            <a:ext cx="593380" cy="218197"/>
            <a:chOff x="4676775" y="1682364"/>
            <a:chExt cx="1619250" cy="69302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345683-867F-4D4A-96A6-E512A38A3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2981BF9-D189-4A9D-A38C-64CC054F39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2C31417-6581-475E-B83F-0C356AB57C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519EC58-A32C-4563-B666-72F08FF2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8BE6BAD-AC3E-4650-8BA5-CB34C4E07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C7E86-0E11-481A-960D-73BADBF3C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ECA2F84-6374-4917-A884-1E892294D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14835DB-66DF-4BAF-88B8-F9B62A16A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D7A810F-2624-4AD0-8B04-3670C5AA3143}"/>
              </a:ext>
            </a:extLst>
          </p:cNvPr>
          <p:cNvCxnSpPr>
            <a:cxnSpLocks/>
          </p:cNvCxnSpPr>
          <p:nvPr/>
        </p:nvCxnSpPr>
        <p:spPr>
          <a:xfrm flipH="1">
            <a:off x="5036126" y="2652936"/>
            <a:ext cx="49225" cy="1045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29F717B-C258-4BCA-A77B-BC4166807E94}"/>
              </a:ext>
            </a:extLst>
          </p:cNvPr>
          <p:cNvCxnSpPr>
            <a:cxnSpLocks/>
          </p:cNvCxnSpPr>
          <p:nvPr/>
        </p:nvCxnSpPr>
        <p:spPr>
          <a:xfrm>
            <a:off x="5692890" y="2078664"/>
            <a:ext cx="0" cy="561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284F8D9-E9FE-44B5-91DE-E347CF34655C}"/>
              </a:ext>
            </a:extLst>
          </p:cNvPr>
          <p:cNvCxnSpPr>
            <a:cxnSpLocks/>
          </p:cNvCxnSpPr>
          <p:nvPr/>
        </p:nvCxnSpPr>
        <p:spPr>
          <a:xfrm>
            <a:off x="5611297" y="315806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91BBC02-9B13-4956-A9D3-6A1DBEBF9DB4}"/>
              </a:ext>
            </a:extLst>
          </p:cNvPr>
          <p:cNvCxnSpPr>
            <a:cxnSpLocks/>
          </p:cNvCxnSpPr>
          <p:nvPr/>
        </p:nvCxnSpPr>
        <p:spPr>
          <a:xfrm flipH="1">
            <a:off x="5607544" y="316042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803A1-3ABE-4BCA-8E10-490E5844BCF8}"/>
              </a:ext>
            </a:extLst>
          </p:cNvPr>
          <p:cNvCxnSpPr>
            <a:cxnSpLocks/>
          </p:cNvCxnSpPr>
          <p:nvPr/>
        </p:nvCxnSpPr>
        <p:spPr>
          <a:xfrm>
            <a:off x="5363481" y="361886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C3DEE748-E4E6-498C-AC4B-207A006B0EB4}"/>
              </a:ext>
            </a:extLst>
          </p:cNvPr>
          <p:cNvCxnSpPr>
            <a:cxnSpLocks/>
          </p:cNvCxnSpPr>
          <p:nvPr/>
        </p:nvCxnSpPr>
        <p:spPr>
          <a:xfrm>
            <a:off x="5463728" y="367701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DF2FF51-10D9-4DB1-A0B2-8BD3D3056521}"/>
              </a:ext>
            </a:extLst>
          </p:cNvPr>
          <p:cNvCxnSpPr>
            <a:cxnSpLocks/>
          </p:cNvCxnSpPr>
          <p:nvPr/>
        </p:nvCxnSpPr>
        <p:spPr>
          <a:xfrm>
            <a:off x="5555639" y="373382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ECB4B8E-31EA-4725-B8B9-2550592CEEF2}"/>
              </a:ext>
            </a:extLst>
          </p:cNvPr>
          <p:cNvGrpSpPr/>
          <p:nvPr/>
        </p:nvGrpSpPr>
        <p:grpSpPr>
          <a:xfrm>
            <a:off x="5708419" y="1491577"/>
            <a:ext cx="593380" cy="218197"/>
            <a:chOff x="4676775" y="1682364"/>
            <a:chExt cx="1619250" cy="693028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545576-59DF-4CD3-AB90-C6D65ABF0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FC19BA1-E651-4290-B4A1-C4CD56E3052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7CBF4-AEBB-4616-B051-880293220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7E56A88-5F03-4267-ADCE-49222BA6B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F956917-9BF4-4E77-8043-7DE4B2E80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AB6CC2F-96DA-4D7F-A978-03CF619C2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DBC56746-5DAD-47D2-AE8C-3E13F211D7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16963898-18FD-4B33-A180-B2DD1486E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DBC1B8A-861D-4BB9-8BCA-A105F8DC0127}"/>
              </a:ext>
            </a:extLst>
          </p:cNvPr>
          <p:cNvCxnSpPr>
            <a:cxnSpLocks/>
          </p:cNvCxnSpPr>
          <p:nvPr/>
        </p:nvCxnSpPr>
        <p:spPr>
          <a:xfrm flipH="1">
            <a:off x="5694296" y="1606980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2A916FC-1533-4000-B708-0B82BCE59CEF}"/>
              </a:ext>
            </a:extLst>
          </p:cNvPr>
          <p:cNvCxnSpPr>
            <a:cxnSpLocks/>
          </p:cNvCxnSpPr>
          <p:nvPr/>
        </p:nvCxnSpPr>
        <p:spPr>
          <a:xfrm flipV="1">
            <a:off x="6242515" y="1623306"/>
            <a:ext cx="277256" cy="7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9871121B-00CB-4528-B238-DD6C93677DF3}"/>
              </a:ext>
            </a:extLst>
          </p:cNvPr>
          <p:cNvCxnSpPr>
            <a:cxnSpLocks/>
          </p:cNvCxnSpPr>
          <p:nvPr/>
        </p:nvCxnSpPr>
        <p:spPr>
          <a:xfrm>
            <a:off x="6519771" y="1594150"/>
            <a:ext cx="10256" cy="1046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/>
              <p:nvPr/>
            </p:nvSpPr>
            <p:spPr>
              <a:xfrm>
                <a:off x="1106724" y="2540229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24" y="2540229"/>
                <a:ext cx="588303" cy="307777"/>
              </a:xfrm>
              <a:prstGeom prst="rect">
                <a:avLst/>
              </a:prstGeom>
              <a:blipFill>
                <a:blip r:embed="rId22"/>
                <a:stretch>
                  <a:fillRect l="-9375" r="-8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/>
              <p:nvPr/>
            </p:nvSpPr>
            <p:spPr>
              <a:xfrm>
                <a:off x="4976575" y="1678197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75" y="1678197"/>
                <a:ext cx="793807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/>
              <p:nvPr/>
            </p:nvSpPr>
            <p:spPr>
              <a:xfrm>
                <a:off x="5807956" y="1218751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56" y="1218751"/>
                <a:ext cx="793807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/>
              <p:nvPr/>
            </p:nvSpPr>
            <p:spPr>
              <a:xfrm>
                <a:off x="4930501" y="2241531"/>
                <a:ext cx="8467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01" y="2241531"/>
                <a:ext cx="84670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/>
              <p:nvPr/>
            </p:nvSpPr>
            <p:spPr>
              <a:xfrm>
                <a:off x="4991974" y="2841551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74" y="2841551"/>
                <a:ext cx="678391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/>
              <p:nvPr/>
            </p:nvSpPr>
            <p:spPr>
              <a:xfrm>
                <a:off x="4643663" y="3741693"/>
                <a:ext cx="941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63" y="3741693"/>
                <a:ext cx="941283" cy="307777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/>
              <p:nvPr/>
            </p:nvSpPr>
            <p:spPr>
              <a:xfrm>
                <a:off x="495238" y="3305220"/>
                <a:ext cx="8130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38" y="3305220"/>
                <a:ext cx="813043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3106147" y="4582508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47" y="4582508"/>
                <a:ext cx="678391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32CEF43E-FBB5-4DB2-9339-101F9159AC8F}"/>
              </a:ext>
            </a:extLst>
          </p:cNvPr>
          <p:cNvSpPr/>
          <p:nvPr/>
        </p:nvSpPr>
        <p:spPr>
          <a:xfrm>
            <a:off x="5955729" y="4558477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029BD02-9577-49E2-930B-E00DD0E39EFA}"/>
              </a:ext>
            </a:extLst>
          </p:cNvPr>
          <p:cNvCxnSpPr>
            <a:cxnSpLocks/>
          </p:cNvCxnSpPr>
          <p:nvPr/>
        </p:nvCxnSpPr>
        <p:spPr>
          <a:xfrm>
            <a:off x="5950087" y="4536128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178FB3F-F605-406B-9118-9E3411808E17}"/>
              </a:ext>
            </a:extLst>
          </p:cNvPr>
          <p:cNvCxnSpPr>
            <a:cxnSpLocks/>
          </p:cNvCxnSpPr>
          <p:nvPr/>
        </p:nvCxnSpPr>
        <p:spPr>
          <a:xfrm flipV="1">
            <a:off x="6371225" y="4397465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CD9372D-3216-4DED-8E2F-D4044C4E87A6}"/>
              </a:ext>
            </a:extLst>
          </p:cNvPr>
          <p:cNvCxnSpPr>
            <a:cxnSpLocks/>
          </p:cNvCxnSpPr>
          <p:nvPr/>
        </p:nvCxnSpPr>
        <p:spPr>
          <a:xfrm flipV="1">
            <a:off x="5887121" y="4527770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D23E9C6-4E04-48AB-9A25-99C805E588C4}"/>
              </a:ext>
            </a:extLst>
          </p:cNvPr>
          <p:cNvCxnSpPr>
            <a:cxnSpLocks/>
            <a:endCxn id="235" idx="0"/>
          </p:cNvCxnSpPr>
          <p:nvPr/>
        </p:nvCxnSpPr>
        <p:spPr>
          <a:xfrm flipH="1">
            <a:off x="6163477" y="4362879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FF77EE0-F24B-4A10-A469-6E44CD32E422}"/>
              </a:ext>
            </a:extLst>
          </p:cNvPr>
          <p:cNvCxnSpPr>
            <a:cxnSpLocks/>
          </p:cNvCxnSpPr>
          <p:nvPr/>
        </p:nvCxnSpPr>
        <p:spPr>
          <a:xfrm>
            <a:off x="6162780" y="4807798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73BAD8A-BBFF-4766-A2C3-D652751C6E05}"/>
              </a:ext>
            </a:extLst>
          </p:cNvPr>
          <p:cNvCxnSpPr>
            <a:cxnSpLocks/>
          </p:cNvCxnSpPr>
          <p:nvPr/>
        </p:nvCxnSpPr>
        <p:spPr>
          <a:xfrm>
            <a:off x="5911493" y="491216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69E5B46-5D20-4725-BF4C-3799BCC571EF}"/>
              </a:ext>
            </a:extLst>
          </p:cNvPr>
          <p:cNvCxnSpPr>
            <a:cxnSpLocks/>
          </p:cNvCxnSpPr>
          <p:nvPr/>
        </p:nvCxnSpPr>
        <p:spPr>
          <a:xfrm>
            <a:off x="6011740" y="498531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7F6630E-621F-4B26-BA2E-D6CE072D173E}"/>
              </a:ext>
            </a:extLst>
          </p:cNvPr>
          <p:cNvCxnSpPr>
            <a:cxnSpLocks/>
          </p:cNvCxnSpPr>
          <p:nvPr/>
        </p:nvCxnSpPr>
        <p:spPr>
          <a:xfrm>
            <a:off x="6103651" y="504844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Oval 267">
            <a:extLst>
              <a:ext uri="{FF2B5EF4-FFF2-40B4-BE49-F238E27FC236}">
                <a16:creationId xmlns:a16="http://schemas.microsoft.com/office/drawing/2014/main" id="{BAD862BA-6234-42BF-A922-1802F184211C}"/>
              </a:ext>
            </a:extLst>
          </p:cNvPr>
          <p:cNvSpPr/>
          <p:nvPr/>
        </p:nvSpPr>
        <p:spPr>
          <a:xfrm>
            <a:off x="6087259" y="4195691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9D9454F-CEB2-47B0-BF6F-EFAB2DB9D082}"/>
              </a:ext>
            </a:extLst>
          </p:cNvPr>
          <p:cNvGrpSpPr/>
          <p:nvPr/>
        </p:nvGrpSpPr>
        <p:grpSpPr>
          <a:xfrm rot="5400000">
            <a:off x="5879712" y="3820259"/>
            <a:ext cx="602900" cy="211824"/>
            <a:chOff x="4676775" y="1682364"/>
            <a:chExt cx="1619250" cy="693028"/>
          </a:xfrm>
        </p:grpSpPr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D422C49-5A8B-411A-A1D0-E25A5F4BE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7FF831F-7434-4909-8003-B9A5BAD0169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4975A35-E5A7-492D-9C1A-06CBFED37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7A92332-ABEF-444D-8B1D-5C18CD9F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A2760A3-BE16-4B89-82F3-89C2211A75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D1387B46-F4C7-4DC8-BD81-0D30C8B25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1F877A5C-A1BE-4911-8FAC-3A8F28BAFA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CA703AB2-11F9-4DE6-8325-556334815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F68D8C67-A7E6-4193-B93C-34BB9BF84951}"/>
              </a:ext>
            </a:extLst>
          </p:cNvPr>
          <p:cNvSpPr txBox="1"/>
          <p:nvPr/>
        </p:nvSpPr>
        <p:spPr>
          <a:xfrm>
            <a:off x="6194584" y="3421249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C89AD5B8-C263-4F74-9D42-78B01ED89703}"/>
              </a:ext>
            </a:extLst>
          </p:cNvPr>
          <p:cNvSpPr txBox="1"/>
          <p:nvPr/>
        </p:nvSpPr>
        <p:spPr>
          <a:xfrm>
            <a:off x="5311118" y="4469818"/>
            <a:ext cx="560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2.5V</a:t>
            </a:r>
            <a:endParaRPr lang="en-US" dirty="0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9EE8CC8-FA6D-46D7-B306-CCA0935F46F6}"/>
              </a:ext>
            </a:extLst>
          </p:cNvPr>
          <p:cNvCxnSpPr>
            <a:cxnSpLocks/>
          </p:cNvCxnSpPr>
          <p:nvPr/>
        </p:nvCxnSpPr>
        <p:spPr>
          <a:xfrm flipH="1">
            <a:off x="6207788" y="4256152"/>
            <a:ext cx="478970" cy="3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5D844190-4A7A-44E2-A3CC-E41A17631108}"/>
              </a:ext>
            </a:extLst>
          </p:cNvPr>
          <p:cNvCxnSpPr>
            <a:cxnSpLocks/>
          </p:cNvCxnSpPr>
          <p:nvPr/>
        </p:nvCxnSpPr>
        <p:spPr>
          <a:xfrm flipH="1">
            <a:off x="6896218" y="4569773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AE04E9E-C89F-4A38-B1FA-87CAF7A74B72}"/>
              </a:ext>
            </a:extLst>
          </p:cNvPr>
          <p:cNvCxnSpPr>
            <a:cxnSpLocks/>
          </p:cNvCxnSpPr>
          <p:nvPr/>
        </p:nvCxnSpPr>
        <p:spPr>
          <a:xfrm>
            <a:off x="7093858" y="3253335"/>
            <a:ext cx="0" cy="1316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81E0B43-D9EA-4B73-ABC0-0FD9B8C9AF57}"/>
              </a:ext>
            </a:extLst>
          </p:cNvPr>
          <p:cNvCxnSpPr>
            <a:cxnSpLocks/>
          </p:cNvCxnSpPr>
          <p:nvPr/>
        </p:nvCxnSpPr>
        <p:spPr>
          <a:xfrm flipH="1">
            <a:off x="6879286" y="4476476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6A6ADE8-CEEC-4309-9477-4FE9F3361703}"/>
              </a:ext>
            </a:extLst>
          </p:cNvPr>
          <p:cNvCxnSpPr>
            <a:cxnSpLocks/>
          </p:cNvCxnSpPr>
          <p:nvPr/>
        </p:nvCxnSpPr>
        <p:spPr>
          <a:xfrm flipH="1" flipV="1">
            <a:off x="6878163" y="4544997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3F5BB984-85FA-4273-B137-A0FA969B081B}"/>
              </a:ext>
            </a:extLst>
          </p:cNvPr>
          <p:cNvCxnSpPr>
            <a:cxnSpLocks/>
          </p:cNvCxnSpPr>
          <p:nvPr/>
        </p:nvCxnSpPr>
        <p:spPr>
          <a:xfrm>
            <a:off x="6444666" y="487008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6964F532-C900-481F-AF0E-3F8B18B5B0C9}"/>
              </a:ext>
            </a:extLst>
          </p:cNvPr>
          <p:cNvCxnSpPr>
            <a:cxnSpLocks/>
          </p:cNvCxnSpPr>
          <p:nvPr/>
        </p:nvCxnSpPr>
        <p:spPr>
          <a:xfrm>
            <a:off x="6544913" y="494322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34F7217-2456-4B15-A538-1132B9267EF7}"/>
              </a:ext>
            </a:extLst>
          </p:cNvPr>
          <p:cNvCxnSpPr>
            <a:cxnSpLocks/>
          </p:cNvCxnSpPr>
          <p:nvPr/>
        </p:nvCxnSpPr>
        <p:spPr>
          <a:xfrm>
            <a:off x="6636824" y="499848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Oval 297">
            <a:extLst>
              <a:ext uri="{FF2B5EF4-FFF2-40B4-BE49-F238E27FC236}">
                <a16:creationId xmlns:a16="http://schemas.microsoft.com/office/drawing/2014/main" id="{34D4E4F1-90D4-4A43-BFCA-BDA5E2B7B17C}"/>
              </a:ext>
            </a:extLst>
          </p:cNvPr>
          <p:cNvSpPr/>
          <p:nvPr/>
        </p:nvSpPr>
        <p:spPr>
          <a:xfrm>
            <a:off x="6087259" y="3505389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63EF772-451A-4F5A-B6E7-A6329B8F1008}"/>
              </a:ext>
            </a:extLst>
          </p:cNvPr>
          <p:cNvGrpSpPr/>
          <p:nvPr/>
        </p:nvGrpSpPr>
        <p:grpSpPr>
          <a:xfrm rot="5400000">
            <a:off x="6408483" y="4451690"/>
            <a:ext cx="602900" cy="211824"/>
            <a:chOff x="4676775" y="1682364"/>
            <a:chExt cx="1619250" cy="693028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D16A4E3-AA97-4514-937E-878A90229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2CDFCE8B-A757-4EAA-82B4-868E75B2EBC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C7D6A22-170F-4058-B608-829A00A2FF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69C41966-4ABF-4989-A83B-9AB3F181D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414FE4D-6444-4480-91CD-5EDE4CAEA5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11DF867-6FF6-4504-898E-FBFCEC1AD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5213850-7A5B-46F7-ADC3-4C81A70BCB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796817F-11CC-490A-85F5-64F712F70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F316FD5F-A231-4045-B363-435C7602880F}"/>
              </a:ext>
            </a:extLst>
          </p:cNvPr>
          <p:cNvCxnSpPr>
            <a:cxnSpLocks/>
          </p:cNvCxnSpPr>
          <p:nvPr/>
        </p:nvCxnSpPr>
        <p:spPr>
          <a:xfrm flipV="1">
            <a:off x="7380180" y="3054084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Isosceles Triangle 308">
            <a:extLst>
              <a:ext uri="{FF2B5EF4-FFF2-40B4-BE49-F238E27FC236}">
                <a16:creationId xmlns:a16="http://schemas.microsoft.com/office/drawing/2014/main" id="{0DBE888D-9AB9-4789-8050-D3E3E02723CC}"/>
              </a:ext>
            </a:extLst>
          </p:cNvPr>
          <p:cNvSpPr/>
          <p:nvPr/>
        </p:nvSpPr>
        <p:spPr>
          <a:xfrm rot="5400000">
            <a:off x="7354046" y="2629566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22">
                <a:extLst>
                  <a:ext uri="{FF2B5EF4-FFF2-40B4-BE49-F238E27FC236}">
                    <a16:creationId xmlns:a16="http://schemas.microsoft.com/office/drawing/2014/main" id="{DD28EE09-BD1F-4319-AEAD-7C6B57FF6763}"/>
                  </a:ext>
                </a:extLst>
              </p:cNvPr>
              <p:cNvSpPr txBox="1"/>
              <p:nvPr/>
            </p:nvSpPr>
            <p:spPr>
              <a:xfrm>
                <a:off x="7415502" y="2793639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1" name="TextBox 22">
                <a:extLst>
                  <a:ext uri="{FF2B5EF4-FFF2-40B4-BE49-F238E27FC236}">
                    <a16:creationId xmlns:a16="http://schemas.microsoft.com/office/drawing/2014/main" id="{DD28EE09-BD1F-4319-AEAD-7C6B57FF6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502" y="2793639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22">
                <a:extLst>
                  <a:ext uri="{FF2B5EF4-FFF2-40B4-BE49-F238E27FC236}">
                    <a16:creationId xmlns:a16="http://schemas.microsoft.com/office/drawing/2014/main" id="{EC90A298-1122-41BF-9499-B0B7D4B5E015}"/>
                  </a:ext>
                </a:extLst>
              </p:cNvPr>
              <p:cNvSpPr txBox="1"/>
              <p:nvPr/>
            </p:nvSpPr>
            <p:spPr>
              <a:xfrm>
                <a:off x="7426191" y="2533799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2" name="TextBox 22">
                <a:extLst>
                  <a:ext uri="{FF2B5EF4-FFF2-40B4-BE49-F238E27FC236}">
                    <a16:creationId xmlns:a16="http://schemas.microsoft.com/office/drawing/2014/main" id="{EC90A298-1122-41BF-9499-B0B7D4B5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91" y="2533799"/>
                <a:ext cx="302521" cy="3077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5945370-A524-4F63-8EE7-40F54158DF4F}"/>
              </a:ext>
            </a:extLst>
          </p:cNvPr>
          <p:cNvCxnSpPr>
            <a:cxnSpLocks/>
          </p:cNvCxnSpPr>
          <p:nvPr/>
        </p:nvCxnSpPr>
        <p:spPr>
          <a:xfrm>
            <a:off x="7676870" y="2495246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32E6107C-CFE3-4CC8-A80E-EE1C4D44D82A}"/>
              </a:ext>
            </a:extLst>
          </p:cNvPr>
          <p:cNvCxnSpPr>
            <a:cxnSpLocks/>
          </p:cNvCxnSpPr>
          <p:nvPr/>
        </p:nvCxnSpPr>
        <p:spPr>
          <a:xfrm>
            <a:off x="7682987" y="2998062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C6FDA9AD-411D-45F0-B467-DC3D4730429D}"/>
              </a:ext>
            </a:extLst>
          </p:cNvPr>
          <p:cNvSpPr txBox="1"/>
          <p:nvPr/>
        </p:nvSpPr>
        <p:spPr>
          <a:xfrm>
            <a:off x="7426191" y="3193560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57C29F38-2E91-4334-9581-936AC3A6F533}"/>
              </a:ext>
            </a:extLst>
          </p:cNvPr>
          <p:cNvSpPr txBox="1"/>
          <p:nvPr/>
        </p:nvSpPr>
        <p:spPr>
          <a:xfrm>
            <a:off x="7338998" y="223668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1844088-DABA-4483-AB84-8CDB72D94209}"/>
              </a:ext>
            </a:extLst>
          </p:cNvPr>
          <p:cNvGrpSpPr/>
          <p:nvPr/>
        </p:nvGrpSpPr>
        <p:grpSpPr>
          <a:xfrm>
            <a:off x="7380180" y="2070391"/>
            <a:ext cx="593380" cy="218197"/>
            <a:chOff x="4676775" y="1682364"/>
            <a:chExt cx="1619250" cy="693028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AC78C09-E6DE-4F63-992B-9311FBFEA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F7D458D-2A58-4485-9501-5DF10B3FBDC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088D5FB-B0E7-4D90-BD62-31CB54176D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3FAA951-44FD-4172-855E-BBA23B011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70CE590-BA7C-442E-AD62-C4944E3D32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859AA71-27BC-43EB-8DD8-F2E2C1EE0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149AE29F-E6FA-4BCE-9802-88806B0F0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BCB56-66DC-4CC6-842B-50F8E4213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5A644055-EB74-4890-8B3C-4F1F5C94522E}"/>
              </a:ext>
            </a:extLst>
          </p:cNvPr>
          <p:cNvCxnSpPr>
            <a:cxnSpLocks/>
          </p:cNvCxnSpPr>
          <p:nvPr/>
        </p:nvCxnSpPr>
        <p:spPr>
          <a:xfrm flipH="1">
            <a:off x="7366057" y="2185794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A0A9EA1-ECDE-40DE-8586-7AA6EB5A6FD8}"/>
              </a:ext>
            </a:extLst>
          </p:cNvPr>
          <p:cNvCxnSpPr>
            <a:cxnSpLocks/>
          </p:cNvCxnSpPr>
          <p:nvPr/>
        </p:nvCxnSpPr>
        <p:spPr>
          <a:xfrm>
            <a:off x="7958644" y="2177300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3EA2181-5D42-4505-BFAB-E7D471B18688}"/>
              </a:ext>
            </a:extLst>
          </p:cNvPr>
          <p:cNvGrpSpPr/>
          <p:nvPr/>
        </p:nvGrpSpPr>
        <p:grpSpPr>
          <a:xfrm>
            <a:off x="6500478" y="2514898"/>
            <a:ext cx="593380" cy="218197"/>
            <a:chOff x="4676775" y="1682364"/>
            <a:chExt cx="1619250" cy="693028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32F0EDC-551F-4364-B140-D3671269E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8A66167-01E6-472F-B4F8-CB3E769A1B6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C48D251-84B5-486D-9768-FC49E35BD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F4E9634-2240-47A1-9C98-8AC55FC76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A57F084-A524-47F5-B0C2-0BDB56D1BB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3B355DE6-EF83-48A7-9C3E-C544908D6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D6862E-1794-49E6-A6ED-A8B3E13B5C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0DDE9A9-5DE2-42BE-A035-F6B7CA726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6431094-D2F6-40C3-8B35-32BFAFBC8B0B}"/>
              </a:ext>
            </a:extLst>
          </p:cNvPr>
          <p:cNvGrpSpPr/>
          <p:nvPr/>
        </p:nvGrpSpPr>
        <p:grpSpPr>
          <a:xfrm rot="5249083">
            <a:off x="6805329" y="2850689"/>
            <a:ext cx="593380" cy="218197"/>
            <a:chOff x="4676775" y="1682364"/>
            <a:chExt cx="1619250" cy="693028"/>
          </a:xfrm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B3CEE360-214C-4511-95C8-215F2E34B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29E9BE-61A8-42FC-8A03-5370667EA2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598824F-DDC6-4470-9D72-422470FD14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2D226E6-B87F-4E45-9DD4-155E481090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E839348-E764-4C18-8EF8-9171220F84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BEAA3673-B9A7-4A29-9AAB-847DD3634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3E72827-F273-499C-83A8-6C6C9295A0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BD6729-4B38-4D14-B039-859AA2B93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9EBEE6B-1FAF-41D7-B57F-026319FE64AD}"/>
              </a:ext>
            </a:extLst>
          </p:cNvPr>
          <p:cNvCxnSpPr>
            <a:cxnSpLocks/>
          </p:cNvCxnSpPr>
          <p:nvPr/>
        </p:nvCxnSpPr>
        <p:spPr>
          <a:xfrm>
            <a:off x="6999658" y="2658054"/>
            <a:ext cx="48944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72C92308-489B-4293-8838-20BC96AC3A0F}"/>
              </a:ext>
            </a:extLst>
          </p:cNvPr>
          <p:cNvCxnSpPr>
            <a:cxnSpLocks/>
          </p:cNvCxnSpPr>
          <p:nvPr/>
        </p:nvCxnSpPr>
        <p:spPr>
          <a:xfrm flipH="1">
            <a:off x="7402527" y="303511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B39DBFCB-2F6D-4F2F-963D-51D1D78D21F4}"/>
              </a:ext>
            </a:extLst>
          </p:cNvPr>
          <p:cNvCxnSpPr>
            <a:cxnSpLocks/>
          </p:cNvCxnSpPr>
          <p:nvPr/>
        </p:nvCxnSpPr>
        <p:spPr>
          <a:xfrm>
            <a:off x="7158464" y="349355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E1513F34-E735-4B78-A384-5554F4185606}"/>
              </a:ext>
            </a:extLst>
          </p:cNvPr>
          <p:cNvCxnSpPr>
            <a:cxnSpLocks/>
          </p:cNvCxnSpPr>
          <p:nvPr/>
        </p:nvCxnSpPr>
        <p:spPr>
          <a:xfrm>
            <a:off x="7258711" y="355171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1C4D24A3-0E0A-486A-9A84-86E6E29DE465}"/>
              </a:ext>
            </a:extLst>
          </p:cNvPr>
          <p:cNvCxnSpPr>
            <a:cxnSpLocks/>
          </p:cNvCxnSpPr>
          <p:nvPr/>
        </p:nvCxnSpPr>
        <p:spPr>
          <a:xfrm>
            <a:off x="7350622" y="3608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2DBC5B2-5DB5-4E4D-8247-8EFA5F9C7922}"/>
                  </a:ext>
                </a:extLst>
              </p:cNvPr>
              <p:cNvSpPr txBox="1"/>
              <p:nvPr/>
            </p:nvSpPr>
            <p:spPr>
              <a:xfrm>
                <a:off x="6986556" y="4216549"/>
                <a:ext cx="790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2DBC5B2-5DB5-4E4D-8247-8EFA5F9C7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56" y="4216549"/>
                <a:ext cx="790601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>
            <a:extLst>
              <a:ext uri="{FF2B5EF4-FFF2-40B4-BE49-F238E27FC236}">
                <a16:creationId xmlns:a16="http://schemas.microsoft.com/office/drawing/2014/main" id="{744F3794-22A7-40E5-AF5C-7C817CC93F6A}"/>
              </a:ext>
            </a:extLst>
          </p:cNvPr>
          <p:cNvSpPr txBox="1"/>
          <p:nvPr/>
        </p:nvSpPr>
        <p:spPr>
          <a:xfrm>
            <a:off x="6629883" y="2203326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603D9A7C-62A9-4D0D-8814-FF188D5C9930}"/>
              </a:ext>
            </a:extLst>
          </p:cNvPr>
          <p:cNvSpPr txBox="1"/>
          <p:nvPr/>
        </p:nvSpPr>
        <p:spPr>
          <a:xfrm>
            <a:off x="7490725" y="1716986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B043A9-7567-4BC4-A52D-B8B44CF6F667}"/>
              </a:ext>
            </a:extLst>
          </p:cNvPr>
          <p:cNvSpPr txBox="1"/>
          <p:nvPr/>
        </p:nvSpPr>
        <p:spPr>
          <a:xfrm>
            <a:off x="6721539" y="2863583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723209-CB2B-478E-AD13-71AD6F60E803}"/>
              </a:ext>
            </a:extLst>
          </p:cNvPr>
          <p:cNvCxnSpPr/>
          <p:nvPr/>
        </p:nvCxnSpPr>
        <p:spPr>
          <a:xfrm flipH="1">
            <a:off x="6601763" y="1854904"/>
            <a:ext cx="131413" cy="671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87EE759E-2CA2-497A-A7A5-36A5988B692E}"/>
                  </a:ext>
                </a:extLst>
              </p:cNvPr>
              <p:cNvSpPr txBox="1"/>
              <p:nvPr/>
            </p:nvSpPr>
            <p:spPr>
              <a:xfrm>
                <a:off x="6479480" y="1587437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87EE759E-2CA2-497A-A7A5-36A5988B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80" y="1587437"/>
                <a:ext cx="825867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15F42951-CC71-4157-8ACF-096851EDCDCF}"/>
              </a:ext>
            </a:extLst>
          </p:cNvPr>
          <p:cNvCxnSpPr>
            <a:cxnSpLocks/>
          </p:cNvCxnSpPr>
          <p:nvPr/>
        </p:nvCxnSpPr>
        <p:spPr>
          <a:xfrm flipV="1">
            <a:off x="8419879" y="322708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72C644A3-CD72-46DA-B5F8-4D7EACDEB2C7}"/>
              </a:ext>
            </a:extLst>
          </p:cNvPr>
          <p:cNvSpPr/>
          <p:nvPr/>
        </p:nvSpPr>
        <p:spPr>
          <a:xfrm rot="5400000">
            <a:off x="8393745" y="280256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22">
                <a:extLst>
                  <a:ext uri="{FF2B5EF4-FFF2-40B4-BE49-F238E27FC236}">
                    <a16:creationId xmlns:a16="http://schemas.microsoft.com/office/drawing/2014/main" id="{CC671659-DE67-42FA-9E10-38451300104B}"/>
                  </a:ext>
                </a:extLst>
              </p:cNvPr>
              <p:cNvSpPr txBox="1"/>
              <p:nvPr/>
            </p:nvSpPr>
            <p:spPr>
              <a:xfrm>
                <a:off x="8455201" y="296664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8" name="TextBox 22">
                <a:extLst>
                  <a:ext uri="{FF2B5EF4-FFF2-40B4-BE49-F238E27FC236}">
                    <a16:creationId xmlns:a16="http://schemas.microsoft.com/office/drawing/2014/main" id="{CC671659-DE67-42FA-9E10-384513001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01" y="2966642"/>
                <a:ext cx="302521" cy="307776"/>
              </a:xfrm>
              <a:prstGeom prst="rect">
                <a:avLst/>
              </a:prstGeom>
              <a:blipFill>
                <a:blip r:embed="rId33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Box 22">
                <a:extLst>
                  <a:ext uri="{FF2B5EF4-FFF2-40B4-BE49-F238E27FC236}">
                    <a16:creationId xmlns:a16="http://schemas.microsoft.com/office/drawing/2014/main" id="{342931F0-9787-4AB2-A836-1725CDB24C93}"/>
                  </a:ext>
                </a:extLst>
              </p:cNvPr>
              <p:cNvSpPr txBox="1"/>
              <p:nvPr/>
            </p:nvSpPr>
            <p:spPr>
              <a:xfrm>
                <a:off x="8465890" y="270680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9" name="TextBox 22">
                <a:extLst>
                  <a:ext uri="{FF2B5EF4-FFF2-40B4-BE49-F238E27FC236}">
                    <a16:creationId xmlns:a16="http://schemas.microsoft.com/office/drawing/2014/main" id="{342931F0-9787-4AB2-A836-1725CDB2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90" y="2706802"/>
                <a:ext cx="302521" cy="30777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9FE4DB17-7ADE-4F76-BFED-C5BB9D401C0D}"/>
              </a:ext>
            </a:extLst>
          </p:cNvPr>
          <p:cNvCxnSpPr>
            <a:cxnSpLocks/>
          </p:cNvCxnSpPr>
          <p:nvPr/>
        </p:nvCxnSpPr>
        <p:spPr>
          <a:xfrm>
            <a:off x="8716569" y="266824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7D22DB9-5828-475D-A4CE-BE77F5C7D422}"/>
              </a:ext>
            </a:extLst>
          </p:cNvPr>
          <p:cNvCxnSpPr>
            <a:cxnSpLocks/>
          </p:cNvCxnSpPr>
          <p:nvPr/>
        </p:nvCxnSpPr>
        <p:spPr>
          <a:xfrm>
            <a:off x="8722686" y="317106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49E3CC07-DFDF-4EC1-80F5-D69C233EB7DE}"/>
              </a:ext>
            </a:extLst>
          </p:cNvPr>
          <p:cNvSpPr txBox="1"/>
          <p:nvPr/>
        </p:nvSpPr>
        <p:spPr>
          <a:xfrm>
            <a:off x="8465890" y="336656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31CCBEF2-C5F0-46BA-BD9D-2A63FD06042B}"/>
              </a:ext>
            </a:extLst>
          </p:cNvPr>
          <p:cNvSpPr txBox="1"/>
          <p:nvPr/>
        </p:nvSpPr>
        <p:spPr>
          <a:xfrm>
            <a:off x="8378697" y="240969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261F9DE-B9D2-4DFA-9392-027B45B7AAD4}"/>
              </a:ext>
            </a:extLst>
          </p:cNvPr>
          <p:cNvGrpSpPr/>
          <p:nvPr/>
        </p:nvGrpSpPr>
        <p:grpSpPr>
          <a:xfrm>
            <a:off x="8419879" y="2243394"/>
            <a:ext cx="593380" cy="218197"/>
            <a:chOff x="4676775" y="1682364"/>
            <a:chExt cx="1619250" cy="693028"/>
          </a:xfrm>
        </p:grpSpPr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DA1A57E-BAF5-4194-940B-850344E66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F75457B9-5E3B-448A-9E3D-77C5D502A2A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D140F2A5-6CB1-4360-A4E5-0F5178F4C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FA1731E-6BCA-4A22-B935-9FEB1EFD0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C97667B-DFF6-4215-9AAC-7F626361E8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E062ED0-8B7B-45C5-A953-08435FA26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6B919D92-20DD-4078-BB8A-F6FF69DFF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3D91C29F-078D-4201-AB16-9FF274E55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790D6A0-731F-4AE8-8295-2084051E4EE5}"/>
              </a:ext>
            </a:extLst>
          </p:cNvPr>
          <p:cNvCxnSpPr>
            <a:cxnSpLocks/>
          </p:cNvCxnSpPr>
          <p:nvPr/>
        </p:nvCxnSpPr>
        <p:spPr>
          <a:xfrm flipH="1">
            <a:off x="8392869" y="2355765"/>
            <a:ext cx="7453" cy="4904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FF5CFC4-5FFD-42E2-B1C7-39F421E30363}"/>
              </a:ext>
            </a:extLst>
          </p:cNvPr>
          <p:cNvCxnSpPr>
            <a:cxnSpLocks/>
          </p:cNvCxnSpPr>
          <p:nvPr/>
        </p:nvCxnSpPr>
        <p:spPr>
          <a:xfrm>
            <a:off x="8998343" y="235030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D4DF2C6D-42D7-40CB-8FDF-7D9AF5A8A86C}"/>
              </a:ext>
            </a:extLst>
          </p:cNvPr>
          <p:cNvCxnSpPr>
            <a:cxnSpLocks/>
          </p:cNvCxnSpPr>
          <p:nvPr/>
        </p:nvCxnSpPr>
        <p:spPr>
          <a:xfrm flipH="1">
            <a:off x="8442226" y="320811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58B21F90-40BD-489E-B6FB-34106EB073EF}"/>
              </a:ext>
            </a:extLst>
          </p:cNvPr>
          <p:cNvCxnSpPr>
            <a:cxnSpLocks/>
          </p:cNvCxnSpPr>
          <p:nvPr/>
        </p:nvCxnSpPr>
        <p:spPr>
          <a:xfrm>
            <a:off x="8198163" y="366655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B23C6362-70DE-4C5E-B86E-7708657DAD76}"/>
              </a:ext>
            </a:extLst>
          </p:cNvPr>
          <p:cNvCxnSpPr>
            <a:cxnSpLocks/>
          </p:cNvCxnSpPr>
          <p:nvPr/>
        </p:nvCxnSpPr>
        <p:spPr>
          <a:xfrm>
            <a:off x="8298410" y="37247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6F71720-86E9-440D-8EA6-D8E35FC2E1FF}"/>
              </a:ext>
            </a:extLst>
          </p:cNvPr>
          <p:cNvCxnSpPr>
            <a:cxnSpLocks/>
          </p:cNvCxnSpPr>
          <p:nvPr/>
        </p:nvCxnSpPr>
        <p:spPr>
          <a:xfrm>
            <a:off x="8390321" y="378151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>
            <a:extLst>
              <a:ext uri="{FF2B5EF4-FFF2-40B4-BE49-F238E27FC236}">
                <a16:creationId xmlns:a16="http://schemas.microsoft.com/office/drawing/2014/main" id="{F351769F-E981-4B49-84DB-D64E3FAAFAC6}"/>
              </a:ext>
            </a:extLst>
          </p:cNvPr>
          <p:cNvSpPr txBox="1"/>
          <p:nvPr/>
        </p:nvSpPr>
        <p:spPr>
          <a:xfrm>
            <a:off x="8530424" y="188998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E4FA415-B074-4539-B8B3-AB4E7A913B49}"/>
              </a:ext>
            </a:extLst>
          </p:cNvPr>
          <p:cNvGrpSpPr/>
          <p:nvPr/>
        </p:nvGrpSpPr>
        <p:grpSpPr>
          <a:xfrm>
            <a:off x="7888323" y="2722097"/>
            <a:ext cx="593380" cy="218197"/>
            <a:chOff x="4676775" y="1682364"/>
            <a:chExt cx="1619250" cy="693028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1C92B50-2DC8-419F-880A-1144C53C0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A094434-91CF-44E9-BD89-9205955F445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62E6941-6ED4-4360-81F5-E7614823E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6BB6808-5A70-4B7E-9540-3D7E90B13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469642-1F02-415A-82C3-CD32EDFB47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28B6806-3CD1-42F1-94B0-348773435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160D6DFB-6183-43FB-9C69-F8111F93B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B347DE5-8A41-4F23-B85A-B8BB8566D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70E5EBFB-9A81-4AA4-A824-2C9473C356AC}"/>
              </a:ext>
            </a:extLst>
          </p:cNvPr>
          <p:cNvCxnSpPr>
            <a:cxnSpLocks/>
          </p:cNvCxnSpPr>
          <p:nvPr/>
        </p:nvCxnSpPr>
        <p:spPr>
          <a:xfrm>
            <a:off x="8951089" y="3030852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262DDB-1284-4735-99C1-9D6A9A08ACBE}"/>
              </a:ext>
            </a:extLst>
          </p:cNvPr>
          <p:cNvCxnSpPr/>
          <p:nvPr/>
        </p:nvCxnSpPr>
        <p:spPr>
          <a:xfrm flipV="1">
            <a:off x="8821965" y="3110256"/>
            <a:ext cx="270064" cy="111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B6CD482C-51D5-49E6-91FD-D33622322332}"/>
                  </a:ext>
                </a:extLst>
              </p:cNvPr>
              <p:cNvSpPr txBox="1"/>
              <p:nvPr/>
            </p:nvSpPr>
            <p:spPr>
              <a:xfrm>
                <a:off x="8400322" y="4140481"/>
                <a:ext cx="691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B6CD482C-51D5-49E6-91FD-D3362232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22" y="4140481"/>
                <a:ext cx="691215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/>
              <p:nvPr/>
            </p:nvSpPr>
            <p:spPr>
              <a:xfrm>
                <a:off x="7872001" y="4357690"/>
                <a:ext cx="129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01" y="4357690"/>
                <a:ext cx="1299587" cy="369332"/>
              </a:xfrm>
              <a:prstGeom prst="rect">
                <a:avLst/>
              </a:prstGeom>
              <a:blipFill>
                <a:blip r:embed="rId3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F44C7CD-D4F6-45E7-A27E-AC51E7D3EA35}"/>
              </a:ext>
            </a:extLst>
          </p:cNvPr>
          <p:cNvCxnSpPr>
            <a:cxnSpLocks/>
          </p:cNvCxnSpPr>
          <p:nvPr/>
        </p:nvCxnSpPr>
        <p:spPr>
          <a:xfrm flipV="1">
            <a:off x="8846491" y="2891132"/>
            <a:ext cx="311527" cy="10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2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7989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Set temperature different from actual temp  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E4FA415-B074-4539-B8B3-AB4E7A913B49}"/>
              </a:ext>
            </a:extLst>
          </p:cNvPr>
          <p:cNvGrpSpPr/>
          <p:nvPr/>
        </p:nvGrpSpPr>
        <p:grpSpPr>
          <a:xfrm>
            <a:off x="828620" y="2316064"/>
            <a:ext cx="593380" cy="218197"/>
            <a:chOff x="4676775" y="1682364"/>
            <a:chExt cx="1619250" cy="693028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1C92B50-2DC8-419F-880A-1144C53C0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A094434-91CF-44E9-BD89-9205955F445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62E6941-6ED4-4360-81F5-E7614823E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6BB6808-5A70-4B7E-9540-3D7E90B13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469642-1F02-415A-82C3-CD32EDFB47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28B6806-3CD1-42F1-94B0-348773435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160D6DFB-6183-43FB-9C69-F8111F93B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B347DE5-8A41-4F23-B85A-B8BB8566D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/>
              <p:nvPr/>
            </p:nvSpPr>
            <p:spPr>
              <a:xfrm>
                <a:off x="7844413" y="4145490"/>
                <a:ext cx="129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413" y="4145490"/>
                <a:ext cx="1299587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2DA5A5-E0A4-437E-8285-3AE7479F6B34}"/>
              </a:ext>
            </a:extLst>
          </p:cNvPr>
          <p:cNvCxnSpPr/>
          <p:nvPr/>
        </p:nvCxnSpPr>
        <p:spPr>
          <a:xfrm>
            <a:off x="270933" y="2450564"/>
            <a:ext cx="5249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EC110EC-3F35-4217-8E01-2161B1C356A6}"/>
              </a:ext>
            </a:extLst>
          </p:cNvPr>
          <p:cNvCxnSpPr>
            <a:cxnSpLocks/>
          </p:cNvCxnSpPr>
          <p:nvPr/>
        </p:nvCxnSpPr>
        <p:spPr>
          <a:xfrm flipV="1">
            <a:off x="1360379" y="285145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Isosceles Triangle 392">
            <a:extLst>
              <a:ext uri="{FF2B5EF4-FFF2-40B4-BE49-F238E27FC236}">
                <a16:creationId xmlns:a16="http://schemas.microsoft.com/office/drawing/2014/main" id="{87BBCA64-F7AF-4B62-9671-BF9E5E070C7B}"/>
              </a:ext>
            </a:extLst>
          </p:cNvPr>
          <p:cNvSpPr/>
          <p:nvPr/>
        </p:nvSpPr>
        <p:spPr>
          <a:xfrm rot="5400000">
            <a:off x="1334245" y="242693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22">
                <a:extLst>
                  <a:ext uri="{FF2B5EF4-FFF2-40B4-BE49-F238E27FC236}">
                    <a16:creationId xmlns:a16="http://schemas.microsoft.com/office/drawing/2014/main" id="{067BD2E5-E228-42B3-B3FD-30F20D104CE4}"/>
                  </a:ext>
                </a:extLst>
              </p:cNvPr>
              <p:cNvSpPr txBox="1"/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4" name="TextBox 22">
                <a:extLst>
                  <a:ext uri="{FF2B5EF4-FFF2-40B4-BE49-F238E27FC236}">
                    <a16:creationId xmlns:a16="http://schemas.microsoft.com/office/drawing/2014/main" id="{067BD2E5-E228-42B3-B3FD-30F20D10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22">
                <a:extLst>
                  <a:ext uri="{FF2B5EF4-FFF2-40B4-BE49-F238E27FC236}">
                    <a16:creationId xmlns:a16="http://schemas.microsoft.com/office/drawing/2014/main" id="{9645B7D4-D97E-49BF-A814-F3AAAE37D350}"/>
                  </a:ext>
                </a:extLst>
              </p:cNvPr>
              <p:cNvSpPr txBox="1"/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5" name="TextBox 22">
                <a:extLst>
                  <a:ext uri="{FF2B5EF4-FFF2-40B4-BE49-F238E27FC236}">
                    <a16:creationId xmlns:a16="http://schemas.microsoft.com/office/drawing/2014/main" id="{9645B7D4-D97E-49BF-A814-F3AAAE37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A54C3B43-2450-498C-BC68-85F1FE01D7E5}"/>
              </a:ext>
            </a:extLst>
          </p:cNvPr>
          <p:cNvCxnSpPr>
            <a:cxnSpLocks/>
          </p:cNvCxnSpPr>
          <p:nvPr/>
        </p:nvCxnSpPr>
        <p:spPr>
          <a:xfrm>
            <a:off x="1657069" y="229261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D5088636-44AC-4BEB-BF0D-9413B6E6FDB7}"/>
              </a:ext>
            </a:extLst>
          </p:cNvPr>
          <p:cNvCxnSpPr>
            <a:cxnSpLocks/>
          </p:cNvCxnSpPr>
          <p:nvPr/>
        </p:nvCxnSpPr>
        <p:spPr>
          <a:xfrm>
            <a:off x="1663186" y="279543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76170DC1-F23D-4374-83FA-5B3EC2EFD17A}"/>
              </a:ext>
            </a:extLst>
          </p:cNvPr>
          <p:cNvSpPr txBox="1"/>
          <p:nvPr/>
        </p:nvSpPr>
        <p:spPr>
          <a:xfrm>
            <a:off x="1406390" y="299093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3CC4E0CE-87F4-4F1F-B600-91E3B86E7D87}"/>
              </a:ext>
            </a:extLst>
          </p:cNvPr>
          <p:cNvSpPr txBox="1"/>
          <p:nvPr/>
        </p:nvSpPr>
        <p:spPr>
          <a:xfrm>
            <a:off x="1319197" y="203406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2138D63D-C427-4AD4-9DCE-4CA764F3EBCF}"/>
              </a:ext>
            </a:extLst>
          </p:cNvPr>
          <p:cNvGrpSpPr/>
          <p:nvPr/>
        </p:nvGrpSpPr>
        <p:grpSpPr>
          <a:xfrm>
            <a:off x="1360379" y="1867764"/>
            <a:ext cx="593380" cy="218197"/>
            <a:chOff x="4676775" y="1682364"/>
            <a:chExt cx="1619250" cy="693028"/>
          </a:xfrm>
        </p:grpSpPr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43C9685C-7D97-41CF-98C8-AA10EA1171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8379ABF2-44E1-4110-B905-59D1AFC6C7F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AED6CB-E904-4F34-920D-88AC8D7E0A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6ECD8C9-7A94-4C1C-9A8A-5CD4171AB6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4E631BB7-B14B-452F-BEF2-8B9226BCF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F54C3F18-FD12-404E-ACCE-F225D7624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9109E-362A-4F94-A47B-D36409F591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C8D575C-0409-4124-9D02-45EF902E4D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043A085D-4AC9-4E96-81CB-4D136B5D8EB8}"/>
              </a:ext>
            </a:extLst>
          </p:cNvPr>
          <p:cNvCxnSpPr>
            <a:cxnSpLocks/>
          </p:cNvCxnSpPr>
          <p:nvPr/>
        </p:nvCxnSpPr>
        <p:spPr>
          <a:xfrm flipH="1">
            <a:off x="1346256" y="198316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DC061D81-A2BD-403A-BD06-217A98CAFE2F}"/>
              </a:ext>
            </a:extLst>
          </p:cNvPr>
          <p:cNvCxnSpPr>
            <a:cxnSpLocks/>
          </p:cNvCxnSpPr>
          <p:nvPr/>
        </p:nvCxnSpPr>
        <p:spPr>
          <a:xfrm>
            <a:off x="1938843" y="197467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896B1A99-0BB5-4D03-B65C-06666E74D7FF}"/>
              </a:ext>
            </a:extLst>
          </p:cNvPr>
          <p:cNvCxnSpPr>
            <a:cxnSpLocks/>
          </p:cNvCxnSpPr>
          <p:nvPr/>
        </p:nvCxnSpPr>
        <p:spPr>
          <a:xfrm flipH="1">
            <a:off x="1382726" y="283248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8510A8BB-65A9-4179-A8A5-CACD7B2003B3}"/>
              </a:ext>
            </a:extLst>
          </p:cNvPr>
          <p:cNvCxnSpPr>
            <a:cxnSpLocks/>
          </p:cNvCxnSpPr>
          <p:nvPr/>
        </p:nvCxnSpPr>
        <p:spPr>
          <a:xfrm>
            <a:off x="1138663" y="329092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464AC801-702A-4ED7-8E13-DCE627A2A965}"/>
              </a:ext>
            </a:extLst>
          </p:cNvPr>
          <p:cNvCxnSpPr>
            <a:cxnSpLocks/>
          </p:cNvCxnSpPr>
          <p:nvPr/>
        </p:nvCxnSpPr>
        <p:spPr>
          <a:xfrm>
            <a:off x="1238910" y="334908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27F2CFDC-7058-48ED-B397-99CD1AC50268}"/>
              </a:ext>
            </a:extLst>
          </p:cNvPr>
          <p:cNvCxnSpPr>
            <a:cxnSpLocks/>
          </p:cNvCxnSpPr>
          <p:nvPr/>
        </p:nvCxnSpPr>
        <p:spPr>
          <a:xfrm>
            <a:off x="1330821" y="340588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id="{B7C85143-2CF6-4DF2-BCD2-190FCDE81043}"/>
              </a:ext>
            </a:extLst>
          </p:cNvPr>
          <p:cNvSpPr txBox="1"/>
          <p:nvPr/>
        </p:nvSpPr>
        <p:spPr>
          <a:xfrm>
            <a:off x="1470924" y="151435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417" name="Isosceles Triangle 416">
            <a:extLst>
              <a:ext uri="{FF2B5EF4-FFF2-40B4-BE49-F238E27FC236}">
                <a16:creationId xmlns:a16="http://schemas.microsoft.com/office/drawing/2014/main" id="{F59ED8D3-9B48-4A07-A80A-B92CF6797EBB}"/>
              </a:ext>
            </a:extLst>
          </p:cNvPr>
          <p:cNvSpPr/>
          <p:nvPr/>
        </p:nvSpPr>
        <p:spPr>
          <a:xfrm rot="5400000">
            <a:off x="2865011" y="2235874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TextBox 22">
                <a:extLst>
                  <a:ext uri="{FF2B5EF4-FFF2-40B4-BE49-F238E27FC236}">
                    <a16:creationId xmlns:a16="http://schemas.microsoft.com/office/drawing/2014/main" id="{9C6C839D-05DD-406F-AFE4-9AD1AFC2140F}"/>
                  </a:ext>
                </a:extLst>
              </p:cNvPr>
              <p:cNvSpPr txBox="1"/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8" name="TextBox 22">
                <a:extLst>
                  <a:ext uri="{FF2B5EF4-FFF2-40B4-BE49-F238E27FC236}">
                    <a16:creationId xmlns:a16="http://schemas.microsoft.com/office/drawing/2014/main" id="{9C6C839D-05DD-406F-AFE4-9AD1AFC21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" name="TextBox 22">
                <a:extLst>
                  <a:ext uri="{FF2B5EF4-FFF2-40B4-BE49-F238E27FC236}">
                    <a16:creationId xmlns:a16="http://schemas.microsoft.com/office/drawing/2014/main" id="{8F2BD499-1FB2-48DA-83C6-81D6682453B3}"/>
                  </a:ext>
                </a:extLst>
              </p:cNvPr>
              <p:cNvSpPr txBox="1"/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9" name="TextBox 22">
                <a:extLst>
                  <a:ext uri="{FF2B5EF4-FFF2-40B4-BE49-F238E27FC236}">
                    <a16:creationId xmlns:a16="http://schemas.microsoft.com/office/drawing/2014/main" id="{8F2BD499-1FB2-48DA-83C6-81D66824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BB3BA6EF-3D19-41E5-B13B-DFEC19CB2B3B}"/>
              </a:ext>
            </a:extLst>
          </p:cNvPr>
          <p:cNvCxnSpPr>
            <a:cxnSpLocks/>
          </p:cNvCxnSpPr>
          <p:nvPr/>
        </p:nvCxnSpPr>
        <p:spPr>
          <a:xfrm>
            <a:off x="3187835" y="2101554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14749BD4-4732-4405-A83A-9BEC814AE2C6}"/>
              </a:ext>
            </a:extLst>
          </p:cNvPr>
          <p:cNvCxnSpPr>
            <a:cxnSpLocks/>
          </p:cNvCxnSpPr>
          <p:nvPr/>
        </p:nvCxnSpPr>
        <p:spPr>
          <a:xfrm>
            <a:off x="3193952" y="2604370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EABFE892-5A87-48FC-B7DD-1EE53D8BB22D}"/>
              </a:ext>
            </a:extLst>
          </p:cNvPr>
          <p:cNvSpPr txBox="1"/>
          <p:nvPr/>
        </p:nvSpPr>
        <p:spPr>
          <a:xfrm>
            <a:off x="3032613" y="274873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8B5E76D7-3EDA-4648-BE0F-81B2B9A7DB37}"/>
              </a:ext>
            </a:extLst>
          </p:cNvPr>
          <p:cNvSpPr txBox="1"/>
          <p:nvPr/>
        </p:nvSpPr>
        <p:spPr>
          <a:xfrm>
            <a:off x="2849963" y="184299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D924540-0243-4934-AE0B-5A21854255A0}"/>
              </a:ext>
            </a:extLst>
          </p:cNvPr>
          <p:cNvGrpSpPr/>
          <p:nvPr/>
        </p:nvGrpSpPr>
        <p:grpSpPr>
          <a:xfrm>
            <a:off x="2891145" y="1676699"/>
            <a:ext cx="593380" cy="218197"/>
            <a:chOff x="4676775" y="1682364"/>
            <a:chExt cx="1619250" cy="693028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FD3AAD24-DD86-4FE1-9CA2-408C0F9DE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2037353-2057-43D4-A085-7583B0DC8D5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3042D484-6520-4A5D-AA51-07D0508424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59A94DFF-4850-470B-9F62-8A17F2FC5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17E1C31D-803F-46E6-BB51-284674AADD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6D4934A-0572-451E-B26F-61138F04C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41421F8B-7D50-4A35-8415-9B2A8EC348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D0BFE9C7-A34F-40CA-A063-B5CBCA865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051F8051-24F8-4A23-81E9-8C1601D913F4}"/>
              </a:ext>
            </a:extLst>
          </p:cNvPr>
          <p:cNvCxnSpPr>
            <a:cxnSpLocks/>
          </p:cNvCxnSpPr>
          <p:nvPr/>
        </p:nvCxnSpPr>
        <p:spPr>
          <a:xfrm flipH="1">
            <a:off x="2869799" y="1791944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736D752B-2D22-4037-99DE-4F4AA5A3D77B}"/>
              </a:ext>
            </a:extLst>
          </p:cNvPr>
          <p:cNvCxnSpPr>
            <a:cxnSpLocks/>
          </p:cNvCxnSpPr>
          <p:nvPr/>
        </p:nvCxnSpPr>
        <p:spPr>
          <a:xfrm>
            <a:off x="3469609" y="1783608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F00774BD-A5C6-4161-890A-56C1C2A43BAD}"/>
              </a:ext>
            </a:extLst>
          </p:cNvPr>
          <p:cNvSpPr txBox="1"/>
          <p:nvPr/>
        </p:nvSpPr>
        <p:spPr>
          <a:xfrm>
            <a:off x="3001690" y="1323294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22F8B581-E849-4F0B-82A0-32C7F6F4A71E}"/>
              </a:ext>
            </a:extLst>
          </p:cNvPr>
          <p:cNvGrpSpPr/>
          <p:nvPr/>
        </p:nvGrpSpPr>
        <p:grpSpPr>
          <a:xfrm>
            <a:off x="2221321" y="2080320"/>
            <a:ext cx="741497" cy="240328"/>
            <a:chOff x="4676775" y="1682364"/>
            <a:chExt cx="1619250" cy="693028"/>
          </a:xfrm>
        </p:grpSpPr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56EA2BF6-3863-4140-A008-6A4B3F142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368DB6C3-2937-4D65-8FED-F4F23D6F278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3E6B3E5E-99DA-4652-8AB9-5239D88CA5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1E212E2-90ED-4DE6-8351-90DC20214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1C5CB73A-84A1-4FF6-9B0A-FE677A57E6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FBCC4AF7-E62A-41BA-9909-415D4B542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53C83C6-8AF5-49CD-B7B1-D648174CBD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BC56A40-4205-4160-AAA1-2F9C57EB0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FA5A2D59-FBF9-431F-A00E-2CFBA8C637F6}"/>
              </a:ext>
            </a:extLst>
          </p:cNvPr>
          <p:cNvCxnSpPr>
            <a:cxnSpLocks/>
          </p:cNvCxnSpPr>
          <p:nvPr/>
        </p:nvCxnSpPr>
        <p:spPr>
          <a:xfrm>
            <a:off x="3422355" y="246415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B6FC00D6-CDE7-4FF6-8A3E-42EF6CB3998A}"/>
              </a:ext>
            </a:extLst>
          </p:cNvPr>
          <p:cNvCxnSpPr>
            <a:cxnSpLocks/>
          </p:cNvCxnSpPr>
          <p:nvPr/>
        </p:nvCxnSpPr>
        <p:spPr>
          <a:xfrm>
            <a:off x="1886318" y="2652235"/>
            <a:ext cx="7273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0FBE918A-5F7D-4507-8AF5-50879EFB1E4D}"/>
              </a:ext>
            </a:extLst>
          </p:cNvPr>
          <p:cNvCxnSpPr>
            <a:cxnSpLocks/>
          </p:cNvCxnSpPr>
          <p:nvPr/>
        </p:nvCxnSpPr>
        <p:spPr>
          <a:xfrm flipH="1">
            <a:off x="2225463" y="2239139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3BA9235B-2BE6-4C76-808A-8096D3678B0D}"/>
              </a:ext>
            </a:extLst>
          </p:cNvPr>
          <p:cNvCxnSpPr>
            <a:cxnSpLocks/>
          </p:cNvCxnSpPr>
          <p:nvPr/>
        </p:nvCxnSpPr>
        <p:spPr>
          <a:xfrm>
            <a:off x="1992263" y="236086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0ACE258-3090-4139-B372-F4010D6E4D34}"/>
              </a:ext>
            </a:extLst>
          </p:cNvPr>
          <p:cNvCxnSpPr>
            <a:cxnSpLocks/>
          </p:cNvCxnSpPr>
          <p:nvPr/>
        </p:nvCxnSpPr>
        <p:spPr>
          <a:xfrm>
            <a:off x="2092510" y="241901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22585930-8C4D-4327-ADE2-5D49AAB89B0F}"/>
              </a:ext>
            </a:extLst>
          </p:cNvPr>
          <p:cNvCxnSpPr>
            <a:cxnSpLocks/>
          </p:cNvCxnSpPr>
          <p:nvPr/>
        </p:nvCxnSpPr>
        <p:spPr>
          <a:xfrm>
            <a:off x="2184421" y="24758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3BDFC12C-1D8B-4437-9BAC-9DAEF26075CC}"/>
              </a:ext>
            </a:extLst>
          </p:cNvPr>
          <p:cNvGrpSpPr/>
          <p:nvPr/>
        </p:nvGrpSpPr>
        <p:grpSpPr>
          <a:xfrm>
            <a:off x="3549004" y="1862427"/>
            <a:ext cx="779806" cy="1160678"/>
            <a:chOff x="5886660" y="362133"/>
            <a:chExt cx="1386141" cy="2063160"/>
          </a:xfrm>
        </p:grpSpPr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65E73B08-8667-4F2D-BC3E-BDFEF7F2597B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7815D449-547D-4E2E-87F9-5163BDFEF73B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1A74032-26EA-4089-9B74-7040148C3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E713478F-AAB1-4C53-9C5D-64A54B67FD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EB163F2B-AC0E-469E-AF3C-2F845BD739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F61C1607-0F73-49A1-BE96-33598827AF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0133DF6F-FAEF-435C-AD46-1EF42E36193F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2076D1E8-F235-4432-945B-3DBC7B470439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F520B0D8-2EB6-481E-B358-0AB9C35B9CD5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3E478529-05BE-4FD0-A7BF-CAFC894E1F05}"/>
              </a:ext>
            </a:extLst>
          </p:cNvPr>
          <p:cNvGrpSpPr/>
          <p:nvPr/>
        </p:nvGrpSpPr>
        <p:grpSpPr>
          <a:xfrm>
            <a:off x="4192133" y="2419017"/>
            <a:ext cx="779806" cy="1160678"/>
            <a:chOff x="5886660" y="362133"/>
            <a:chExt cx="1386141" cy="2063160"/>
          </a:xfrm>
        </p:grpSpPr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9D6A46E1-B87B-4DBE-912A-24893D25138A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E9BE3F3-96BD-488E-879B-07F924AFC5B7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466FA16-CE66-498F-A4E0-CE32B78308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717BB11-92EF-4B2C-9BE2-0E8791B372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084161D3-3858-45B5-8FBE-D655624605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7E9C5E65-2C35-42B4-9DA8-6013B5908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22755C0E-EAFB-4F20-B713-319AC7DBDC34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F54ECB3E-FA09-4C7E-849C-265B41580505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AB5E669-7FF1-4879-8664-893D01634412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CA75FA79-A849-4B04-A594-5E89846D2025}"/>
              </a:ext>
            </a:extLst>
          </p:cNvPr>
          <p:cNvCxnSpPr>
            <a:cxnSpLocks/>
          </p:cNvCxnSpPr>
          <p:nvPr/>
        </p:nvCxnSpPr>
        <p:spPr>
          <a:xfrm>
            <a:off x="4820181" y="1860743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003AAE5F-A50B-41AA-BC27-C353CDA16206}"/>
              </a:ext>
            </a:extLst>
          </p:cNvPr>
          <p:cNvCxnSpPr>
            <a:cxnSpLocks/>
          </p:cNvCxnSpPr>
          <p:nvPr/>
        </p:nvCxnSpPr>
        <p:spPr>
          <a:xfrm flipH="1">
            <a:off x="4169123" y="1867701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Oval 477">
            <a:extLst>
              <a:ext uri="{FF2B5EF4-FFF2-40B4-BE49-F238E27FC236}">
                <a16:creationId xmlns:a16="http://schemas.microsoft.com/office/drawing/2014/main" id="{8D2AD67D-CBC7-42FC-8CED-EC05551891D2}"/>
              </a:ext>
            </a:extLst>
          </p:cNvPr>
          <p:cNvSpPr/>
          <p:nvPr/>
        </p:nvSpPr>
        <p:spPr>
          <a:xfrm>
            <a:off x="4422803" y="126582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4F2AB0F9-08F4-4C2F-9B64-F302D5F9A20E}"/>
              </a:ext>
            </a:extLst>
          </p:cNvPr>
          <p:cNvCxnSpPr>
            <a:cxnSpLocks/>
          </p:cNvCxnSpPr>
          <p:nvPr/>
        </p:nvCxnSpPr>
        <p:spPr>
          <a:xfrm>
            <a:off x="4491878" y="143562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4245ECC6-9401-42CB-B306-A503F5C71059}"/>
              </a:ext>
            </a:extLst>
          </p:cNvPr>
          <p:cNvSpPr txBox="1"/>
          <p:nvPr/>
        </p:nvSpPr>
        <p:spPr>
          <a:xfrm>
            <a:off x="4555282" y="126507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660E164F-3170-4573-B800-2C04DC4F1F12}"/>
              </a:ext>
            </a:extLst>
          </p:cNvPr>
          <p:cNvSpPr txBox="1"/>
          <p:nvPr/>
        </p:nvSpPr>
        <p:spPr>
          <a:xfrm>
            <a:off x="3508797" y="317980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8.2V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FBA1433F-AA10-448A-8A82-651B3613D6D4}"/>
              </a:ext>
            </a:extLst>
          </p:cNvPr>
          <p:cNvSpPr txBox="1"/>
          <p:nvPr/>
        </p:nvSpPr>
        <p:spPr>
          <a:xfrm>
            <a:off x="4358830" y="3372173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7V</a:t>
            </a:r>
          </a:p>
        </p:txBody>
      </p: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37D99D9-296D-4FC1-93C3-419B2F621315}"/>
              </a:ext>
            </a:extLst>
          </p:cNvPr>
          <p:cNvGrpSpPr/>
          <p:nvPr/>
        </p:nvGrpSpPr>
        <p:grpSpPr>
          <a:xfrm rot="5400000">
            <a:off x="4315267" y="3867447"/>
            <a:ext cx="1084793" cy="292798"/>
            <a:chOff x="4676775" y="1682364"/>
            <a:chExt cx="1619250" cy="693028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81661FAA-D5CD-4E83-ADF8-A5804779B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CD661021-D25A-4242-B097-60EE63A3A79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7CB59DEE-A625-44A6-AE9D-3B31B65CB4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B68A96C3-BD11-4355-A93A-8CEE99DE5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9688064-9075-4D5A-824E-2A9E58D45E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60EC273C-17D7-4BE1-87AC-8A842861E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4A7FB72B-2ED8-4756-8394-E50D89458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2BF6ACB3-E8FF-4F3E-8F3D-37AA459EBB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1FB0FA25-CCA5-4DAF-9C9C-A8B95F81153C}"/>
              </a:ext>
            </a:extLst>
          </p:cNvPr>
          <p:cNvCxnSpPr>
            <a:cxnSpLocks/>
          </p:cNvCxnSpPr>
          <p:nvPr/>
        </p:nvCxnSpPr>
        <p:spPr>
          <a:xfrm>
            <a:off x="5108826" y="371072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3451E5D9-CEF5-4A29-AEE5-CB0F87353487}"/>
              </a:ext>
            </a:extLst>
          </p:cNvPr>
          <p:cNvCxnSpPr>
            <a:cxnSpLocks/>
          </p:cNvCxnSpPr>
          <p:nvPr/>
        </p:nvCxnSpPr>
        <p:spPr>
          <a:xfrm flipH="1">
            <a:off x="5462302" y="395014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08D77C63-C338-4F1A-BC33-9049005A1D8E}"/>
                  </a:ext>
                </a:extLst>
              </p:cNvPr>
              <p:cNvSpPr txBox="1"/>
              <p:nvPr/>
            </p:nvSpPr>
            <p:spPr>
              <a:xfrm>
                <a:off x="5580917" y="4145490"/>
                <a:ext cx="213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08D77C63-C338-4F1A-BC33-9049005A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917" y="4145490"/>
                <a:ext cx="213200" cy="307777"/>
              </a:xfrm>
              <a:prstGeom prst="rect">
                <a:avLst/>
              </a:prstGeom>
              <a:blipFill>
                <a:blip r:embed="rId9"/>
                <a:stretch>
                  <a:fillRect l="-26471" r="-2647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682E3E1B-3685-44DE-BE1F-5231688B84AE}"/>
              </a:ext>
            </a:extLst>
          </p:cNvPr>
          <p:cNvCxnSpPr>
            <a:cxnSpLocks/>
          </p:cNvCxnSpPr>
          <p:nvPr/>
        </p:nvCxnSpPr>
        <p:spPr>
          <a:xfrm flipV="1">
            <a:off x="5108826" y="3670585"/>
            <a:ext cx="3442507" cy="26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E718E58-9F53-4A57-B591-21F4ECCFE020}"/>
              </a:ext>
            </a:extLst>
          </p:cNvPr>
          <p:cNvCxnSpPr>
            <a:cxnSpLocks/>
          </p:cNvCxnSpPr>
          <p:nvPr/>
        </p:nvCxnSpPr>
        <p:spPr>
          <a:xfrm>
            <a:off x="5699532" y="3937956"/>
            <a:ext cx="2920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8B68879-2160-4CDB-BE79-581C7A0F204E}"/>
              </a:ext>
            </a:extLst>
          </p:cNvPr>
          <p:cNvSpPr txBox="1"/>
          <p:nvPr/>
        </p:nvSpPr>
        <p:spPr>
          <a:xfrm>
            <a:off x="4079879" y="387566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45E3A36E-1211-4A2F-979F-DF0B5C806650}"/>
              </a:ext>
            </a:extLst>
          </p:cNvPr>
          <p:cNvSpPr txBox="1"/>
          <p:nvPr/>
        </p:nvSpPr>
        <p:spPr>
          <a:xfrm>
            <a:off x="2321788" y="3199001"/>
            <a:ext cx="890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8.2mV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EEA994-D088-42D8-A16A-EDE2B08D6A61}"/>
              </a:ext>
            </a:extLst>
          </p:cNvPr>
          <p:cNvCxnSpPr>
            <a:cxnSpLocks/>
            <a:stCxn id="481" idx="0"/>
          </p:cNvCxnSpPr>
          <p:nvPr/>
        </p:nvCxnSpPr>
        <p:spPr>
          <a:xfrm flipH="1" flipV="1">
            <a:off x="3730209" y="2550964"/>
            <a:ext cx="135254" cy="62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182A1436-C081-4503-8202-B8B11FD4538C}"/>
              </a:ext>
            </a:extLst>
          </p:cNvPr>
          <p:cNvCxnSpPr>
            <a:cxnSpLocks/>
          </p:cNvCxnSpPr>
          <p:nvPr/>
        </p:nvCxnSpPr>
        <p:spPr>
          <a:xfrm flipV="1">
            <a:off x="2751768" y="2712449"/>
            <a:ext cx="124355" cy="47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1D1FC4-B671-489C-9234-691C198B0A4C}"/>
                  </a:ext>
                </a:extLst>
              </p:cNvPr>
              <p:cNvSpPr txBox="1"/>
              <p:nvPr/>
            </p:nvSpPr>
            <p:spPr>
              <a:xfrm>
                <a:off x="5794117" y="1631071"/>
                <a:ext cx="31197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Set temp = 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Actual temperature = 100-8.2=91.8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1D1FC4-B671-489C-9234-691C198B0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17" y="1631071"/>
                <a:ext cx="3119765" cy="523220"/>
              </a:xfrm>
              <a:prstGeom prst="rect">
                <a:avLst/>
              </a:prstGeom>
              <a:blipFill>
                <a:blip r:embed="rId10"/>
                <a:stretch>
                  <a:fillRect l="-586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FB1DA8A-B44F-41E6-B69C-EE5CC9C3DDF8}"/>
              </a:ext>
            </a:extLst>
          </p:cNvPr>
          <p:cNvSpPr txBox="1"/>
          <p:nvPr/>
        </p:nvSpPr>
        <p:spPr>
          <a:xfrm>
            <a:off x="2715507" y="4437142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gain=1000</a:t>
            </a:r>
          </a:p>
        </p:txBody>
      </p: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1696D7C4-36C4-4809-B92F-B97A45FD5738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3028523" y="2864850"/>
            <a:ext cx="199304" cy="157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4A5B8F0-2841-4E92-B3D6-F935A5AF46BB}"/>
              </a:ext>
            </a:extLst>
          </p:cNvPr>
          <p:cNvCxnSpPr>
            <a:cxnSpLocks/>
          </p:cNvCxnSpPr>
          <p:nvPr/>
        </p:nvCxnSpPr>
        <p:spPr>
          <a:xfrm>
            <a:off x="2487684" y="2652235"/>
            <a:ext cx="475769" cy="105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4EDE922-BEEE-432D-8D08-07C66B42D5D5}"/>
              </a:ext>
            </a:extLst>
          </p:cNvPr>
          <p:cNvCxnSpPr>
            <a:cxnSpLocks/>
          </p:cNvCxnSpPr>
          <p:nvPr/>
        </p:nvCxnSpPr>
        <p:spPr>
          <a:xfrm>
            <a:off x="4600090" y="456268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7FBBAB2-9231-464E-8395-F46D501FE2AB}"/>
              </a:ext>
            </a:extLst>
          </p:cNvPr>
          <p:cNvCxnSpPr>
            <a:cxnSpLocks/>
          </p:cNvCxnSpPr>
          <p:nvPr/>
        </p:nvCxnSpPr>
        <p:spPr>
          <a:xfrm>
            <a:off x="4700337" y="462084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EC04774-4FE4-4F77-B97B-B814DD1C1C26}"/>
              </a:ext>
            </a:extLst>
          </p:cNvPr>
          <p:cNvCxnSpPr>
            <a:cxnSpLocks/>
          </p:cNvCxnSpPr>
          <p:nvPr/>
        </p:nvCxnSpPr>
        <p:spPr>
          <a:xfrm>
            <a:off x="4792248" y="467764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0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9811D89-3FEB-4EF3-ABF2-AE450C3E6F12}"/>
                  </a:ext>
                </a:extLst>
              </p:cNvPr>
              <p:cNvSpPr txBox="1"/>
              <p:nvPr/>
            </p:nvSpPr>
            <p:spPr>
              <a:xfrm>
                <a:off x="713139" y="-14988"/>
                <a:ext cx="7031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Livvic" panose="020B0604020202020204" charset="0"/>
                  </a:rPr>
                  <a:t>If environmental Temp changed to 50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Livvic" panose="020B0604020202020204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9811D89-3FEB-4EF3-ABF2-AE450C3E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9" y="-14988"/>
                <a:ext cx="7031092" cy="523220"/>
              </a:xfrm>
              <a:prstGeom prst="rect">
                <a:avLst/>
              </a:prstGeom>
              <a:blipFill>
                <a:blip r:embed="rId4"/>
                <a:stretch>
                  <a:fillRect l="-182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450337" y="3802718"/>
            <a:ext cx="125733" cy="13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567918" y="2196907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2665CA-9943-461E-B8ED-BA450816E820}"/>
              </a:ext>
            </a:extLst>
          </p:cNvPr>
          <p:cNvSpPr txBox="1"/>
          <p:nvPr/>
        </p:nvSpPr>
        <p:spPr>
          <a:xfrm>
            <a:off x="5605621" y="14754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Thermocouple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2AAB75-F73F-4ECF-B1FB-BD40F613AADF}"/>
              </a:ext>
            </a:extLst>
          </p:cNvPr>
          <p:cNvSpPr txBox="1"/>
          <p:nvPr/>
        </p:nvSpPr>
        <p:spPr>
          <a:xfrm>
            <a:off x="7130700" y="147049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B48C1DB-5C5A-4E32-A669-A58BB9E547AB}"/>
              </a:ext>
            </a:extLst>
          </p:cNvPr>
          <p:cNvGrpSpPr/>
          <p:nvPr/>
        </p:nvGrpSpPr>
        <p:grpSpPr>
          <a:xfrm>
            <a:off x="828620" y="2316064"/>
            <a:ext cx="593380" cy="218197"/>
            <a:chOff x="4676775" y="1682364"/>
            <a:chExt cx="1619250" cy="69302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45BF3D6-260F-4202-8036-598614B6F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6A43A5-F8A2-4FC5-9E9E-99720E9146A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D3F17E4-FA19-4C30-915F-016489AF3C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FF7A991-59BC-43EF-9787-E72E715710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2075E0A-1337-4F72-9A0B-73BA5CE78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A2DEED8-7257-463C-AD5D-488404A45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A6292C7-9D5B-49DA-98F0-2897FA3D6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1632EE8-11E3-495C-AFDC-D38AF2316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DACCB9E-B0EF-4756-9600-9900B93D93E2}"/>
              </a:ext>
            </a:extLst>
          </p:cNvPr>
          <p:cNvCxnSpPr/>
          <p:nvPr/>
        </p:nvCxnSpPr>
        <p:spPr>
          <a:xfrm>
            <a:off x="270933" y="2450564"/>
            <a:ext cx="5249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849ED5B-640D-412A-A80B-D39982FBEC47}"/>
              </a:ext>
            </a:extLst>
          </p:cNvPr>
          <p:cNvCxnSpPr>
            <a:cxnSpLocks/>
          </p:cNvCxnSpPr>
          <p:nvPr/>
        </p:nvCxnSpPr>
        <p:spPr>
          <a:xfrm flipV="1">
            <a:off x="1360379" y="285145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FC4A3861-E336-40F7-B542-FD6285C5B460}"/>
              </a:ext>
            </a:extLst>
          </p:cNvPr>
          <p:cNvSpPr/>
          <p:nvPr/>
        </p:nvSpPr>
        <p:spPr>
          <a:xfrm rot="5400000">
            <a:off x="1334245" y="242693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22">
                <a:extLst>
                  <a:ext uri="{FF2B5EF4-FFF2-40B4-BE49-F238E27FC236}">
                    <a16:creationId xmlns:a16="http://schemas.microsoft.com/office/drawing/2014/main" id="{C1BF7C57-FA3E-4E15-A2F8-8D9C8F1E8434}"/>
                  </a:ext>
                </a:extLst>
              </p:cNvPr>
              <p:cNvSpPr txBox="1"/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22">
                <a:extLst>
                  <a:ext uri="{FF2B5EF4-FFF2-40B4-BE49-F238E27FC236}">
                    <a16:creationId xmlns:a16="http://schemas.microsoft.com/office/drawing/2014/main" id="{C1BF7C57-FA3E-4E15-A2F8-8D9C8F1E8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01" y="2591012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22">
                <a:extLst>
                  <a:ext uri="{FF2B5EF4-FFF2-40B4-BE49-F238E27FC236}">
                    <a16:creationId xmlns:a16="http://schemas.microsoft.com/office/drawing/2014/main" id="{6C0201B0-C8B7-47E8-848F-77E2B9EBFCCB}"/>
                  </a:ext>
                </a:extLst>
              </p:cNvPr>
              <p:cNvSpPr txBox="1"/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3" name="TextBox 22">
                <a:extLst>
                  <a:ext uri="{FF2B5EF4-FFF2-40B4-BE49-F238E27FC236}">
                    <a16:creationId xmlns:a16="http://schemas.microsoft.com/office/drawing/2014/main" id="{6C0201B0-C8B7-47E8-848F-77E2B9EBF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90" y="2331172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77DD98E1-CD8E-493A-A7A4-8AF8ABD257CD}"/>
              </a:ext>
            </a:extLst>
          </p:cNvPr>
          <p:cNvCxnSpPr>
            <a:cxnSpLocks/>
          </p:cNvCxnSpPr>
          <p:nvPr/>
        </p:nvCxnSpPr>
        <p:spPr>
          <a:xfrm>
            <a:off x="1657069" y="229261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97E1C58-2BAF-462A-96AF-0820A8AC4897}"/>
              </a:ext>
            </a:extLst>
          </p:cNvPr>
          <p:cNvCxnSpPr>
            <a:cxnSpLocks/>
          </p:cNvCxnSpPr>
          <p:nvPr/>
        </p:nvCxnSpPr>
        <p:spPr>
          <a:xfrm>
            <a:off x="1663186" y="279543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F5577941-4BD8-4809-B794-53C7771B2C82}"/>
              </a:ext>
            </a:extLst>
          </p:cNvPr>
          <p:cNvSpPr txBox="1"/>
          <p:nvPr/>
        </p:nvSpPr>
        <p:spPr>
          <a:xfrm>
            <a:off x="1406390" y="299093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31F818B-E396-49B9-AFF5-09C4FAFEF0C4}"/>
              </a:ext>
            </a:extLst>
          </p:cNvPr>
          <p:cNvSpPr txBox="1"/>
          <p:nvPr/>
        </p:nvSpPr>
        <p:spPr>
          <a:xfrm>
            <a:off x="1319197" y="203406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E07A40-F4B3-4671-A4D9-E7249642014F}"/>
              </a:ext>
            </a:extLst>
          </p:cNvPr>
          <p:cNvGrpSpPr/>
          <p:nvPr/>
        </p:nvGrpSpPr>
        <p:grpSpPr>
          <a:xfrm>
            <a:off x="1360379" y="1867764"/>
            <a:ext cx="593380" cy="218197"/>
            <a:chOff x="4676775" y="1682364"/>
            <a:chExt cx="1619250" cy="693028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1083C19-1C21-4482-8713-F3A8F6889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C390085-D8C2-4143-B13E-22810F1A487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6882472-DB29-4911-8A83-87018BCA6C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8D5D552-C4DB-402D-B663-A68E6E20B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6E7A5E-AD6A-4877-952A-10F1C8F7FF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10972E3-1A1B-439B-A57D-BC03D70ED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C2FA044-7926-4129-A522-06D8B8B563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9202124-D328-46FB-8E35-9603E0602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C4EFDF5A-5332-45BE-8BD6-158B909105F5}"/>
              </a:ext>
            </a:extLst>
          </p:cNvPr>
          <p:cNvCxnSpPr>
            <a:cxnSpLocks/>
          </p:cNvCxnSpPr>
          <p:nvPr/>
        </p:nvCxnSpPr>
        <p:spPr>
          <a:xfrm flipH="1">
            <a:off x="1346256" y="198316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4D0EC79E-ED10-43C2-954A-2D3319AFF06D}"/>
              </a:ext>
            </a:extLst>
          </p:cNvPr>
          <p:cNvCxnSpPr>
            <a:cxnSpLocks/>
          </p:cNvCxnSpPr>
          <p:nvPr/>
        </p:nvCxnSpPr>
        <p:spPr>
          <a:xfrm>
            <a:off x="1938843" y="197467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B5C47F9-16D5-488A-A14E-F96B1503F116}"/>
              </a:ext>
            </a:extLst>
          </p:cNvPr>
          <p:cNvCxnSpPr>
            <a:cxnSpLocks/>
          </p:cNvCxnSpPr>
          <p:nvPr/>
        </p:nvCxnSpPr>
        <p:spPr>
          <a:xfrm flipH="1">
            <a:off x="1382726" y="283248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D122510E-895C-4AC8-B313-DD7D026B3C8C}"/>
              </a:ext>
            </a:extLst>
          </p:cNvPr>
          <p:cNvCxnSpPr>
            <a:cxnSpLocks/>
          </p:cNvCxnSpPr>
          <p:nvPr/>
        </p:nvCxnSpPr>
        <p:spPr>
          <a:xfrm>
            <a:off x="1138663" y="329092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724CBED0-7577-47D1-A6D4-3C4657050723}"/>
              </a:ext>
            </a:extLst>
          </p:cNvPr>
          <p:cNvCxnSpPr>
            <a:cxnSpLocks/>
          </p:cNvCxnSpPr>
          <p:nvPr/>
        </p:nvCxnSpPr>
        <p:spPr>
          <a:xfrm>
            <a:off x="1238910" y="334908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3B37099-7656-465A-886B-4B51EDA7C3B3}"/>
              </a:ext>
            </a:extLst>
          </p:cNvPr>
          <p:cNvCxnSpPr>
            <a:cxnSpLocks/>
          </p:cNvCxnSpPr>
          <p:nvPr/>
        </p:nvCxnSpPr>
        <p:spPr>
          <a:xfrm>
            <a:off x="1330821" y="340588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29D5BA68-0F7A-4E5B-BBC1-323787E9616B}"/>
              </a:ext>
            </a:extLst>
          </p:cNvPr>
          <p:cNvSpPr txBox="1"/>
          <p:nvPr/>
        </p:nvSpPr>
        <p:spPr>
          <a:xfrm>
            <a:off x="1470924" y="151435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6569DEB8-A8E2-4959-B41E-176E174638FA}"/>
              </a:ext>
            </a:extLst>
          </p:cNvPr>
          <p:cNvSpPr/>
          <p:nvPr/>
        </p:nvSpPr>
        <p:spPr>
          <a:xfrm rot="5400000">
            <a:off x="2865011" y="2235874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">
                <a:extLst>
                  <a:ext uri="{FF2B5EF4-FFF2-40B4-BE49-F238E27FC236}">
                    <a16:creationId xmlns:a16="http://schemas.microsoft.com/office/drawing/2014/main" id="{463ABCDA-69DD-4C76-84DF-F944C5D19877}"/>
                  </a:ext>
                </a:extLst>
              </p:cNvPr>
              <p:cNvSpPr txBox="1"/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0" name="TextBox 22">
                <a:extLst>
                  <a:ext uri="{FF2B5EF4-FFF2-40B4-BE49-F238E27FC236}">
                    <a16:creationId xmlns:a16="http://schemas.microsoft.com/office/drawing/2014/main" id="{463ABCDA-69DD-4C76-84DF-F944C5D1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67" y="2399947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2">
                <a:extLst>
                  <a:ext uri="{FF2B5EF4-FFF2-40B4-BE49-F238E27FC236}">
                    <a16:creationId xmlns:a16="http://schemas.microsoft.com/office/drawing/2014/main" id="{CB84BB29-BAB6-4CF3-92F4-4EE30AA985BB}"/>
                  </a:ext>
                </a:extLst>
              </p:cNvPr>
              <p:cNvSpPr txBox="1"/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1" name="TextBox 22">
                <a:extLst>
                  <a:ext uri="{FF2B5EF4-FFF2-40B4-BE49-F238E27FC236}">
                    <a16:creationId xmlns:a16="http://schemas.microsoft.com/office/drawing/2014/main" id="{CB84BB29-BAB6-4CF3-92F4-4EE30AA98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56" y="2140107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59C59A5-F7EE-47E6-86D0-FDCD542510D1}"/>
              </a:ext>
            </a:extLst>
          </p:cNvPr>
          <p:cNvCxnSpPr>
            <a:cxnSpLocks/>
          </p:cNvCxnSpPr>
          <p:nvPr/>
        </p:nvCxnSpPr>
        <p:spPr>
          <a:xfrm>
            <a:off x="3187835" y="2101554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6B8924C-0FE3-4FC4-BCFA-92E665AB6BC2}"/>
              </a:ext>
            </a:extLst>
          </p:cNvPr>
          <p:cNvCxnSpPr>
            <a:cxnSpLocks/>
          </p:cNvCxnSpPr>
          <p:nvPr/>
        </p:nvCxnSpPr>
        <p:spPr>
          <a:xfrm>
            <a:off x="3193952" y="2604370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ABFF1800-8F4A-41DB-9FA7-4AAC14404C2A}"/>
              </a:ext>
            </a:extLst>
          </p:cNvPr>
          <p:cNvSpPr txBox="1"/>
          <p:nvPr/>
        </p:nvSpPr>
        <p:spPr>
          <a:xfrm>
            <a:off x="3032613" y="274873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8C8D5CA-66C8-490A-A64A-AD06118DD184}"/>
              </a:ext>
            </a:extLst>
          </p:cNvPr>
          <p:cNvSpPr txBox="1"/>
          <p:nvPr/>
        </p:nvSpPr>
        <p:spPr>
          <a:xfrm>
            <a:off x="2849963" y="184299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CF69924-2E7A-4A7B-B967-3D1911478C84}"/>
              </a:ext>
            </a:extLst>
          </p:cNvPr>
          <p:cNvGrpSpPr/>
          <p:nvPr/>
        </p:nvGrpSpPr>
        <p:grpSpPr>
          <a:xfrm>
            <a:off x="2891145" y="1676699"/>
            <a:ext cx="593380" cy="218197"/>
            <a:chOff x="4676775" y="1682364"/>
            <a:chExt cx="1619250" cy="693028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9856CA5-CB0C-4422-A0B9-A4D98784D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729A606-35C8-4E02-8A27-545B98531CA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7DD48EA-630F-4A3A-A646-50E5D106E8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9C2A2EA-3129-48DB-ABE4-36039EFEC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A8DB5DE-59BD-41FB-BEC8-561C62561C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CAC0744F-8BE1-44F8-8853-7E3BCFE2B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28D1A7-CCBE-4A22-BE4B-FC7496FDD6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D3A0E6A-72BF-44E7-A158-7A1722D41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11BFA7F9-E213-4ECD-A4F8-D9A893B47074}"/>
              </a:ext>
            </a:extLst>
          </p:cNvPr>
          <p:cNvCxnSpPr>
            <a:cxnSpLocks/>
          </p:cNvCxnSpPr>
          <p:nvPr/>
        </p:nvCxnSpPr>
        <p:spPr>
          <a:xfrm flipH="1">
            <a:off x="2869799" y="1791944"/>
            <a:ext cx="25086" cy="418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F765B3E9-5AA9-4842-80F2-4FFD043252EC}"/>
              </a:ext>
            </a:extLst>
          </p:cNvPr>
          <p:cNvCxnSpPr>
            <a:cxnSpLocks/>
          </p:cNvCxnSpPr>
          <p:nvPr/>
        </p:nvCxnSpPr>
        <p:spPr>
          <a:xfrm>
            <a:off x="3469609" y="1783608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05E310E0-1288-46B8-88B0-E5CC996EBCFF}"/>
              </a:ext>
            </a:extLst>
          </p:cNvPr>
          <p:cNvSpPr txBox="1"/>
          <p:nvPr/>
        </p:nvSpPr>
        <p:spPr>
          <a:xfrm>
            <a:off x="3001690" y="1323294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A2787D7-97E5-4122-9D1D-41F317D67033}"/>
              </a:ext>
            </a:extLst>
          </p:cNvPr>
          <p:cNvGrpSpPr/>
          <p:nvPr/>
        </p:nvGrpSpPr>
        <p:grpSpPr>
          <a:xfrm>
            <a:off x="2281293" y="2074617"/>
            <a:ext cx="669892" cy="215483"/>
            <a:chOff x="4676775" y="1682364"/>
            <a:chExt cx="1619250" cy="693028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C903FC5-4AF3-4851-8E98-3A5F9846B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B018913-353B-40EC-8BEF-34766594DA7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A59010E-62CB-4728-9CEA-C329705CCA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7EE27F97-05FB-4FC1-86A1-912841819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F10454-3E5C-4AB7-87C8-FD012EC45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BF4BE6C-1239-4B00-852F-DDB9CBDE4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1B113A9-4A47-4791-8CB8-C7707BD46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C03D218-B1CD-437F-A8F3-839209E90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2A618595-ED40-48C9-920C-40A0493ACE36}"/>
              </a:ext>
            </a:extLst>
          </p:cNvPr>
          <p:cNvCxnSpPr>
            <a:cxnSpLocks/>
          </p:cNvCxnSpPr>
          <p:nvPr/>
        </p:nvCxnSpPr>
        <p:spPr>
          <a:xfrm>
            <a:off x="3422355" y="246415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1D56E393-1DB1-490E-B471-A10907D8C261}"/>
              </a:ext>
            </a:extLst>
          </p:cNvPr>
          <p:cNvCxnSpPr>
            <a:cxnSpLocks/>
          </p:cNvCxnSpPr>
          <p:nvPr/>
        </p:nvCxnSpPr>
        <p:spPr>
          <a:xfrm flipH="1">
            <a:off x="2283823" y="2214491"/>
            <a:ext cx="10863" cy="121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CABC0CF-791F-4758-BC8B-1400C4DE9893}"/>
              </a:ext>
            </a:extLst>
          </p:cNvPr>
          <p:cNvCxnSpPr>
            <a:cxnSpLocks/>
          </p:cNvCxnSpPr>
          <p:nvPr/>
        </p:nvCxnSpPr>
        <p:spPr>
          <a:xfrm>
            <a:off x="2050623" y="233621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0F394ED8-E996-405B-9F94-5A810A21792B}"/>
              </a:ext>
            </a:extLst>
          </p:cNvPr>
          <p:cNvCxnSpPr>
            <a:cxnSpLocks/>
          </p:cNvCxnSpPr>
          <p:nvPr/>
        </p:nvCxnSpPr>
        <p:spPr>
          <a:xfrm>
            <a:off x="2150870" y="239436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7D3735D-1461-4748-B89B-FAFE3B35CF76}"/>
              </a:ext>
            </a:extLst>
          </p:cNvPr>
          <p:cNvCxnSpPr>
            <a:cxnSpLocks/>
          </p:cNvCxnSpPr>
          <p:nvPr/>
        </p:nvCxnSpPr>
        <p:spPr>
          <a:xfrm>
            <a:off x="2242781" y="24511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4A8559C-348B-4DD9-B9FB-9BFB8E47D1C0}"/>
              </a:ext>
            </a:extLst>
          </p:cNvPr>
          <p:cNvGrpSpPr/>
          <p:nvPr/>
        </p:nvGrpSpPr>
        <p:grpSpPr>
          <a:xfrm>
            <a:off x="3549004" y="1862427"/>
            <a:ext cx="779806" cy="1160678"/>
            <a:chOff x="5886660" y="362133"/>
            <a:chExt cx="1386141" cy="2063160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07A848D-A8D0-4FC4-843F-5A164AA46AB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5474C5D-A596-4B60-BEFB-3367F5F84F1D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374F74B-5380-4396-8046-F094C1A7C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824623D-AC79-4D76-9F21-336B6775F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BC7F0A-D1AC-4381-9BD4-543F5E65A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BC217FF-553E-4288-98FC-0B68FF5219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703197E-354A-4214-99A7-76D085EE7D6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C6030A5-42C5-461A-B3AF-99A1C74A0A84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92A79E0-E338-4781-9847-43BFC9AC9F5D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50D0912-0CC0-44B1-B1FB-F305AA2578BC}"/>
              </a:ext>
            </a:extLst>
          </p:cNvPr>
          <p:cNvGrpSpPr/>
          <p:nvPr/>
        </p:nvGrpSpPr>
        <p:grpSpPr>
          <a:xfrm>
            <a:off x="4192133" y="2419017"/>
            <a:ext cx="779806" cy="1160678"/>
            <a:chOff x="5886660" y="362133"/>
            <a:chExt cx="1386141" cy="2063160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392E0691-D9EF-4528-B7BA-71945EBEA703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1FE801-35FC-4E14-ACAD-78AEEF2ACA88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1734297-0074-4F2A-9ECF-474F283C3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A68E483-9CD7-4388-B269-DCBAF74274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AB1F139-3153-431F-BDD7-05695D923B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B1E1EF2-4A7C-4005-BD5B-99C8FE80C3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3182A60-6618-447A-8AF7-EE4669BB310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921DB19-F971-446F-AA58-385315C6A652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38EEE3E9-9314-43E2-BFDA-27C27840F447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D804E2F9-D399-4DC6-BE7D-E30F9C45024D}"/>
              </a:ext>
            </a:extLst>
          </p:cNvPr>
          <p:cNvCxnSpPr>
            <a:cxnSpLocks/>
          </p:cNvCxnSpPr>
          <p:nvPr/>
        </p:nvCxnSpPr>
        <p:spPr>
          <a:xfrm>
            <a:off x="4820181" y="1860743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699C8C30-2EB1-4455-B65C-FA86C1C70D6C}"/>
              </a:ext>
            </a:extLst>
          </p:cNvPr>
          <p:cNvCxnSpPr>
            <a:cxnSpLocks/>
          </p:cNvCxnSpPr>
          <p:nvPr/>
        </p:nvCxnSpPr>
        <p:spPr>
          <a:xfrm flipH="1">
            <a:off x="4169123" y="1867701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>
            <a:extLst>
              <a:ext uri="{FF2B5EF4-FFF2-40B4-BE49-F238E27FC236}">
                <a16:creationId xmlns:a16="http://schemas.microsoft.com/office/drawing/2014/main" id="{E7680CD4-242A-465E-8C50-0FC6753DCEB6}"/>
              </a:ext>
            </a:extLst>
          </p:cNvPr>
          <p:cNvSpPr/>
          <p:nvPr/>
        </p:nvSpPr>
        <p:spPr>
          <a:xfrm>
            <a:off x="4422803" y="126582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D58648CA-500B-42EF-A4BD-BFB07BB3224F}"/>
              </a:ext>
            </a:extLst>
          </p:cNvPr>
          <p:cNvCxnSpPr>
            <a:cxnSpLocks/>
          </p:cNvCxnSpPr>
          <p:nvPr/>
        </p:nvCxnSpPr>
        <p:spPr>
          <a:xfrm>
            <a:off x="4491878" y="143562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5AEAF2FF-B7BC-4F19-A796-ECA3EC14EF35}"/>
              </a:ext>
            </a:extLst>
          </p:cNvPr>
          <p:cNvSpPr txBox="1"/>
          <p:nvPr/>
        </p:nvSpPr>
        <p:spPr>
          <a:xfrm>
            <a:off x="4555282" y="126507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41FC1A9B-F28D-4D33-B687-31FBC3D68E89}"/>
              </a:ext>
            </a:extLst>
          </p:cNvPr>
          <p:cNvSpPr txBox="1"/>
          <p:nvPr/>
        </p:nvSpPr>
        <p:spPr>
          <a:xfrm>
            <a:off x="3508797" y="3179806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5.2V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46972E3-D93C-4DAC-B867-7BFF675704B2}"/>
              </a:ext>
            </a:extLst>
          </p:cNvPr>
          <p:cNvSpPr txBox="1"/>
          <p:nvPr/>
        </p:nvSpPr>
        <p:spPr>
          <a:xfrm>
            <a:off x="4358830" y="3372173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4V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3E86B2BF-A463-483C-8891-E7DD6C4D8ED8}"/>
              </a:ext>
            </a:extLst>
          </p:cNvPr>
          <p:cNvSpPr txBox="1"/>
          <p:nvPr/>
        </p:nvSpPr>
        <p:spPr>
          <a:xfrm>
            <a:off x="2321788" y="3199001"/>
            <a:ext cx="890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5.2mV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4364D057-AEC7-4089-B230-EEF231C5DCC9}"/>
              </a:ext>
            </a:extLst>
          </p:cNvPr>
          <p:cNvCxnSpPr>
            <a:cxnSpLocks/>
          </p:cNvCxnSpPr>
          <p:nvPr/>
        </p:nvCxnSpPr>
        <p:spPr>
          <a:xfrm flipH="1" flipV="1">
            <a:off x="4617338" y="3688887"/>
            <a:ext cx="135254" cy="62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FC276124-87B8-41B2-92B3-B6B364A347B2}"/>
              </a:ext>
            </a:extLst>
          </p:cNvPr>
          <p:cNvCxnSpPr>
            <a:cxnSpLocks/>
          </p:cNvCxnSpPr>
          <p:nvPr/>
        </p:nvCxnSpPr>
        <p:spPr>
          <a:xfrm flipV="1">
            <a:off x="2751768" y="2712449"/>
            <a:ext cx="124355" cy="47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0CC308CF-879F-4432-8408-8F5A7BB90C59}"/>
              </a:ext>
            </a:extLst>
          </p:cNvPr>
          <p:cNvSpPr txBox="1"/>
          <p:nvPr/>
        </p:nvSpPr>
        <p:spPr>
          <a:xfrm>
            <a:off x="2715507" y="4437142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gain=1000</a:t>
            </a:r>
          </a:p>
        </p:txBody>
      </p: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AB5A0249-6F7C-441A-806A-F824AC61129E}"/>
              </a:ext>
            </a:extLst>
          </p:cNvPr>
          <p:cNvCxnSpPr>
            <a:cxnSpLocks/>
            <a:stCxn id="309" idx="0"/>
          </p:cNvCxnSpPr>
          <p:nvPr/>
        </p:nvCxnSpPr>
        <p:spPr>
          <a:xfrm flipH="1" flipV="1">
            <a:off x="3028523" y="2864850"/>
            <a:ext cx="199304" cy="157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8F07B6-EAAE-40A5-918F-F8AC87233E63}"/>
              </a:ext>
            </a:extLst>
          </p:cNvPr>
          <p:cNvCxnSpPr/>
          <p:nvPr/>
        </p:nvCxnSpPr>
        <p:spPr>
          <a:xfrm flipH="1">
            <a:off x="5410200" y="1299131"/>
            <a:ext cx="1621464" cy="24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6E956951-4C0A-49FA-823F-366720832E15}"/>
              </a:ext>
            </a:extLst>
          </p:cNvPr>
          <p:cNvCxnSpPr>
            <a:cxnSpLocks/>
          </p:cNvCxnSpPr>
          <p:nvPr/>
        </p:nvCxnSpPr>
        <p:spPr>
          <a:xfrm>
            <a:off x="5410200" y="132329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B4E1D13A-EF36-445A-B934-6E7FA4A96F04}"/>
              </a:ext>
            </a:extLst>
          </p:cNvPr>
          <p:cNvCxnSpPr>
            <a:cxnSpLocks/>
          </p:cNvCxnSpPr>
          <p:nvPr/>
        </p:nvCxnSpPr>
        <p:spPr>
          <a:xfrm flipH="1">
            <a:off x="4800539" y="3540934"/>
            <a:ext cx="629422" cy="9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CBEDA14B-ACE4-4995-9F9B-2F0761687B36}"/>
              </a:ext>
            </a:extLst>
          </p:cNvPr>
          <p:cNvCxnSpPr>
            <a:cxnSpLocks/>
          </p:cNvCxnSpPr>
          <p:nvPr/>
        </p:nvCxnSpPr>
        <p:spPr>
          <a:xfrm flipV="1">
            <a:off x="7645546" y="1704822"/>
            <a:ext cx="429173" cy="50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8983384-006D-4960-BB2B-F2849C53682F}"/>
              </a:ext>
            </a:extLst>
          </p:cNvPr>
          <p:cNvCxnSpPr>
            <a:cxnSpLocks/>
          </p:cNvCxnSpPr>
          <p:nvPr/>
        </p:nvCxnSpPr>
        <p:spPr>
          <a:xfrm flipH="1">
            <a:off x="8062451" y="1689390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9346115F-47C9-4C6A-9775-38F5FA1AF5B4}"/>
              </a:ext>
            </a:extLst>
          </p:cNvPr>
          <p:cNvCxnSpPr>
            <a:cxnSpLocks/>
          </p:cNvCxnSpPr>
          <p:nvPr/>
        </p:nvCxnSpPr>
        <p:spPr>
          <a:xfrm>
            <a:off x="7818388" y="214782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1E12A1C2-9CD4-46BD-8C1A-D5737DF030CF}"/>
              </a:ext>
            </a:extLst>
          </p:cNvPr>
          <p:cNvCxnSpPr>
            <a:cxnSpLocks/>
          </p:cNvCxnSpPr>
          <p:nvPr/>
        </p:nvCxnSpPr>
        <p:spPr>
          <a:xfrm>
            <a:off x="7918635" y="220598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F4C4059F-9703-4D4B-89DB-02D8C058A0B0}"/>
              </a:ext>
            </a:extLst>
          </p:cNvPr>
          <p:cNvCxnSpPr>
            <a:cxnSpLocks/>
          </p:cNvCxnSpPr>
          <p:nvPr/>
        </p:nvCxnSpPr>
        <p:spPr>
          <a:xfrm>
            <a:off x="8010546" y="226279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66DD3521-939E-4EC6-A6E6-27AA10F5B267}"/>
              </a:ext>
            </a:extLst>
          </p:cNvPr>
          <p:cNvSpPr txBox="1"/>
          <p:nvPr/>
        </p:nvSpPr>
        <p:spPr>
          <a:xfrm>
            <a:off x="25935" y="542688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667FAD-9B9B-474A-9DCE-2FB35D932DA5}"/>
                  </a:ext>
                </a:extLst>
              </p:cNvPr>
              <p:cNvSpPr txBox="1"/>
              <p:nvPr/>
            </p:nvSpPr>
            <p:spPr>
              <a:xfrm>
                <a:off x="7841530" y="3076220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667FAD-9B9B-474A-9DCE-2FB35D93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530" y="3076220"/>
                <a:ext cx="777777" cy="369332"/>
              </a:xfrm>
              <a:prstGeom prst="rect">
                <a:avLst/>
              </a:prstGeom>
              <a:blipFill>
                <a:blip r:embed="rId9"/>
                <a:stretch>
                  <a:fillRect l="-62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TextBox 318">
            <a:extLst>
              <a:ext uri="{FF2B5EF4-FFF2-40B4-BE49-F238E27FC236}">
                <a16:creationId xmlns:a16="http://schemas.microsoft.com/office/drawing/2014/main" id="{1E905FD0-88CF-45B7-899E-E995B1A9EA2D}"/>
              </a:ext>
            </a:extLst>
          </p:cNvPr>
          <p:cNvSpPr txBox="1"/>
          <p:nvPr/>
        </p:nvSpPr>
        <p:spPr>
          <a:xfrm>
            <a:off x="4189058" y="4292663"/>
            <a:ext cx="1344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environment temp is 50C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D3CFF0A9-EAAF-40A7-8C3F-175A8D0B6596}"/>
              </a:ext>
            </a:extLst>
          </p:cNvPr>
          <p:cNvCxnSpPr>
            <a:cxnSpLocks/>
            <a:stCxn id="293" idx="0"/>
          </p:cNvCxnSpPr>
          <p:nvPr/>
        </p:nvCxnSpPr>
        <p:spPr>
          <a:xfrm flipH="1" flipV="1">
            <a:off x="3672403" y="2504782"/>
            <a:ext cx="193060" cy="67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AC461A63-AE61-4A5E-97E6-D43BBDEE31F0}"/>
                  </a:ext>
                </a:extLst>
              </p:cNvPr>
              <p:cNvSpPr txBox="1"/>
              <p:nvPr/>
            </p:nvSpPr>
            <p:spPr>
              <a:xfrm>
                <a:off x="7824757" y="3577455"/>
                <a:ext cx="13117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Actual temp=100-5.2=94.8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AC461A63-AE61-4A5E-97E6-D43BBDEE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57" y="3577455"/>
                <a:ext cx="1311761" cy="923330"/>
              </a:xfrm>
              <a:prstGeom prst="rect">
                <a:avLst/>
              </a:prstGeom>
              <a:blipFill>
                <a:blip r:embed="rId10"/>
                <a:stretch>
                  <a:fillRect l="-4186" t="-3974" r="-279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C281813-283D-43F1-8C25-3D08D67E811B}"/>
              </a:ext>
            </a:extLst>
          </p:cNvPr>
          <p:cNvCxnSpPr>
            <a:cxnSpLocks/>
          </p:cNvCxnSpPr>
          <p:nvPr/>
        </p:nvCxnSpPr>
        <p:spPr>
          <a:xfrm>
            <a:off x="1857091" y="2664189"/>
            <a:ext cx="1106449" cy="144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4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62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Proportional 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499638" y="882435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Thermocouple as temperature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Heater voltage as 100V DC/5A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F8411-3954-49C0-A188-588186D3601A}"/>
              </a:ext>
            </a:extLst>
          </p:cNvPr>
          <p:cNvSpPr txBox="1"/>
          <p:nvPr/>
        </p:nvSpPr>
        <p:spPr>
          <a:xfrm>
            <a:off x="413076" y="1831622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proportional temperature controller 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FA1495-B1A5-4A34-80A5-8F324C3F0C87}"/>
              </a:ext>
            </a:extLst>
          </p:cNvPr>
          <p:cNvSpPr txBox="1"/>
          <p:nvPr/>
        </p:nvSpPr>
        <p:spPr>
          <a:xfrm>
            <a:off x="413076" y="2497727"/>
            <a:ext cx="5070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Drawback of On/OFF controller: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Temperature is Low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Heater ON</a:t>
            </a:r>
          </a:p>
          <a:p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Temperature is High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CC00"/>
                </a:solidFill>
                <a:sym typeface="Wingdings" panose="05000000000000000000" pitchFamily="2" charset="2"/>
              </a:rPr>
              <a:t>Heater OFF</a:t>
            </a:r>
            <a:endParaRPr lang="en-US" sz="2400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A1EA07-1215-44ED-A65B-C7DD1671047F}"/>
                  </a:ext>
                </a:extLst>
              </p:cNvPr>
              <p:cNvSpPr txBox="1"/>
              <p:nvPr/>
            </p:nvSpPr>
            <p:spPr>
              <a:xfrm>
                <a:off x="413076" y="3925923"/>
                <a:ext cx="7043916" cy="461665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 proportional controller the heater voltage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Error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A1EA07-1215-44ED-A65B-C7DD16710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6" y="3925923"/>
                <a:ext cx="7043916" cy="461665"/>
              </a:xfrm>
              <a:prstGeom prst="rect">
                <a:avLst/>
              </a:prstGeom>
              <a:blipFill>
                <a:blip r:embed="rId4"/>
                <a:stretch>
                  <a:fillRect l="-1385" t="-9211" r="-138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187A0D-66DA-4441-A3D2-84B2F76498A5}"/>
                  </a:ext>
                </a:extLst>
              </p:cNvPr>
              <p:cNvSpPr txBox="1"/>
              <p:nvPr/>
            </p:nvSpPr>
            <p:spPr>
              <a:xfrm>
                <a:off x="6281989" y="4362408"/>
                <a:ext cx="25397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∝ 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𝑆𝑒𝑡</m:t>
                        </m:r>
                      </m:sub>
                    </m:sSub>
                    <m:r>
                      <a:rPr kumimoji="0" lang="en-US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−</m:t>
                    </m:r>
                    <m:sSub>
                      <m:sSub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𝐴𝑐𝑡𝑢𝑎𝑙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187A0D-66DA-4441-A3D2-84B2F7649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89" y="4362408"/>
                <a:ext cx="2539721" cy="461665"/>
              </a:xfrm>
              <a:prstGeom prst="rect">
                <a:avLst/>
              </a:prstGeom>
              <a:blipFill>
                <a:blip r:embed="rId5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0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546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Thermocouple as Temp sensor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450337" y="3802718"/>
            <a:ext cx="125733" cy="13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567918" y="2196907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2665CA-9943-461E-B8ED-BA450816E820}"/>
              </a:ext>
            </a:extLst>
          </p:cNvPr>
          <p:cNvSpPr txBox="1"/>
          <p:nvPr/>
        </p:nvSpPr>
        <p:spPr>
          <a:xfrm>
            <a:off x="5605621" y="1475414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Thermocouple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2AAB75-F73F-4ECF-B1FB-BD40F613AADF}"/>
              </a:ext>
            </a:extLst>
          </p:cNvPr>
          <p:cNvSpPr txBox="1"/>
          <p:nvPr/>
        </p:nvSpPr>
        <p:spPr>
          <a:xfrm>
            <a:off x="7130700" y="147049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786A79-46DC-446A-9003-0E8A68B31A8F}"/>
              </a:ext>
            </a:extLst>
          </p:cNvPr>
          <p:cNvCxnSpPr/>
          <p:nvPr/>
        </p:nvCxnSpPr>
        <p:spPr>
          <a:xfrm>
            <a:off x="659567" y="1470492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6FF486F-71C8-496A-B03A-CE3F9EDAEC7F}"/>
              </a:ext>
            </a:extLst>
          </p:cNvPr>
          <p:cNvCxnSpPr>
            <a:cxnSpLocks/>
          </p:cNvCxnSpPr>
          <p:nvPr/>
        </p:nvCxnSpPr>
        <p:spPr>
          <a:xfrm>
            <a:off x="659567" y="1470492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BD738E4-A3BA-464E-9FE7-A4BC61D8274D}"/>
              </a:ext>
            </a:extLst>
          </p:cNvPr>
          <p:cNvCxnSpPr>
            <a:cxnSpLocks/>
          </p:cNvCxnSpPr>
          <p:nvPr/>
        </p:nvCxnSpPr>
        <p:spPr>
          <a:xfrm flipH="1">
            <a:off x="1027325" y="1709909"/>
            <a:ext cx="222948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219B7ED-0FF9-4BC6-B722-AF1AC524ABAA}"/>
              </a:ext>
            </a:extLst>
          </p:cNvPr>
          <p:cNvCxnSpPr>
            <a:cxnSpLocks/>
          </p:cNvCxnSpPr>
          <p:nvPr/>
        </p:nvCxnSpPr>
        <p:spPr>
          <a:xfrm>
            <a:off x="1250271" y="1709909"/>
            <a:ext cx="563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51DADAE4-F34E-479A-A13E-C75855D46F40}"/>
              </a:ext>
            </a:extLst>
          </p:cNvPr>
          <p:cNvCxnSpPr>
            <a:cxnSpLocks/>
          </p:cNvCxnSpPr>
          <p:nvPr/>
        </p:nvCxnSpPr>
        <p:spPr>
          <a:xfrm>
            <a:off x="1807325" y="1709909"/>
            <a:ext cx="276124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0F70780-C63C-481C-97A7-C13576CAF8B0}"/>
              </a:ext>
            </a:extLst>
          </p:cNvPr>
          <p:cNvCxnSpPr>
            <a:cxnSpLocks/>
          </p:cNvCxnSpPr>
          <p:nvPr/>
        </p:nvCxnSpPr>
        <p:spPr>
          <a:xfrm flipH="1">
            <a:off x="2095722" y="1683978"/>
            <a:ext cx="235647" cy="512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026FE3D-4647-4E27-8232-72F195CD65B0}"/>
              </a:ext>
            </a:extLst>
          </p:cNvPr>
          <p:cNvCxnSpPr>
            <a:cxnSpLocks/>
          </p:cNvCxnSpPr>
          <p:nvPr/>
        </p:nvCxnSpPr>
        <p:spPr>
          <a:xfrm>
            <a:off x="2331367" y="1695427"/>
            <a:ext cx="1112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/>
              <p:nvPr/>
            </p:nvSpPr>
            <p:spPr>
              <a:xfrm>
                <a:off x="349623" y="2213032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3" y="2213032"/>
                <a:ext cx="1304203" cy="307777"/>
              </a:xfrm>
              <a:prstGeom prst="rect">
                <a:avLst/>
              </a:prstGeom>
              <a:blipFill>
                <a:blip r:embed="rId4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/>
              <p:nvPr/>
            </p:nvSpPr>
            <p:spPr>
              <a:xfrm>
                <a:off x="1888890" y="2205542"/>
                <a:ext cx="10248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90" y="2205542"/>
                <a:ext cx="1024832" cy="307777"/>
              </a:xfrm>
              <a:prstGeom prst="rect">
                <a:avLst/>
              </a:prstGeom>
              <a:blipFill>
                <a:blip r:embed="rId5"/>
                <a:stretch>
                  <a:fillRect l="-5357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FA399E-F9A4-42C3-9B16-CAD8A36E5A38}"/>
                  </a:ext>
                </a:extLst>
              </p:cNvPr>
              <p:cNvSpPr txBox="1"/>
              <p:nvPr/>
            </p:nvSpPr>
            <p:spPr>
              <a:xfrm>
                <a:off x="206089" y="3298587"/>
                <a:ext cx="4898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=100×40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FA399E-F9A4-42C3-9B16-CAD8A36E5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9" y="3298587"/>
                <a:ext cx="4898905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C8331ACB-B5B6-41D8-B145-2DF92EC3E44F}"/>
                  </a:ext>
                </a:extLst>
              </p:cNvPr>
              <p:cNvSpPr txBox="1"/>
              <p:nvPr/>
            </p:nvSpPr>
            <p:spPr>
              <a:xfrm>
                <a:off x="310722" y="2731459"/>
                <a:ext cx="3265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𝑠𝑒𝑛𝑠𝑖𝑡𝑖𝑣𝑖𝑡𝑦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C8331ACB-B5B6-41D8-B145-2DF92EC3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22" y="2731459"/>
                <a:ext cx="3265125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D7D464D-12F2-463C-ABE9-4121EC6DA79C}"/>
                  </a:ext>
                </a:extLst>
              </p:cNvPr>
              <p:cNvSpPr txBox="1"/>
              <p:nvPr/>
            </p:nvSpPr>
            <p:spPr>
              <a:xfrm>
                <a:off x="972680" y="1017003"/>
                <a:ext cx="3163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Output,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D7D464D-12F2-463C-ABE9-4121EC6D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0" y="1017003"/>
                <a:ext cx="3163238" cy="400110"/>
              </a:xfrm>
              <a:prstGeom prst="rect">
                <a:avLst/>
              </a:prstGeom>
              <a:blipFill>
                <a:blip r:embed="rId8"/>
                <a:stretch>
                  <a:fillRect l="-212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527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Single junction thermocouple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786A79-46DC-446A-9003-0E8A68B31A8F}"/>
              </a:ext>
            </a:extLst>
          </p:cNvPr>
          <p:cNvCxnSpPr/>
          <p:nvPr/>
        </p:nvCxnSpPr>
        <p:spPr>
          <a:xfrm>
            <a:off x="521963" y="1219990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6FF486F-71C8-496A-B03A-CE3F9EDAEC7F}"/>
              </a:ext>
            </a:extLst>
          </p:cNvPr>
          <p:cNvCxnSpPr>
            <a:cxnSpLocks/>
          </p:cNvCxnSpPr>
          <p:nvPr/>
        </p:nvCxnSpPr>
        <p:spPr>
          <a:xfrm>
            <a:off x="521963" y="1219990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BD738E4-A3BA-464E-9FE7-A4BC61D8274D}"/>
              </a:ext>
            </a:extLst>
          </p:cNvPr>
          <p:cNvCxnSpPr>
            <a:cxnSpLocks/>
          </p:cNvCxnSpPr>
          <p:nvPr/>
        </p:nvCxnSpPr>
        <p:spPr>
          <a:xfrm flipH="1">
            <a:off x="889721" y="1459407"/>
            <a:ext cx="222948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219B7ED-0FF9-4BC6-B722-AF1AC524ABAA}"/>
              </a:ext>
            </a:extLst>
          </p:cNvPr>
          <p:cNvCxnSpPr>
            <a:cxnSpLocks/>
          </p:cNvCxnSpPr>
          <p:nvPr/>
        </p:nvCxnSpPr>
        <p:spPr>
          <a:xfrm>
            <a:off x="1112667" y="1459407"/>
            <a:ext cx="563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51DADAE4-F34E-479A-A13E-C75855D46F40}"/>
              </a:ext>
            </a:extLst>
          </p:cNvPr>
          <p:cNvCxnSpPr>
            <a:cxnSpLocks/>
          </p:cNvCxnSpPr>
          <p:nvPr/>
        </p:nvCxnSpPr>
        <p:spPr>
          <a:xfrm>
            <a:off x="1669721" y="1459407"/>
            <a:ext cx="276124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0F70780-C63C-481C-97A7-C13576CAF8B0}"/>
              </a:ext>
            </a:extLst>
          </p:cNvPr>
          <p:cNvCxnSpPr>
            <a:cxnSpLocks/>
          </p:cNvCxnSpPr>
          <p:nvPr/>
        </p:nvCxnSpPr>
        <p:spPr>
          <a:xfrm flipH="1">
            <a:off x="1958118" y="1433476"/>
            <a:ext cx="235647" cy="512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026FE3D-4647-4E27-8232-72F195CD65B0}"/>
              </a:ext>
            </a:extLst>
          </p:cNvPr>
          <p:cNvCxnSpPr>
            <a:cxnSpLocks/>
          </p:cNvCxnSpPr>
          <p:nvPr/>
        </p:nvCxnSpPr>
        <p:spPr>
          <a:xfrm>
            <a:off x="2193763" y="1444925"/>
            <a:ext cx="1112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/>
              <p:nvPr/>
            </p:nvSpPr>
            <p:spPr>
              <a:xfrm>
                <a:off x="61037" y="1957854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951212-9209-42BA-8850-5347CDEF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7" y="1957854"/>
                <a:ext cx="1304203" cy="307777"/>
              </a:xfrm>
              <a:prstGeom prst="rect">
                <a:avLst/>
              </a:prstGeom>
              <a:blipFill>
                <a:blip r:embed="rId4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/>
              <p:nvPr/>
            </p:nvSpPr>
            <p:spPr>
              <a:xfrm>
                <a:off x="1763843" y="1957854"/>
                <a:ext cx="10846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00FF"/>
                    </a:solidFill>
                  </a:rPr>
                  <a:t>ICE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310F509-D1F5-47C2-87A6-50AEC7E1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43" y="1957854"/>
                <a:ext cx="1084656" cy="615553"/>
              </a:xfrm>
              <a:prstGeom prst="rect">
                <a:avLst/>
              </a:prstGeom>
              <a:blipFill>
                <a:blip r:embed="rId5"/>
                <a:stretch>
                  <a:fillRect l="-14045" r="-2247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TextBox 237">
            <a:extLst>
              <a:ext uri="{FF2B5EF4-FFF2-40B4-BE49-F238E27FC236}">
                <a16:creationId xmlns:a16="http://schemas.microsoft.com/office/drawing/2014/main" id="{ED7D464D-12F2-463C-ABE9-4121EC6DA79C}"/>
              </a:ext>
            </a:extLst>
          </p:cNvPr>
          <p:cNvSpPr txBox="1"/>
          <p:nvPr/>
        </p:nvSpPr>
        <p:spPr>
          <a:xfrm>
            <a:off x="344855" y="565574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junction thermocouple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4340509" y="1219990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4693985" y="1459407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4812600" y="1654753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00" y="1654753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4163401" y="565574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6490383" y="953894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7294868" y="102170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68" y="1021708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7294868" y="1298105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68" y="1298105"/>
                <a:ext cx="213200" cy="307777"/>
              </a:xfrm>
              <a:prstGeom prst="rect">
                <a:avLst/>
              </a:prstGeom>
              <a:blipFill>
                <a:blip r:embed="rId8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7046129" y="1156437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7051147" y="1390739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7737941" y="107559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/>
              <p:nvPr/>
            </p:nvSpPr>
            <p:spPr>
              <a:xfrm>
                <a:off x="4160498" y="2717209"/>
                <a:ext cx="45488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000" dirty="0"/>
                  <a:t>Voltage at 2 and 3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𝑎𝑚𝑏𝑖𝑒𝑛𝑡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000" dirty="0"/>
                  <a:t>		    = (100-25)×40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just"/>
                <a:r>
                  <a:rPr lang="en-US" sz="2000" dirty="0"/>
                  <a:t>		    = 3 mV </a:t>
                </a: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98" y="2717209"/>
                <a:ext cx="4548874" cy="1015663"/>
              </a:xfrm>
              <a:prstGeom prst="rect">
                <a:avLst/>
              </a:prstGeom>
              <a:blipFill>
                <a:blip r:embed="rId9"/>
                <a:stretch>
                  <a:fillRect l="-1339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/>
              <p:nvPr/>
            </p:nvSpPr>
            <p:spPr>
              <a:xfrm>
                <a:off x="7959316" y="1414556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16" y="1414556"/>
                <a:ext cx="588303" cy="307777"/>
              </a:xfrm>
              <a:prstGeom prst="rect">
                <a:avLst/>
              </a:prstGeom>
              <a:blipFill>
                <a:blip r:embed="rId10"/>
                <a:stretch>
                  <a:fillRect l="-9375" r="-833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4160498" y="2024680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98" y="2024680"/>
                <a:ext cx="1304203" cy="307777"/>
              </a:xfrm>
              <a:prstGeom prst="rect">
                <a:avLst/>
              </a:prstGeom>
              <a:blipFill>
                <a:blip r:embed="rId11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6030291-52F0-43AF-A959-B71FECCE636D}"/>
              </a:ext>
            </a:extLst>
          </p:cNvPr>
          <p:cNvSpPr txBox="1"/>
          <p:nvPr/>
        </p:nvSpPr>
        <p:spPr>
          <a:xfrm>
            <a:off x="4189336" y="3828520"/>
            <a:ext cx="4520036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FF0000"/>
                </a:solidFill>
              </a:rPr>
              <a:t>Drawback: </a:t>
            </a:r>
          </a:p>
          <a:p>
            <a:pPr algn="just"/>
            <a:r>
              <a:rPr lang="en-US" sz="1800" dirty="0"/>
              <a:t>If ambient temperature changes then the output voltage will change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4340509" y="1219990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4931213" y="1459407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1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527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Single junction thermocouple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383106" y="1300095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736582" y="1539512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05998" y="645679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32980" y="1033999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088726" y="1236542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093744" y="1470844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780538" y="115569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/>
              <p:nvPr/>
            </p:nvSpPr>
            <p:spPr>
              <a:xfrm>
                <a:off x="4389128" y="2196549"/>
                <a:ext cx="45488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000" dirty="0"/>
                  <a:t>Voltage at 2 and 3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𝑎𝑚𝑏𝑖𝑒𝑛𝑡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000" dirty="0"/>
                  <a:t>		    = (100-50)×40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just"/>
                <a:r>
                  <a:rPr lang="en-US" sz="2000" dirty="0"/>
                  <a:t>		    = 2 mV </a:t>
                </a: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3A0289E-BFA8-4762-AFAB-8EC45DDFA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8" y="2196549"/>
                <a:ext cx="4548874" cy="1015663"/>
              </a:xfrm>
              <a:prstGeom prst="rect">
                <a:avLst/>
              </a:prstGeom>
              <a:blipFill>
                <a:blip r:embed="rId7"/>
                <a:stretch>
                  <a:fillRect l="-1340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/>
              <p:nvPr/>
            </p:nvSpPr>
            <p:spPr>
              <a:xfrm>
                <a:off x="4001913" y="1494661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53F2649-8329-4AB2-9863-5C292D255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13" y="1494661"/>
                <a:ext cx="588303" cy="307777"/>
              </a:xfrm>
              <a:prstGeom prst="rect">
                <a:avLst/>
              </a:prstGeom>
              <a:blipFill>
                <a:blip r:embed="rId8"/>
                <a:stretch>
                  <a:fillRect l="-9278" r="-82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blipFill>
                <a:blip r:embed="rId9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030291-52F0-43AF-A959-B71FECCE636D}"/>
                  </a:ext>
                </a:extLst>
              </p:cNvPr>
              <p:cNvSpPr txBox="1"/>
              <p:nvPr/>
            </p:nvSpPr>
            <p:spPr>
              <a:xfrm>
                <a:off x="5262837" y="1003129"/>
                <a:ext cx="3675165" cy="92333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solidFill>
                      <a:srgbClr val="FF0000"/>
                    </a:solidFill>
                  </a:rPr>
                  <a:t>Drawback: </a:t>
                </a:r>
              </a:p>
              <a:p>
                <a:pPr algn="just"/>
                <a:r>
                  <a:rPr lang="en-US" sz="1800" dirty="0"/>
                  <a:t>Suppose ambient temperature changed to 50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030291-52F0-43AF-A959-B71FECCE6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37" y="1003129"/>
                <a:ext cx="3675165" cy="923330"/>
              </a:xfrm>
              <a:prstGeom prst="rect">
                <a:avLst/>
              </a:prstGeom>
              <a:blipFill>
                <a:blip r:embed="rId10"/>
                <a:stretch>
                  <a:fillRect l="-1157" t="-3268" r="-1322" b="-915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3E8E1F-ADE5-4C09-A876-539930C8DCE9}"/>
              </a:ext>
            </a:extLst>
          </p:cNvPr>
          <p:cNvSpPr txBox="1"/>
          <p:nvPr/>
        </p:nvSpPr>
        <p:spPr>
          <a:xfrm>
            <a:off x="552704" y="3776945"/>
            <a:ext cx="795602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Hence we need to compensate the ambient temperature 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383106" y="1300095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973810" y="1539512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1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Ambient temperature measurement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383106" y="1300095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736582" y="1539512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" y="1734858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05998" y="645679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32980" y="1033999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101813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65" y="1378210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088726" y="1236542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093744" y="1470844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467899" y="9993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95" y="2104785"/>
                <a:ext cx="1304203" cy="307777"/>
              </a:xfrm>
              <a:prstGeom prst="rect">
                <a:avLst/>
              </a:prstGeom>
              <a:blipFill>
                <a:blip r:embed="rId7"/>
                <a:stretch>
                  <a:fillRect l="-3271" r="-37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3E8E1F-ADE5-4C09-A876-539930C8DCE9}"/>
              </a:ext>
            </a:extLst>
          </p:cNvPr>
          <p:cNvSpPr txBox="1"/>
          <p:nvPr/>
        </p:nvSpPr>
        <p:spPr>
          <a:xfrm>
            <a:off x="215036" y="3228363"/>
            <a:ext cx="617827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Ambient temperature must be measured using another sensor LM335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4275072" y="1212567"/>
            <a:ext cx="652743" cy="633219"/>
            <a:chOff x="5506259" y="1920193"/>
            <a:chExt cx="887080" cy="860547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506259" y="2404297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4266364" y="1408458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4922375" y="1408457"/>
            <a:ext cx="305" cy="69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4678313" y="211989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4778560" y="219303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4870471" y="227982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4001900" y="2161459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3608220" y="1916954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4253072" y="2451061"/>
                <a:ext cx="52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72" y="2451061"/>
                <a:ext cx="524311" cy="307777"/>
              </a:xfrm>
              <a:prstGeom prst="rect">
                <a:avLst/>
              </a:prstGeom>
              <a:blipFill>
                <a:blip r:embed="rId8"/>
                <a:stretch>
                  <a:fillRect l="-10465" r="-814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7EC3B3-C46C-492E-8129-0A53E5EB037B}"/>
              </a:ext>
            </a:extLst>
          </p:cNvPr>
          <p:cNvSpPr txBox="1"/>
          <p:nvPr/>
        </p:nvSpPr>
        <p:spPr>
          <a:xfrm>
            <a:off x="3142763" y="193824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383106" y="1300095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973810" y="1539512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9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Ambient temperature measurement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410120" y="1174029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763596" y="1413446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882211" y="1608792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11" y="1608792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33012" y="519613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59994" y="907933"/>
            <a:ext cx="2490078" cy="77423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289529" y="97574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29" y="975747"/>
                <a:ext cx="213200" cy="307777"/>
              </a:xfrm>
              <a:prstGeom prst="rect">
                <a:avLst/>
              </a:prstGeom>
              <a:blipFill>
                <a:blip r:embed="rId5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289529" y="1252144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29" y="1252144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115740" y="111047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120758" y="134477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494913" y="87325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30109" y="1978719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9" y="1978719"/>
                <a:ext cx="1304203" cy="307777"/>
              </a:xfrm>
              <a:prstGeom prst="rect">
                <a:avLst/>
              </a:prstGeom>
              <a:blipFill>
                <a:blip r:embed="rId7"/>
                <a:stretch>
                  <a:fillRect l="-3738" r="-32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3E8E1F-ADE5-4C09-A876-539930C8DCE9}"/>
              </a:ext>
            </a:extLst>
          </p:cNvPr>
          <p:cNvSpPr txBox="1"/>
          <p:nvPr/>
        </p:nvSpPr>
        <p:spPr>
          <a:xfrm>
            <a:off x="134547" y="2676048"/>
            <a:ext cx="884159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Once you measure ambient temperature of the block then you can find the actual temperature,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4302086" y="1086501"/>
            <a:ext cx="652743" cy="633219"/>
            <a:chOff x="5506259" y="1920193"/>
            <a:chExt cx="887080" cy="860547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506259" y="2404297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4293378" y="1282392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4949389" y="1282391"/>
            <a:ext cx="305" cy="69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4705327" y="199382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4805574" y="206697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4897485" y="215375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4028914" y="2035393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3635234" y="1790888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4280086" y="2324995"/>
                <a:ext cx="524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86" y="2324995"/>
                <a:ext cx="524311" cy="307777"/>
              </a:xfrm>
              <a:prstGeom prst="rect">
                <a:avLst/>
              </a:prstGeom>
              <a:blipFill>
                <a:blip r:embed="rId8"/>
                <a:stretch>
                  <a:fillRect l="-10465" r="-814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7EC3B3-C46C-492E-8129-0A53E5EB037B}"/>
              </a:ext>
            </a:extLst>
          </p:cNvPr>
          <p:cNvSpPr txBox="1"/>
          <p:nvPr/>
        </p:nvSpPr>
        <p:spPr>
          <a:xfrm>
            <a:off x="3169777" y="181218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25C730-9B62-4CF0-9C4B-41DEFD64306C}"/>
                  </a:ext>
                </a:extLst>
              </p:cNvPr>
              <p:cNvSpPr txBox="1"/>
              <p:nvPr/>
            </p:nvSpPr>
            <p:spPr>
              <a:xfrm>
                <a:off x="134547" y="3163045"/>
                <a:ext cx="4795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Thermocouple voltage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𝑎𝑚𝑏𝑖𝑒𝑛𝑡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25C730-9B62-4CF0-9C4B-41DEFD64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" y="3163045"/>
                <a:ext cx="4795352" cy="369332"/>
              </a:xfrm>
              <a:prstGeom prst="rect">
                <a:avLst/>
              </a:prstGeom>
              <a:blipFill>
                <a:blip r:embed="rId9"/>
                <a:stretch>
                  <a:fillRect l="-101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12A20-F5B5-4A61-9FFE-0C2CE6DE2DB0}"/>
                  </a:ext>
                </a:extLst>
              </p:cNvPr>
              <p:cNvSpPr txBox="1"/>
              <p:nvPr/>
            </p:nvSpPr>
            <p:spPr>
              <a:xfrm>
                <a:off x="2614669" y="3618863"/>
                <a:ext cx="199599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𝑎𝑚𝑏𝑖𝑒𝑛𝑡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12A20-F5B5-4A61-9FFE-0C2CE6DE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69" y="3618863"/>
                <a:ext cx="1995996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7B74558-5920-4E6C-8736-E138105BA060}"/>
                  </a:ext>
                </a:extLst>
              </p:cNvPr>
              <p:cNvSpPr txBox="1"/>
              <p:nvPr/>
            </p:nvSpPr>
            <p:spPr>
              <a:xfrm>
                <a:off x="2600069" y="4395517"/>
                <a:ext cx="186108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𝑎𝑚𝑏𝑖𝑒𝑛𝑡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7B74558-5920-4E6C-8736-E138105BA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69" y="4395517"/>
                <a:ext cx="1861087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/>
          <p:nvPr/>
        </p:nvCxnSpPr>
        <p:spPr>
          <a:xfrm>
            <a:off x="410120" y="1174029"/>
            <a:ext cx="27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1000824" y="1413446"/>
            <a:ext cx="219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0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2588566" y="1428673"/>
            <a:ext cx="2490078" cy="1430135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506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Ambient temperature measurement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452271" y="176876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805747" y="200818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924362" y="220353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62" y="220353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72260" y="613107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3537064" y="14679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72260" y="2573457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60" y="2573457"/>
                <a:ext cx="1304203" cy="307777"/>
              </a:xfrm>
              <a:prstGeom prst="rect">
                <a:avLst/>
              </a:prstGeom>
              <a:blipFill>
                <a:blip r:embed="rId5"/>
                <a:stretch>
                  <a:fillRect l="-3738" r="-32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4069973" y="2110092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4075889" y="2556361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5505620" y="1358486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5261557" y="152956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5361804" y="158772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5453715" y="16445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3811425" y="3309362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3417745" y="3064857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4062597" y="3598964"/>
                <a:ext cx="7166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97" y="3598964"/>
                <a:ext cx="716671" cy="307777"/>
              </a:xfrm>
              <a:prstGeom prst="rect">
                <a:avLst/>
              </a:prstGeom>
              <a:blipFill>
                <a:blip r:embed="rId6"/>
                <a:stretch>
                  <a:fillRect l="-6780" r="-508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7EC3B3-C46C-492E-8129-0A53E5EB037B}"/>
              </a:ext>
            </a:extLst>
          </p:cNvPr>
          <p:cNvSpPr txBox="1"/>
          <p:nvPr/>
        </p:nvSpPr>
        <p:spPr>
          <a:xfrm>
            <a:off x="3080016" y="37128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>
            <a:off x="452271" y="1768767"/>
            <a:ext cx="5730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1042975" y="2008184"/>
            <a:ext cx="4406298" cy="4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6182610" y="1764318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6427157" y="1347297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6983411" y="15534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6056901" y="1366866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6488613" y="151137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13" y="1511370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6499302" y="1251530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302" y="1251530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6749981" y="1212977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6756098" y="1715793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6499302" y="191129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6412109" y="954419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5516613" y="1235622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6453291" y="788122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6439168" y="903525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 flipH="1">
            <a:off x="7036759" y="931677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6392299" y="507527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99" y="507527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5449273" y="908702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3" y="908702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5349401" y="1727508"/>
                <a:ext cx="1207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01" y="1727508"/>
                <a:ext cx="1207510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4723348" y="2545231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4479285" y="300367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4579532" y="306182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4671443" y="3118632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5449197" y="1999172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5205134" y="231052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5305381" y="236867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5397292" y="242548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3130119" y="1397604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19" y="1397604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3110733" y="2073698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33" y="2073698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2857" r="-257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3157891" y="1705214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3162909" y="193951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 flipH="1">
            <a:off x="3424092" y="3068422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6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1224917" y="1455855"/>
            <a:ext cx="2124876" cy="1430135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99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Output voltage corresponding to temp.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209413" y="181295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562889" y="205237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681504" y="224772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4" y="224772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272260" y="613107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1808213" y="14951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29402" y="2617647"/>
                <a:ext cx="1161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" y="2617647"/>
                <a:ext cx="1161536" cy="307777"/>
              </a:xfrm>
              <a:prstGeom prst="rect">
                <a:avLst/>
              </a:prstGeom>
              <a:blipFill>
                <a:blip r:embed="rId5"/>
                <a:stretch>
                  <a:fillRect l="-4211" r="-421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2341122" y="2137274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2347038" y="2583543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3776769" y="1385668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3532706" y="15567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3632953" y="161490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3724864" y="167171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2082574" y="3336544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1688894" y="3092039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2333746" y="3626146"/>
                <a:ext cx="6092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46" y="3626146"/>
                <a:ext cx="609269" cy="307777"/>
              </a:xfrm>
              <a:prstGeom prst="rect">
                <a:avLst/>
              </a:prstGeom>
              <a:blipFill>
                <a:blip r:embed="rId6"/>
                <a:stretch>
                  <a:fillRect l="-1000" r="-7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 flipV="1">
            <a:off x="209413" y="1795949"/>
            <a:ext cx="4244346" cy="3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>
            <a:off x="800119" y="2040186"/>
            <a:ext cx="2920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4453759" y="179899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4698306" y="137447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5254560" y="1580661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4328050" y="139404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4759762" y="153855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762" y="1538552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4770451" y="12787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51" y="1278712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5021130" y="124015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5027247" y="174297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4770451" y="193847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4683258" y="98160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3787762" y="1262804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4724440" y="815304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4710317" y="93070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>
            <a:off x="5302904" y="92221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4763059" y="474818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59" y="474818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3720422" y="935884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22" y="935884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3680721" y="1739981"/>
                <a:ext cx="1207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21" y="1739981"/>
                <a:ext cx="1207510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2994497" y="257241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2750434" y="30308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2850681" y="30890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2942592" y="31458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3720346" y="2026354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3476283" y="2337705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3576530" y="2395861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3668441" y="245266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1401268" y="1424786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68" y="1424786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1381882" y="210088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82" y="2100880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1429040" y="173239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1434058" y="196669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>
            <a:off x="1695547" y="3095604"/>
            <a:ext cx="22407" cy="92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4467625" y="390567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4712172" y="348864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 flipV="1">
            <a:off x="5268426" y="3694831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4341916" y="350821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4773628" y="365272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8" y="3652722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4784317" y="339288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17" y="3392882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302543-83B6-4D4D-A8B6-832A9AAA661C}"/>
              </a:ext>
            </a:extLst>
          </p:cNvPr>
          <p:cNvCxnSpPr>
            <a:cxnSpLocks/>
          </p:cNvCxnSpPr>
          <p:nvPr/>
        </p:nvCxnSpPr>
        <p:spPr>
          <a:xfrm>
            <a:off x="5034996" y="335432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05B9091-7C0D-472A-A501-90689278D97E}"/>
              </a:ext>
            </a:extLst>
          </p:cNvPr>
          <p:cNvCxnSpPr>
            <a:cxnSpLocks/>
          </p:cNvCxnSpPr>
          <p:nvPr/>
        </p:nvCxnSpPr>
        <p:spPr>
          <a:xfrm>
            <a:off x="5041113" y="385714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371B20-43DF-4D59-AABF-FE4A14FCCCB6}"/>
              </a:ext>
            </a:extLst>
          </p:cNvPr>
          <p:cNvSpPr txBox="1"/>
          <p:nvPr/>
        </p:nvSpPr>
        <p:spPr>
          <a:xfrm>
            <a:off x="4697124" y="309577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3801628" y="3376974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4738306" y="2929474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4724183" y="304487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5321774" y="3073029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/>
              <p:nvPr/>
            </p:nvSpPr>
            <p:spPr>
              <a:xfrm>
                <a:off x="4836255" y="2580433"/>
                <a:ext cx="423769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55" y="2580433"/>
                <a:ext cx="423769" cy="325025"/>
              </a:xfrm>
              <a:prstGeom prst="rect">
                <a:avLst/>
              </a:prstGeom>
              <a:blipFill>
                <a:blip r:embed="rId1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6B99E8-7E56-41E7-9CC1-7AE1F976F2F2}"/>
              </a:ext>
            </a:extLst>
          </p:cNvPr>
          <p:cNvCxnSpPr>
            <a:cxnSpLocks/>
          </p:cNvCxnSpPr>
          <p:nvPr/>
        </p:nvCxnSpPr>
        <p:spPr>
          <a:xfrm flipH="1">
            <a:off x="1700466" y="4016917"/>
            <a:ext cx="1618292" cy="9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4463872" y="390803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4219809" y="436647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4320056" y="442462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4411967" y="448143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3773100" y="3681609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4349242" y="3488365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1926B2B-C8AA-428A-87C7-899E17BBCE3F}"/>
              </a:ext>
            </a:extLst>
          </p:cNvPr>
          <p:cNvCxnSpPr>
            <a:cxnSpLocks/>
          </p:cNvCxnSpPr>
          <p:nvPr/>
        </p:nvCxnSpPr>
        <p:spPr>
          <a:xfrm>
            <a:off x="3318758" y="3502392"/>
            <a:ext cx="0" cy="51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D65097-9E4B-4AA4-A04C-FCA78D4AF5A1}"/>
              </a:ext>
            </a:extLst>
          </p:cNvPr>
          <p:cNvCxnSpPr>
            <a:cxnSpLocks/>
          </p:cNvCxnSpPr>
          <p:nvPr/>
        </p:nvCxnSpPr>
        <p:spPr>
          <a:xfrm>
            <a:off x="3426178" y="4118795"/>
            <a:ext cx="0" cy="323088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3164553" y="4534714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3218366" y="49654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3318613" y="50236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3410524" y="50804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3318758" y="3502392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/>
              <p:nvPr/>
            </p:nvSpPr>
            <p:spPr>
              <a:xfrm>
                <a:off x="2821686" y="4091084"/>
                <a:ext cx="574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686" y="4091084"/>
                <a:ext cx="574003" cy="307777"/>
              </a:xfrm>
              <a:prstGeom prst="rect">
                <a:avLst/>
              </a:prstGeom>
              <a:blipFill>
                <a:blip r:embed="rId17"/>
                <a:stretch>
                  <a:fillRect l="-8511" r="-74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3788793" y="3826152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3550864" y="45845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/>
              <p:nvPr/>
            </p:nvSpPr>
            <p:spPr>
              <a:xfrm>
                <a:off x="3868978" y="3030852"/>
                <a:ext cx="423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78" y="3030852"/>
                <a:ext cx="42370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/>
              <p:nvPr/>
            </p:nvSpPr>
            <p:spPr>
              <a:xfrm>
                <a:off x="3837024" y="3869913"/>
                <a:ext cx="4278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024" y="3869913"/>
                <a:ext cx="42787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F1D9B263-E02F-400B-9A5D-00BB5F64E8C2}"/>
              </a:ext>
            </a:extLst>
          </p:cNvPr>
          <p:cNvSpPr txBox="1"/>
          <p:nvPr/>
        </p:nvSpPr>
        <p:spPr>
          <a:xfrm>
            <a:off x="4740700" y="403743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331BE23B-6191-4A60-991E-0D683B48BFD9}"/>
              </a:ext>
            </a:extLst>
          </p:cNvPr>
          <p:cNvSpPr/>
          <p:nvPr/>
        </p:nvSpPr>
        <p:spPr>
          <a:xfrm rot="5400000">
            <a:off x="6019302" y="2239048"/>
            <a:ext cx="1764798" cy="80951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/>
              <p:nvPr/>
            </p:nvSpPr>
            <p:spPr>
              <a:xfrm>
                <a:off x="6542945" y="290045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45" y="2900456"/>
                <a:ext cx="293400" cy="307777"/>
              </a:xfrm>
              <a:prstGeom prst="rect">
                <a:avLst/>
              </a:prstGeom>
              <a:blipFill>
                <a:blip r:embed="rId20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/>
              <p:nvPr/>
            </p:nvSpPr>
            <p:spPr>
              <a:xfrm>
                <a:off x="6542945" y="194171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45" y="1941710"/>
                <a:ext cx="293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FCA24A4-A3AC-4D72-8A1B-068A88A19F1B}"/>
              </a:ext>
            </a:extLst>
          </p:cNvPr>
          <p:cNvCxnSpPr>
            <a:cxnSpLocks/>
          </p:cNvCxnSpPr>
          <p:nvPr/>
        </p:nvCxnSpPr>
        <p:spPr>
          <a:xfrm>
            <a:off x="6166729" y="207866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706D89D-36FD-4DE2-A625-9204462D1A9F}"/>
              </a:ext>
            </a:extLst>
          </p:cNvPr>
          <p:cNvSpPr txBox="1"/>
          <p:nvPr/>
        </p:nvSpPr>
        <p:spPr>
          <a:xfrm>
            <a:off x="6682003" y="248149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1FF9726-A561-40EE-870B-4E380B832A83}"/>
              </a:ext>
            </a:extLst>
          </p:cNvPr>
          <p:cNvGrpSpPr/>
          <p:nvPr/>
        </p:nvGrpSpPr>
        <p:grpSpPr>
          <a:xfrm>
            <a:off x="5624642" y="1956304"/>
            <a:ext cx="593380" cy="218197"/>
            <a:chOff x="4676775" y="1682364"/>
            <a:chExt cx="1619250" cy="69302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6C558FA-CB27-4C96-A114-F83BA0E50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32FC9BC-8632-408F-90F0-9CFDFB9BB81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7C72A-FB7C-4958-8DFE-5696819D0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300758A-D1D1-403F-B7F8-022E0210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1B8087E-505B-413E-8EFB-3679EDD4D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9FE84B7-690A-4818-90A4-38D8AC698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80B6ED-BEDB-4642-AC31-D43877E95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9849C7-D8E8-467F-9BF5-D2972BCF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E954D90-37BB-4C55-A183-7374C14A5931}"/>
              </a:ext>
            </a:extLst>
          </p:cNvPr>
          <p:cNvCxnSpPr>
            <a:cxnSpLocks/>
          </p:cNvCxnSpPr>
          <p:nvPr/>
        </p:nvCxnSpPr>
        <p:spPr>
          <a:xfrm>
            <a:off x="5623139" y="1555303"/>
            <a:ext cx="0" cy="540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F8C4E77-BF1E-442F-A2FA-5B7377AE3F23}"/>
              </a:ext>
            </a:extLst>
          </p:cNvPr>
          <p:cNvGrpSpPr/>
          <p:nvPr/>
        </p:nvGrpSpPr>
        <p:grpSpPr>
          <a:xfrm>
            <a:off x="5642251" y="2521087"/>
            <a:ext cx="593380" cy="218197"/>
            <a:chOff x="4676775" y="1682364"/>
            <a:chExt cx="1619250" cy="69302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345683-867F-4D4A-96A6-E512A38A3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2981BF9-D189-4A9D-A38C-64CC054F39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2C31417-6581-475E-B83F-0C356AB57C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519EC58-A32C-4563-B666-72F08FF2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8BE6BAD-AC3E-4650-8BA5-CB34C4E07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C7E86-0E11-481A-960D-73BADBF3C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ECA2F84-6374-4917-A884-1E892294D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14835DB-66DF-4BAF-88B8-F9B62A16A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D7A810F-2624-4AD0-8B04-3670C5AA3143}"/>
              </a:ext>
            </a:extLst>
          </p:cNvPr>
          <p:cNvCxnSpPr>
            <a:cxnSpLocks/>
          </p:cNvCxnSpPr>
          <p:nvPr/>
        </p:nvCxnSpPr>
        <p:spPr>
          <a:xfrm flipH="1">
            <a:off x="5631022" y="2651575"/>
            <a:ext cx="7414" cy="1030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29F717B-C258-4BCA-A77B-BC4166807E94}"/>
              </a:ext>
            </a:extLst>
          </p:cNvPr>
          <p:cNvCxnSpPr>
            <a:cxnSpLocks/>
          </p:cNvCxnSpPr>
          <p:nvPr/>
        </p:nvCxnSpPr>
        <p:spPr>
          <a:xfrm>
            <a:off x="6240744" y="2078664"/>
            <a:ext cx="0" cy="561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284F8D9-E9FE-44B5-91DE-E347CF34655C}"/>
              </a:ext>
            </a:extLst>
          </p:cNvPr>
          <p:cNvCxnSpPr>
            <a:cxnSpLocks/>
          </p:cNvCxnSpPr>
          <p:nvPr/>
        </p:nvCxnSpPr>
        <p:spPr>
          <a:xfrm>
            <a:off x="6159151" y="315806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91BBC02-9B13-4956-A9D3-6A1DBEBF9DB4}"/>
              </a:ext>
            </a:extLst>
          </p:cNvPr>
          <p:cNvCxnSpPr>
            <a:cxnSpLocks/>
          </p:cNvCxnSpPr>
          <p:nvPr/>
        </p:nvCxnSpPr>
        <p:spPr>
          <a:xfrm flipH="1">
            <a:off x="6155398" y="316042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803A1-3ABE-4BCA-8E10-490E5844BCF8}"/>
              </a:ext>
            </a:extLst>
          </p:cNvPr>
          <p:cNvCxnSpPr>
            <a:cxnSpLocks/>
          </p:cNvCxnSpPr>
          <p:nvPr/>
        </p:nvCxnSpPr>
        <p:spPr>
          <a:xfrm>
            <a:off x="5911335" y="361886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C3DEE748-E4E6-498C-AC4B-207A006B0EB4}"/>
              </a:ext>
            </a:extLst>
          </p:cNvPr>
          <p:cNvCxnSpPr>
            <a:cxnSpLocks/>
          </p:cNvCxnSpPr>
          <p:nvPr/>
        </p:nvCxnSpPr>
        <p:spPr>
          <a:xfrm>
            <a:off x="6011582" y="367701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DF2FF51-10D9-4DB1-A0B2-8BD3D3056521}"/>
              </a:ext>
            </a:extLst>
          </p:cNvPr>
          <p:cNvCxnSpPr>
            <a:cxnSpLocks/>
          </p:cNvCxnSpPr>
          <p:nvPr/>
        </p:nvCxnSpPr>
        <p:spPr>
          <a:xfrm>
            <a:off x="6103493" y="373382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ECB4B8E-31EA-4725-B8B9-2550592CEEF2}"/>
              </a:ext>
            </a:extLst>
          </p:cNvPr>
          <p:cNvGrpSpPr/>
          <p:nvPr/>
        </p:nvGrpSpPr>
        <p:grpSpPr>
          <a:xfrm>
            <a:off x="6256273" y="1491577"/>
            <a:ext cx="593380" cy="218197"/>
            <a:chOff x="4676775" y="1682364"/>
            <a:chExt cx="1619250" cy="693028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545576-59DF-4CD3-AB90-C6D65ABF0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FC19BA1-E651-4290-B4A1-C4CD56E3052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7CBF4-AEBB-4616-B051-880293220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7E56A88-5F03-4267-ADCE-49222BA6B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F956917-9BF4-4E77-8043-7DE4B2E80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AB6CC2F-96DA-4D7F-A978-03CF619C2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DBC56746-5DAD-47D2-AE8C-3E13F211D7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16963898-18FD-4B33-A180-B2DD1486E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DBC1B8A-861D-4BB9-8BCA-A105F8DC0127}"/>
              </a:ext>
            </a:extLst>
          </p:cNvPr>
          <p:cNvCxnSpPr>
            <a:cxnSpLocks/>
          </p:cNvCxnSpPr>
          <p:nvPr/>
        </p:nvCxnSpPr>
        <p:spPr>
          <a:xfrm flipH="1">
            <a:off x="6242150" y="1606980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2A916FC-1533-4000-B708-0B82BCE59CEF}"/>
              </a:ext>
            </a:extLst>
          </p:cNvPr>
          <p:cNvCxnSpPr>
            <a:cxnSpLocks/>
          </p:cNvCxnSpPr>
          <p:nvPr/>
        </p:nvCxnSpPr>
        <p:spPr>
          <a:xfrm flipV="1">
            <a:off x="6790369" y="1617113"/>
            <a:ext cx="551551" cy="13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9871121B-00CB-4528-B238-DD6C93677DF3}"/>
              </a:ext>
            </a:extLst>
          </p:cNvPr>
          <p:cNvCxnSpPr>
            <a:cxnSpLocks/>
          </p:cNvCxnSpPr>
          <p:nvPr/>
        </p:nvCxnSpPr>
        <p:spPr>
          <a:xfrm>
            <a:off x="7312632" y="1594150"/>
            <a:ext cx="10256" cy="1046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0FF18A3-5EF6-488C-B752-74D6F917C81F}"/>
              </a:ext>
            </a:extLst>
          </p:cNvPr>
          <p:cNvCxnSpPr>
            <a:cxnSpLocks/>
          </p:cNvCxnSpPr>
          <p:nvPr/>
        </p:nvCxnSpPr>
        <p:spPr>
          <a:xfrm flipV="1">
            <a:off x="7277555" y="2640511"/>
            <a:ext cx="335967" cy="2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/>
              <p:nvPr/>
            </p:nvSpPr>
            <p:spPr>
              <a:xfrm>
                <a:off x="1512688" y="2540229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688" y="2540229"/>
                <a:ext cx="588303" cy="307777"/>
              </a:xfrm>
              <a:prstGeom prst="rect">
                <a:avLst/>
              </a:prstGeom>
              <a:blipFill>
                <a:blip r:embed="rId22"/>
                <a:stretch>
                  <a:fillRect l="-9278" r="-824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/>
              <p:nvPr/>
            </p:nvSpPr>
            <p:spPr>
              <a:xfrm>
                <a:off x="5524429" y="1678197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29" y="1678197"/>
                <a:ext cx="793807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/>
              <p:nvPr/>
            </p:nvSpPr>
            <p:spPr>
              <a:xfrm>
                <a:off x="6370422" y="1310085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422" y="1310085"/>
                <a:ext cx="793807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/>
              <p:nvPr/>
            </p:nvSpPr>
            <p:spPr>
              <a:xfrm>
                <a:off x="5478355" y="2241531"/>
                <a:ext cx="8467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55" y="2241531"/>
                <a:ext cx="84670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3338EC20-ABBC-453B-8FF7-97CD7AA1E055}"/>
                  </a:ext>
                </a:extLst>
              </p:cNvPr>
              <p:cNvSpPr txBox="1"/>
              <p:nvPr/>
            </p:nvSpPr>
            <p:spPr>
              <a:xfrm>
                <a:off x="6846642" y="3324782"/>
                <a:ext cx="825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3338EC20-ABBC-453B-8FF7-97CD7AA1E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42" y="3324782"/>
                <a:ext cx="825867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30F38D-99D8-44CE-B816-495804AD9FE1}"/>
              </a:ext>
            </a:extLst>
          </p:cNvPr>
          <p:cNvCxnSpPr/>
          <p:nvPr/>
        </p:nvCxnSpPr>
        <p:spPr>
          <a:xfrm>
            <a:off x="6712120" y="3826152"/>
            <a:ext cx="1163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05EFA90C-D0E8-449F-9E37-4F496F395E46}"/>
                  </a:ext>
                </a:extLst>
              </p:cNvPr>
              <p:cNvSpPr txBox="1"/>
              <p:nvPr/>
            </p:nvSpPr>
            <p:spPr>
              <a:xfrm>
                <a:off x="6813029" y="3755307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05EFA90C-D0E8-449F-9E37-4F496F395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029" y="3755307"/>
                <a:ext cx="825867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9E5850C-F247-4F30-A5F3-CB7DD0096320}"/>
                  </a:ext>
                </a:extLst>
              </p:cNvPr>
              <p:cNvSpPr txBox="1"/>
              <p:nvPr/>
            </p:nvSpPr>
            <p:spPr>
              <a:xfrm>
                <a:off x="6346370" y="4091179"/>
                <a:ext cx="1864549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0℃→0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25℃→25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00℃→1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19E5850C-F247-4F30-A5F3-CB7DD009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70" y="4091179"/>
                <a:ext cx="1864549" cy="10156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/>
              <p:nvPr/>
            </p:nvSpPr>
            <p:spPr>
              <a:xfrm>
                <a:off x="5539828" y="2841551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828" y="2841551"/>
                <a:ext cx="678391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/>
              <p:nvPr/>
            </p:nvSpPr>
            <p:spPr>
              <a:xfrm>
                <a:off x="5049627" y="3741693"/>
                <a:ext cx="941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27" y="3741693"/>
                <a:ext cx="941283" cy="307777"/>
              </a:xfrm>
              <a:prstGeom prst="rect">
                <a:avLst/>
              </a:prstGeom>
              <a:blipFill>
                <a:blip r:embed="rId3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/>
              <p:nvPr/>
            </p:nvSpPr>
            <p:spPr>
              <a:xfrm>
                <a:off x="901202" y="3305220"/>
                <a:ext cx="8130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02" y="3305220"/>
                <a:ext cx="813043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3512111" y="4582508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11" y="4582508"/>
                <a:ext cx="678391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559212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39755</TotalTime>
  <Words>621</Words>
  <Application>Microsoft Office PowerPoint</Application>
  <PresentationFormat>On-screen Show (16:9)</PresentationFormat>
  <Paragraphs>243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Catamaran Light</vt:lpstr>
      <vt:lpstr>Fira Sans Extra Condensed Medium</vt:lpstr>
      <vt:lpstr>Livvic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</cp:lastModifiedBy>
  <cp:revision>1180</cp:revision>
  <dcterms:modified xsi:type="dcterms:W3CDTF">2025-04-09T06:03:47Z</dcterms:modified>
</cp:coreProperties>
</file>