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458" r:id="rId2"/>
    <p:sldId id="728" r:id="rId3"/>
    <p:sldId id="730" r:id="rId4"/>
    <p:sldId id="731" r:id="rId5"/>
    <p:sldId id="732" r:id="rId6"/>
    <p:sldId id="736" r:id="rId7"/>
    <p:sldId id="735" r:id="rId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atamaran Light" panose="020B0604020202020204" charset="0"/>
      <p:regular r:id="rId12"/>
      <p:bold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Lao UI" panose="020B0502040204020203" pitchFamily="34" charset="0"/>
      <p:regular r:id="rId18"/>
      <p:bold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54" d="100"/>
          <a:sy n="54" d="100"/>
        </p:scale>
        <p:origin x="8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150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484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108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342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158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60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0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51.png"/><Relationship Id="rId10" Type="http://schemas.openxmlformats.org/officeDocument/2006/relationships/image" Target="../media/image15.png"/><Relationship Id="rId19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Lecture-15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23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Proportional (P)+ Integrated(I) Temp Controller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2726992" y="221245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2971539" y="179543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>
            <a:off x="3518091" y="2016121"/>
            <a:ext cx="125487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2601283" y="1815003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3032995" y="19595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95" y="1959507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3043684" y="169966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84" y="1699667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2060995" y="1683759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2997673" y="1236259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2983550" y="1351662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3581141" y="1379814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2723239" y="221481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2479176" y="267325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2579423" y="27314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2671334" y="278821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2032467" y="1988394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2608609" y="1795150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1423920" y="2841499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1477733" y="32722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1577980" y="33304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1669891" y="33872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1578125" y="1809177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2048160" y="2132937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1810231" y="2891317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1232763" y="1479354"/>
                <a:ext cx="6837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63" y="1479354"/>
                <a:ext cx="68377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TextBox 277">
            <a:extLst>
              <a:ext uri="{FF2B5EF4-FFF2-40B4-BE49-F238E27FC236}">
                <a16:creationId xmlns:a16="http://schemas.microsoft.com/office/drawing/2014/main" id="{F68D8C67-A7E6-4193-B93C-34BB9BF84951}"/>
              </a:ext>
            </a:extLst>
          </p:cNvPr>
          <p:cNvSpPr txBox="1"/>
          <p:nvPr/>
        </p:nvSpPr>
        <p:spPr>
          <a:xfrm>
            <a:off x="1360822" y="239187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707AF703-0B07-44FE-8981-F55229D783AA}"/>
                  </a:ext>
                </a:extLst>
              </p:cNvPr>
              <p:cNvSpPr txBox="1"/>
              <p:nvPr/>
            </p:nvSpPr>
            <p:spPr>
              <a:xfrm>
                <a:off x="1923878" y="3041693"/>
                <a:ext cx="9462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707AF703-0B07-44FE-8981-F55229D7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78" y="3041693"/>
                <a:ext cx="946221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Isosceles Triangle 394">
            <a:extLst>
              <a:ext uri="{FF2B5EF4-FFF2-40B4-BE49-F238E27FC236}">
                <a16:creationId xmlns:a16="http://schemas.microsoft.com/office/drawing/2014/main" id="{C631269D-AC41-4F94-90E3-4864C405A1C7}"/>
              </a:ext>
            </a:extLst>
          </p:cNvPr>
          <p:cNvSpPr/>
          <p:nvPr/>
        </p:nvSpPr>
        <p:spPr>
          <a:xfrm rot="5400000">
            <a:off x="4976311" y="160158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22">
                <a:extLst>
                  <a:ext uri="{FF2B5EF4-FFF2-40B4-BE49-F238E27FC236}">
                    <a16:creationId xmlns:a16="http://schemas.microsoft.com/office/drawing/2014/main" id="{610EAA75-F956-4215-B85A-96B4232E240F}"/>
                  </a:ext>
                </a:extLst>
              </p:cNvPr>
              <p:cNvSpPr txBox="1"/>
              <p:nvPr/>
            </p:nvSpPr>
            <p:spPr>
              <a:xfrm>
                <a:off x="5037767" y="176565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6" name="TextBox 22">
                <a:extLst>
                  <a:ext uri="{FF2B5EF4-FFF2-40B4-BE49-F238E27FC236}">
                    <a16:creationId xmlns:a16="http://schemas.microsoft.com/office/drawing/2014/main" id="{610EAA75-F956-4215-B85A-96B4232E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67" y="1765654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22">
                <a:extLst>
                  <a:ext uri="{FF2B5EF4-FFF2-40B4-BE49-F238E27FC236}">
                    <a16:creationId xmlns:a16="http://schemas.microsoft.com/office/drawing/2014/main" id="{DFD6D9DF-9DDB-4494-8CAE-3CAFC0A04699}"/>
                  </a:ext>
                </a:extLst>
              </p:cNvPr>
              <p:cNvSpPr txBox="1"/>
              <p:nvPr/>
            </p:nvSpPr>
            <p:spPr>
              <a:xfrm>
                <a:off x="5048456" y="150581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7" name="TextBox 22">
                <a:extLst>
                  <a:ext uri="{FF2B5EF4-FFF2-40B4-BE49-F238E27FC236}">
                    <a16:creationId xmlns:a16="http://schemas.microsoft.com/office/drawing/2014/main" id="{DFD6D9DF-9DDB-4494-8CAE-3CAFC0A0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56" y="1505814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889B5AD-C91A-4646-B0DC-3E2C4BCD6ED9}"/>
              </a:ext>
            </a:extLst>
          </p:cNvPr>
          <p:cNvGrpSpPr/>
          <p:nvPr/>
        </p:nvGrpSpPr>
        <p:grpSpPr>
          <a:xfrm>
            <a:off x="5002445" y="1042406"/>
            <a:ext cx="593380" cy="218197"/>
            <a:chOff x="4676775" y="1682364"/>
            <a:chExt cx="1619250" cy="693028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622EDF3-7272-4ACB-BF9C-88D747BD2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2140C88-9F3A-4D7A-B7A5-54A8A4B10AF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2D5B679-E8FF-49E6-9516-31AE2D73E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8508B0B-95FF-4ACF-BED6-47F214CE1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44DFF27-4FD5-4E1A-A9BF-73F5E5100F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CD8915F-C0B8-4622-BBA7-C36ADAB12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31F87B3F-3E8D-4B16-8C37-099F21568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E06CCDE-317D-4DA6-9616-1E457F1CE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7B18C33-CEED-4C1B-9B22-B330F240D218}"/>
              </a:ext>
            </a:extLst>
          </p:cNvPr>
          <p:cNvCxnSpPr>
            <a:cxnSpLocks/>
          </p:cNvCxnSpPr>
          <p:nvPr/>
        </p:nvCxnSpPr>
        <p:spPr>
          <a:xfrm flipH="1">
            <a:off x="4981099" y="1157651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696340C9-A940-4217-A896-15A30B6A2A39}"/>
              </a:ext>
            </a:extLst>
          </p:cNvPr>
          <p:cNvCxnSpPr>
            <a:cxnSpLocks/>
          </p:cNvCxnSpPr>
          <p:nvPr/>
        </p:nvCxnSpPr>
        <p:spPr>
          <a:xfrm>
            <a:off x="5580909" y="1149315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C0E391A5-FD77-4E25-A27F-F5750F5A3643}"/>
              </a:ext>
            </a:extLst>
          </p:cNvPr>
          <p:cNvSpPr txBox="1"/>
          <p:nvPr/>
        </p:nvSpPr>
        <p:spPr>
          <a:xfrm>
            <a:off x="4675559" y="2250446"/>
            <a:ext cx="1095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Amplifier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B1EA646E-C684-4B0D-911E-1062E0AFB37B}"/>
              </a:ext>
            </a:extLst>
          </p:cNvPr>
          <p:cNvGrpSpPr/>
          <p:nvPr/>
        </p:nvGrpSpPr>
        <p:grpSpPr>
          <a:xfrm>
            <a:off x="4332621" y="1446027"/>
            <a:ext cx="741497" cy="240328"/>
            <a:chOff x="4676775" y="1682364"/>
            <a:chExt cx="1619250" cy="693028"/>
          </a:xfrm>
        </p:grpSpPr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62A5A6FD-D592-40AA-A62B-71B16990F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6C637FE-68B0-426B-877C-FADA26A3A57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972FDEE-F259-45C3-BF89-7625C709CC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45D25D2-4F1C-4C61-8280-70FBF14F9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42B47D1-C949-41C7-BA6C-F13496926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109984D-627D-4C01-855B-EA53D6EBA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E800845D-16C6-4ADB-AAEB-8C94D0F34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931167-4A4E-40DB-AE1F-783FADA3D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E59A3E7-816A-4DEF-BCCF-9550FE803600}"/>
              </a:ext>
            </a:extLst>
          </p:cNvPr>
          <p:cNvCxnSpPr>
            <a:cxnSpLocks/>
          </p:cNvCxnSpPr>
          <p:nvPr/>
        </p:nvCxnSpPr>
        <p:spPr>
          <a:xfrm>
            <a:off x="5533655" y="182986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8FED28E7-F5CD-4B97-9CDA-31D95A22F0D5}"/>
              </a:ext>
            </a:extLst>
          </p:cNvPr>
          <p:cNvCxnSpPr>
            <a:cxnSpLocks/>
          </p:cNvCxnSpPr>
          <p:nvPr/>
        </p:nvCxnSpPr>
        <p:spPr>
          <a:xfrm flipH="1">
            <a:off x="4336763" y="1604846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0FB319C-7795-42DB-8FCF-FC0EF0479ED9}"/>
              </a:ext>
            </a:extLst>
          </p:cNvPr>
          <p:cNvCxnSpPr>
            <a:cxnSpLocks/>
          </p:cNvCxnSpPr>
          <p:nvPr/>
        </p:nvCxnSpPr>
        <p:spPr>
          <a:xfrm>
            <a:off x="4103563" y="172656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640AEB8-6A38-452C-8053-572F2066D663}"/>
              </a:ext>
            </a:extLst>
          </p:cNvPr>
          <p:cNvCxnSpPr>
            <a:cxnSpLocks/>
          </p:cNvCxnSpPr>
          <p:nvPr/>
        </p:nvCxnSpPr>
        <p:spPr>
          <a:xfrm>
            <a:off x="4203810" y="178472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4186FDC2-C1F3-42AF-94B0-D066FD61AD46}"/>
              </a:ext>
            </a:extLst>
          </p:cNvPr>
          <p:cNvCxnSpPr>
            <a:cxnSpLocks/>
          </p:cNvCxnSpPr>
          <p:nvPr/>
        </p:nvCxnSpPr>
        <p:spPr>
          <a:xfrm>
            <a:off x="4295721" y="184153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77AC7604-FCE4-416B-B84A-B4EDF5F17527}"/>
              </a:ext>
            </a:extLst>
          </p:cNvPr>
          <p:cNvGrpSpPr/>
          <p:nvPr/>
        </p:nvGrpSpPr>
        <p:grpSpPr>
          <a:xfrm>
            <a:off x="5660304" y="1228134"/>
            <a:ext cx="779806" cy="1160678"/>
            <a:chOff x="5886660" y="362133"/>
            <a:chExt cx="1386141" cy="2063160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2A72605F-B6F5-4CC8-8ED7-D1A4ADD6C47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DAB891BD-785B-444C-B76F-F69CAFABE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042AF29-2DE3-4B0A-9160-0601C18C7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8CD4630-5C59-48E3-B8FB-72D39CC330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D8C9EB43-A15E-4FAE-AF3E-0448C71CC6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9FF20285-408F-4505-B2EA-F3D08ACEC9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58498AA2-1FFB-42A7-87A2-AA087BDE9FB4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3794F5F-F8B8-479B-B523-5F9D430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636F5E9-AC91-43AF-858A-A5464E03FE5C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03F0403-600A-4729-8A38-5BF47481ED23}"/>
              </a:ext>
            </a:extLst>
          </p:cNvPr>
          <p:cNvGrpSpPr/>
          <p:nvPr/>
        </p:nvGrpSpPr>
        <p:grpSpPr>
          <a:xfrm>
            <a:off x="6303433" y="1784724"/>
            <a:ext cx="779806" cy="1160678"/>
            <a:chOff x="5886660" y="362133"/>
            <a:chExt cx="1386141" cy="2063160"/>
          </a:xfrm>
        </p:grpSpPr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4EA5306-10D0-43CD-A4F8-CFEB53EE13F5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EFE7874-8327-44E5-9CED-AEB0393DAB8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8118C75-8002-4919-A690-96EDB6A69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098DF92A-AF90-4975-9793-89E63AB04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CA39166A-D40E-4E5C-BA88-24E31CE3DF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8759C8D7-3DEA-4365-B100-E64E6E4639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0180C223-A6EF-48CE-973F-9B5A3C70569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6FC2AF1-8822-4DDA-9F01-16CDD8752FC6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58CA9B67-70A3-4D11-93CC-5DC875A2C0D9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19ECBFA-A4E1-4B0F-80BB-3EB54C54CF26}"/>
              </a:ext>
            </a:extLst>
          </p:cNvPr>
          <p:cNvCxnSpPr>
            <a:cxnSpLocks/>
          </p:cNvCxnSpPr>
          <p:nvPr/>
        </p:nvCxnSpPr>
        <p:spPr>
          <a:xfrm>
            <a:off x="6931481" y="1226450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9E975D90-1557-49F2-AB94-F34DF4E35918}"/>
              </a:ext>
            </a:extLst>
          </p:cNvPr>
          <p:cNvCxnSpPr>
            <a:cxnSpLocks/>
          </p:cNvCxnSpPr>
          <p:nvPr/>
        </p:nvCxnSpPr>
        <p:spPr>
          <a:xfrm flipH="1">
            <a:off x="6280423" y="1233408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val 449">
            <a:extLst>
              <a:ext uri="{FF2B5EF4-FFF2-40B4-BE49-F238E27FC236}">
                <a16:creationId xmlns:a16="http://schemas.microsoft.com/office/drawing/2014/main" id="{8909BADF-F200-447B-AACF-3A18942C4D2C}"/>
              </a:ext>
            </a:extLst>
          </p:cNvPr>
          <p:cNvSpPr/>
          <p:nvPr/>
        </p:nvSpPr>
        <p:spPr>
          <a:xfrm>
            <a:off x="6534103" y="631532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8B0646B3-F416-4E84-9AB2-964474E50E3C}"/>
              </a:ext>
            </a:extLst>
          </p:cNvPr>
          <p:cNvCxnSpPr>
            <a:cxnSpLocks/>
          </p:cNvCxnSpPr>
          <p:nvPr/>
        </p:nvCxnSpPr>
        <p:spPr>
          <a:xfrm>
            <a:off x="6603178" y="80132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72A64C0E-F910-4374-BDBA-7CEBF217B6F9}"/>
              </a:ext>
            </a:extLst>
          </p:cNvPr>
          <p:cNvSpPr txBox="1"/>
          <p:nvPr/>
        </p:nvSpPr>
        <p:spPr>
          <a:xfrm>
            <a:off x="6666582" y="63077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F46828A6-D022-4E42-AA8D-01F335C02CB8}"/>
              </a:ext>
            </a:extLst>
          </p:cNvPr>
          <p:cNvGrpSpPr/>
          <p:nvPr/>
        </p:nvGrpSpPr>
        <p:grpSpPr>
          <a:xfrm rot="5400000">
            <a:off x="6426567" y="3233154"/>
            <a:ext cx="1084793" cy="292798"/>
            <a:chOff x="4676775" y="1682364"/>
            <a:chExt cx="1619250" cy="693028"/>
          </a:xfrm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26B98C40-C8AC-4B36-85CF-9B1DDADB8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0D28B9-1352-48DC-8E43-36849C26861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1BD6FD81-05FA-4AB8-92B4-8E1C9B8C1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1D31A22B-515F-450C-81CE-DDB1E9304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68D4764C-1B44-4531-903E-6E102FFB0B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C51148E6-6360-4C4B-AD66-AFD6B20F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9BD014B7-EC45-4282-8AED-91F64628C0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C456A17D-934C-4C60-9910-2BF09E0FB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" name="TextBox 466">
            <a:extLst>
              <a:ext uri="{FF2B5EF4-FFF2-40B4-BE49-F238E27FC236}">
                <a16:creationId xmlns:a16="http://schemas.microsoft.com/office/drawing/2014/main" id="{C697F64B-82F7-4C99-A8AB-D1C1B97353F8}"/>
              </a:ext>
            </a:extLst>
          </p:cNvPr>
          <p:cNvSpPr txBox="1"/>
          <p:nvPr/>
        </p:nvSpPr>
        <p:spPr>
          <a:xfrm>
            <a:off x="6191179" y="324137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6A00412D-1AD1-44BF-BD63-41ED41F098BE}"/>
              </a:ext>
            </a:extLst>
          </p:cNvPr>
          <p:cNvCxnSpPr>
            <a:cxnSpLocks/>
          </p:cNvCxnSpPr>
          <p:nvPr/>
        </p:nvCxnSpPr>
        <p:spPr>
          <a:xfrm>
            <a:off x="4598984" y="2017942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E3F7E8B8-E8DD-403F-BDC2-7752EF4ED951}"/>
              </a:ext>
            </a:extLst>
          </p:cNvPr>
          <p:cNvCxnSpPr>
            <a:cxnSpLocks/>
          </p:cNvCxnSpPr>
          <p:nvPr/>
        </p:nvCxnSpPr>
        <p:spPr>
          <a:xfrm>
            <a:off x="6711390" y="3928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4E38A3B4-D2BC-4DA3-9B09-DCFA0F68CE3A}"/>
              </a:ext>
            </a:extLst>
          </p:cNvPr>
          <p:cNvCxnSpPr>
            <a:cxnSpLocks/>
          </p:cNvCxnSpPr>
          <p:nvPr/>
        </p:nvCxnSpPr>
        <p:spPr>
          <a:xfrm>
            <a:off x="6811637" y="3986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C83A2108-F9E7-4AA2-B131-FD0B56655356}"/>
              </a:ext>
            </a:extLst>
          </p:cNvPr>
          <p:cNvCxnSpPr>
            <a:cxnSpLocks/>
          </p:cNvCxnSpPr>
          <p:nvPr/>
        </p:nvCxnSpPr>
        <p:spPr>
          <a:xfrm>
            <a:off x="6903548" y="4043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240E25-1055-4F44-8B92-65023AC32C8A}"/>
              </a:ext>
            </a:extLst>
          </p:cNvPr>
          <p:cNvSpPr txBox="1"/>
          <p:nvPr/>
        </p:nvSpPr>
        <p:spPr>
          <a:xfrm>
            <a:off x="948945" y="3815240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Problem of this temperature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36FC5-EB31-44CB-ABD7-F00DF4691953}"/>
                  </a:ext>
                </a:extLst>
              </p:cNvPr>
              <p:cNvSpPr txBox="1"/>
              <p:nvPr/>
            </p:nvSpPr>
            <p:spPr>
              <a:xfrm>
                <a:off x="1360822" y="4279692"/>
                <a:ext cx="443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1) Set temperature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dirty="0"/>
                  <a:t> Actual Temperature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36FC5-EB31-44CB-ABD7-F00DF4691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22" y="4279692"/>
                <a:ext cx="4435830" cy="369332"/>
              </a:xfrm>
              <a:prstGeom prst="rect">
                <a:avLst/>
              </a:prstGeom>
              <a:blipFill>
                <a:blip r:embed="rId10"/>
                <a:stretch>
                  <a:fillRect l="-1099" t="-8197" r="-4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7" name="TextBox 476">
            <a:extLst>
              <a:ext uri="{FF2B5EF4-FFF2-40B4-BE49-F238E27FC236}">
                <a16:creationId xmlns:a16="http://schemas.microsoft.com/office/drawing/2014/main" id="{AF3DB98B-1A8D-48F2-BC0F-E9932438384A}"/>
              </a:ext>
            </a:extLst>
          </p:cNvPr>
          <p:cNvSpPr txBox="1"/>
          <p:nvPr/>
        </p:nvSpPr>
        <p:spPr>
          <a:xfrm>
            <a:off x="1356770" y="4712482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2) Error voltage x Gain = Heater voltage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9C8F-65EE-44F9-B259-23630E3BB688}"/>
              </a:ext>
            </a:extLst>
          </p:cNvPr>
          <p:cNvSpPr txBox="1"/>
          <p:nvPr/>
        </p:nvSpPr>
        <p:spPr>
          <a:xfrm>
            <a:off x="3545042" y="201574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Voltage</a:t>
            </a:r>
          </a:p>
        </p:txBody>
      </p:sp>
    </p:spTree>
    <p:extLst>
      <p:ext uri="{BB962C8B-B14F-4D97-AF65-F5344CB8AC3E}">
        <p14:creationId xmlns:p14="http://schemas.microsoft.com/office/powerpoint/2010/main" val="26622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0FFFD2B0-91B6-4F51-B194-61BDE3F64BCE}"/>
              </a:ext>
            </a:extLst>
          </p:cNvPr>
          <p:cNvCxnSpPr>
            <a:cxnSpLocks/>
          </p:cNvCxnSpPr>
          <p:nvPr/>
        </p:nvCxnSpPr>
        <p:spPr>
          <a:xfrm>
            <a:off x="5999760" y="13469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8224C877-E633-403D-882B-1DCE000460A6}"/>
              </a:ext>
            </a:extLst>
          </p:cNvPr>
          <p:cNvCxnSpPr>
            <a:cxnSpLocks/>
          </p:cNvCxnSpPr>
          <p:nvPr/>
        </p:nvCxnSpPr>
        <p:spPr>
          <a:xfrm>
            <a:off x="6117587" y="1333320"/>
            <a:ext cx="0" cy="350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03930E7-2440-4D26-9405-1F7054175345}"/>
              </a:ext>
            </a:extLst>
          </p:cNvPr>
          <p:cNvCxnSpPr>
            <a:cxnSpLocks/>
          </p:cNvCxnSpPr>
          <p:nvPr/>
        </p:nvCxnSpPr>
        <p:spPr>
          <a:xfrm>
            <a:off x="6129678" y="2049999"/>
            <a:ext cx="0" cy="59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764230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5832808-24AE-4AD0-9A73-44FFE5CDD17A}"/>
              </a:ext>
            </a:extLst>
          </p:cNvPr>
          <p:cNvCxnSpPr>
            <a:cxnSpLocks/>
          </p:cNvCxnSpPr>
          <p:nvPr/>
        </p:nvCxnSpPr>
        <p:spPr>
          <a:xfrm flipV="1">
            <a:off x="6738267" y="1673015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BB59BB7-40E6-4F19-8DA0-A0E429AF5FA3}"/>
              </a:ext>
            </a:extLst>
          </p:cNvPr>
          <p:cNvGrpSpPr/>
          <p:nvPr/>
        </p:nvGrpSpPr>
        <p:grpSpPr>
          <a:xfrm>
            <a:off x="6100550" y="1548773"/>
            <a:ext cx="637717" cy="220036"/>
            <a:chOff x="4676775" y="1682364"/>
            <a:chExt cx="1619250" cy="693028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C2F7F7F-17E1-4CF4-9C10-548425828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6FA26B5-C3AB-4C0C-A5D9-62CE2177C9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587838D-F078-4FF2-ACCC-73EBAD81A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6F7050D-B490-40AE-8ECC-B3DCAED55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D6B0614-EADD-447A-B05E-3C6E5F689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1025DC5-774A-4D75-A4A0-9797E2933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5C2E443-8B8F-42A8-832A-DBCB97CCC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4CD1D15-689E-492A-8BF4-472D60DA6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790364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776241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373832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E5E3416-FC2C-4D3B-85B8-5032AE5FA247}"/>
              </a:ext>
            </a:extLst>
          </p:cNvPr>
          <p:cNvGrpSpPr/>
          <p:nvPr/>
        </p:nvGrpSpPr>
        <p:grpSpPr>
          <a:xfrm>
            <a:off x="6124099" y="1907196"/>
            <a:ext cx="551907" cy="215412"/>
            <a:chOff x="4676775" y="1682364"/>
            <a:chExt cx="1619250" cy="693028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FB58917-23C7-461C-9E90-E0A62F2B1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A156E19-62FD-436F-AAC1-DF6DA49D2C1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F29593C-02B8-44DB-B987-6F317644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6C5A792-341D-4D9D-8BF9-102EB4E68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00617E4-D92A-43C3-8084-8034F13602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8A4578E-44FF-4D19-B5FA-3BD2CF483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36E094-1E16-4F6D-A898-C067AABB3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49B8A69-32DA-4068-B2B1-AA94E7218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7CF9682F-02A0-44C7-80AA-612E91789A87}"/>
              </a:ext>
            </a:extLst>
          </p:cNvPr>
          <p:cNvCxnSpPr>
            <a:cxnSpLocks/>
          </p:cNvCxnSpPr>
          <p:nvPr/>
        </p:nvCxnSpPr>
        <p:spPr>
          <a:xfrm flipV="1">
            <a:off x="6782677" y="2089546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314529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7957658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585706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7934648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080792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7845404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365615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465862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557773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59DFCEF-4FF5-4FC1-AA7A-32079C1D7545}"/>
              </a:ext>
            </a:extLst>
          </p:cNvPr>
          <p:cNvSpPr txBox="1"/>
          <p:nvPr/>
        </p:nvSpPr>
        <p:spPr>
          <a:xfrm>
            <a:off x="6293167" y="21236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/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1A16-0CC0-44D3-B1A7-1548D3AEEFD8}"/>
                  </a:ext>
                </a:extLst>
              </p:cNvPr>
              <p:cNvSpPr txBox="1"/>
              <p:nvPr/>
            </p:nvSpPr>
            <p:spPr>
              <a:xfrm>
                <a:off x="4845755" y="3933412"/>
                <a:ext cx="2746073" cy="10509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𝑬𝒓𝒓𝒐𝒓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𝒗𝒐𝒍𝒕𝒂𝒈𝒆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1A16-0CC0-44D3-B1A7-1548D3AEE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55" y="3933412"/>
                <a:ext cx="2746073" cy="10509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8A355E6-8C17-46F6-AF99-6DE699F53A69}"/>
              </a:ext>
            </a:extLst>
          </p:cNvPr>
          <p:cNvCxnSpPr>
            <a:cxnSpLocks/>
          </p:cNvCxnSpPr>
          <p:nvPr/>
        </p:nvCxnSpPr>
        <p:spPr>
          <a:xfrm flipH="1">
            <a:off x="6661369" y="1662580"/>
            <a:ext cx="6406" cy="381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60A61C9-3806-438B-AB0B-64683652192D}"/>
              </a:ext>
            </a:extLst>
          </p:cNvPr>
          <p:cNvCxnSpPr>
            <a:cxnSpLocks/>
          </p:cNvCxnSpPr>
          <p:nvPr/>
        </p:nvCxnSpPr>
        <p:spPr>
          <a:xfrm>
            <a:off x="6790364" y="2089546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2A1CF0F-4B8F-4E3C-91C4-B4AA2BF222E2}"/>
              </a:ext>
            </a:extLst>
          </p:cNvPr>
          <p:cNvCxnSpPr>
            <a:cxnSpLocks/>
          </p:cNvCxnSpPr>
          <p:nvPr/>
        </p:nvCxnSpPr>
        <p:spPr>
          <a:xfrm>
            <a:off x="6565223" y="24276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4FDC32-EF91-429A-992D-C44CAE59C82F}"/>
              </a:ext>
            </a:extLst>
          </p:cNvPr>
          <p:cNvCxnSpPr>
            <a:cxnSpLocks/>
          </p:cNvCxnSpPr>
          <p:nvPr/>
        </p:nvCxnSpPr>
        <p:spPr>
          <a:xfrm>
            <a:off x="6665470" y="24858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F4B335B-F676-4570-8200-6F52E050982D}"/>
              </a:ext>
            </a:extLst>
          </p:cNvPr>
          <p:cNvCxnSpPr>
            <a:cxnSpLocks/>
          </p:cNvCxnSpPr>
          <p:nvPr/>
        </p:nvCxnSpPr>
        <p:spPr>
          <a:xfrm>
            <a:off x="6757381" y="25426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676323" y="19451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Control Theory: Electrical equivalent of PI controller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>
            <a:off x="2042411" y="1613574"/>
            <a:ext cx="9949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9F061CD-A0D5-4C4A-8C10-75092E218674}"/>
              </a:ext>
            </a:extLst>
          </p:cNvPr>
          <p:cNvCxnSpPr>
            <a:cxnSpLocks/>
          </p:cNvCxnSpPr>
          <p:nvPr/>
        </p:nvCxnSpPr>
        <p:spPr>
          <a:xfrm>
            <a:off x="2276098" y="2150601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942022BD-5AB3-44D3-B947-247D2D82A585}"/>
              </a:ext>
            </a:extLst>
          </p:cNvPr>
          <p:cNvCxnSpPr>
            <a:cxnSpLocks/>
          </p:cNvCxnSpPr>
          <p:nvPr/>
        </p:nvCxnSpPr>
        <p:spPr>
          <a:xfrm>
            <a:off x="2276098" y="2039104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CAB7743F-E56A-4BB2-BD02-CAF69FBB6362}"/>
              </a:ext>
            </a:extLst>
          </p:cNvPr>
          <p:cNvCxnSpPr>
            <a:cxnSpLocks/>
          </p:cNvCxnSpPr>
          <p:nvPr/>
        </p:nvCxnSpPr>
        <p:spPr>
          <a:xfrm>
            <a:off x="2494528" y="1610095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4EF2E53F-6E63-4B7C-985C-023047AF3779}"/>
              </a:ext>
            </a:extLst>
          </p:cNvPr>
          <p:cNvCxnSpPr>
            <a:cxnSpLocks/>
          </p:cNvCxnSpPr>
          <p:nvPr/>
        </p:nvCxnSpPr>
        <p:spPr>
          <a:xfrm>
            <a:off x="2494528" y="2150601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75B4D8-1803-4F59-B745-36CE6FDFDB85}"/>
              </a:ext>
            </a:extLst>
          </p:cNvPr>
          <p:cNvGrpSpPr/>
          <p:nvPr/>
        </p:nvGrpSpPr>
        <p:grpSpPr>
          <a:xfrm>
            <a:off x="3037398" y="1473827"/>
            <a:ext cx="593380" cy="218197"/>
            <a:chOff x="4676775" y="1682364"/>
            <a:chExt cx="1619250" cy="693028"/>
          </a:xfrm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F79F1F9-D7F1-4112-B053-E5C247A18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B3053D30-8713-4492-8218-D3372E437A5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81A86A-8C32-46EC-8DC5-C43125842E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8465B52-1207-40B6-B78A-85C7C1063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C798D-71FB-48C0-BC45-882BF9E15F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A0FA676-8FE7-40DF-83C6-46023C8BD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1C5247B2-3C8B-4A28-B6E7-847727BA50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67DDE6B-2E32-43A4-9EC3-805BF64A0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4482ACFE-4BC5-4F1A-BD9B-BC4823435FFA}"/>
              </a:ext>
            </a:extLst>
          </p:cNvPr>
          <p:cNvCxnSpPr>
            <a:cxnSpLocks/>
          </p:cNvCxnSpPr>
          <p:nvPr/>
        </p:nvCxnSpPr>
        <p:spPr>
          <a:xfrm>
            <a:off x="3886046" y="2148455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48BB370-6931-463A-894B-30DCD198886F}"/>
              </a:ext>
            </a:extLst>
          </p:cNvPr>
          <p:cNvCxnSpPr>
            <a:cxnSpLocks/>
          </p:cNvCxnSpPr>
          <p:nvPr/>
        </p:nvCxnSpPr>
        <p:spPr>
          <a:xfrm>
            <a:off x="3886046" y="2036958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4C0D00B4-1008-48CF-A353-1BDFAC95EF41}"/>
              </a:ext>
            </a:extLst>
          </p:cNvPr>
          <p:cNvCxnSpPr>
            <a:cxnSpLocks/>
          </p:cNvCxnSpPr>
          <p:nvPr/>
        </p:nvCxnSpPr>
        <p:spPr>
          <a:xfrm>
            <a:off x="4104476" y="1607949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6859DD19-4CE9-4B4A-AB26-D6908E152422}"/>
              </a:ext>
            </a:extLst>
          </p:cNvPr>
          <p:cNvCxnSpPr>
            <a:cxnSpLocks/>
          </p:cNvCxnSpPr>
          <p:nvPr/>
        </p:nvCxnSpPr>
        <p:spPr>
          <a:xfrm>
            <a:off x="4104476" y="2148455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38A6D73A-BA9C-4739-8CF8-18EAF2D3073A}"/>
              </a:ext>
            </a:extLst>
          </p:cNvPr>
          <p:cNvCxnSpPr>
            <a:cxnSpLocks/>
          </p:cNvCxnSpPr>
          <p:nvPr/>
        </p:nvCxnSpPr>
        <p:spPr>
          <a:xfrm>
            <a:off x="3623742" y="1608370"/>
            <a:ext cx="9949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E17FDC50-C672-49BF-AD08-66A462E679F1}"/>
              </a:ext>
            </a:extLst>
          </p:cNvPr>
          <p:cNvCxnSpPr>
            <a:cxnSpLocks/>
          </p:cNvCxnSpPr>
          <p:nvPr/>
        </p:nvCxnSpPr>
        <p:spPr>
          <a:xfrm>
            <a:off x="4740811" y="199911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Isosceles Triangle 386">
            <a:extLst>
              <a:ext uri="{FF2B5EF4-FFF2-40B4-BE49-F238E27FC236}">
                <a16:creationId xmlns:a16="http://schemas.microsoft.com/office/drawing/2014/main" id="{5637FF88-BD30-4EC1-B3EC-024206129B42}"/>
              </a:ext>
            </a:extLst>
          </p:cNvPr>
          <p:cNvSpPr/>
          <p:nvPr/>
        </p:nvSpPr>
        <p:spPr>
          <a:xfrm rot="5400000">
            <a:off x="4985358" y="158209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52364542-0D2C-4172-8943-9D53554D09FA}"/>
              </a:ext>
            </a:extLst>
          </p:cNvPr>
          <p:cNvCxnSpPr>
            <a:cxnSpLocks/>
          </p:cNvCxnSpPr>
          <p:nvPr/>
        </p:nvCxnSpPr>
        <p:spPr>
          <a:xfrm flipV="1">
            <a:off x="4615102" y="160166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Box 22">
                <a:extLst>
                  <a:ext uri="{FF2B5EF4-FFF2-40B4-BE49-F238E27FC236}">
                    <a16:creationId xmlns:a16="http://schemas.microsoft.com/office/drawing/2014/main" id="{840C7558-FA20-46C5-964A-8A79AACD6CC2}"/>
                  </a:ext>
                </a:extLst>
              </p:cNvPr>
              <p:cNvSpPr txBox="1"/>
              <p:nvPr/>
            </p:nvSpPr>
            <p:spPr>
              <a:xfrm>
                <a:off x="5046814" y="174617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9" name="TextBox 22">
                <a:extLst>
                  <a:ext uri="{FF2B5EF4-FFF2-40B4-BE49-F238E27FC236}">
                    <a16:creationId xmlns:a16="http://schemas.microsoft.com/office/drawing/2014/main" id="{840C7558-FA20-46C5-964A-8A79AACD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814" y="174617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22">
                <a:extLst>
                  <a:ext uri="{FF2B5EF4-FFF2-40B4-BE49-F238E27FC236}">
                    <a16:creationId xmlns:a16="http://schemas.microsoft.com/office/drawing/2014/main" id="{19AC6B80-136E-4FAB-AE5C-364759473073}"/>
                  </a:ext>
                </a:extLst>
              </p:cNvPr>
              <p:cNvSpPr txBox="1"/>
              <p:nvPr/>
            </p:nvSpPr>
            <p:spPr>
              <a:xfrm>
                <a:off x="5057503" y="14863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0" name="TextBox 22">
                <a:extLst>
                  <a:ext uri="{FF2B5EF4-FFF2-40B4-BE49-F238E27FC236}">
                    <a16:creationId xmlns:a16="http://schemas.microsoft.com/office/drawing/2014/main" id="{19AC6B80-136E-4FAB-AE5C-364759473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03" y="148633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37E218E-AD33-4533-A922-D3E6C79F6FC5}"/>
              </a:ext>
            </a:extLst>
          </p:cNvPr>
          <p:cNvCxnSpPr>
            <a:cxnSpLocks/>
          </p:cNvCxnSpPr>
          <p:nvPr/>
        </p:nvCxnSpPr>
        <p:spPr>
          <a:xfrm>
            <a:off x="4737134" y="2001482"/>
            <a:ext cx="0" cy="554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2EA96375-BF6F-4488-BD6F-74FE5D4BBBA0}"/>
              </a:ext>
            </a:extLst>
          </p:cNvPr>
          <p:cNvCxnSpPr>
            <a:cxnSpLocks/>
          </p:cNvCxnSpPr>
          <p:nvPr/>
        </p:nvCxnSpPr>
        <p:spPr>
          <a:xfrm>
            <a:off x="3861043" y="257091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E480641-ED58-4ED0-8B73-C424A6115FD5}"/>
              </a:ext>
            </a:extLst>
          </p:cNvPr>
          <p:cNvCxnSpPr>
            <a:cxnSpLocks/>
          </p:cNvCxnSpPr>
          <p:nvPr/>
        </p:nvCxnSpPr>
        <p:spPr>
          <a:xfrm>
            <a:off x="3961290" y="262907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01693E2-2116-43FB-8F41-E8ABEB5384FE}"/>
              </a:ext>
            </a:extLst>
          </p:cNvPr>
          <p:cNvCxnSpPr>
            <a:cxnSpLocks/>
          </p:cNvCxnSpPr>
          <p:nvPr/>
        </p:nvCxnSpPr>
        <p:spPr>
          <a:xfrm>
            <a:off x="4053201" y="268588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F386AB1-D2C8-401C-8E8E-9C94BEDE2CFB}"/>
              </a:ext>
            </a:extLst>
          </p:cNvPr>
          <p:cNvCxnSpPr>
            <a:cxnSpLocks/>
          </p:cNvCxnSpPr>
          <p:nvPr/>
        </p:nvCxnSpPr>
        <p:spPr>
          <a:xfrm>
            <a:off x="2251095" y="25928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954E9027-1243-40BC-A636-36016D2734A2}"/>
              </a:ext>
            </a:extLst>
          </p:cNvPr>
          <p:cNvCxnSpPr>
            <a:cxnSpLocks/>
          </p:cNvCxnSpPr>
          <p:nvPr/>
        </p:nvCxnSpPr>
        <p:spPr>
          <a:xfrm>
            <a:off x="2351342" y="26510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47133DF-12CD-4E69-B742-595276C957F8}"/>
              </a:ext>
            </a:extLst>
          </p:cNvPr>
          <p:cNvCxnSpPr>
            <a:cxnSpLocks/>
          </p:cNvCxnSpPr>
          <p:nvPr/>
        </p:nvCxnSpPr>
        <p:spPr>
          <a:xfrm>
            <a:off x="2443253" y="27078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DEA38-EBB0-45EC-944E-79F26F6C11DD}"/>
                  </a:ext>
                </a:extLst>
              </p:cNvPr>
              <p:cNvSpPr txBox="1"/>
              <p:nvPr/>
            </p:nvSpPr>
            <p:spPr>
              <a:xfrm>
                <a:off x="2734828" y="1955958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DEA38-EBB0-45EC-944E-79F26F6C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28" y="1955958"/>
                <a:ext cx="290464" cy="276999"/>
              </a:xfrm>
              <a:prstGeom prst="rect">
                <a:avLst/>
              </a:prstGeom>
              <a:blipFill>
                <a:blip r:embed="rId6"/>
                <a:stretch>
                  <a:fillRect l="-19149" r="-63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3C8E1845-234E-4430-B3A1-F0332B5E5221}"/>
                  </a:ext>
                </a:extLst>
              </p:cNvPr>
              <p:cNvSpPr txBox="1"/>
              <p:nvPr/>
            </p:nvSpPr>
            <p:spPr>
              <a:xfrm>
                <a:off x="4336685" y="1948178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3C8E1845-234E-4430-B3A1-F0332B5E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85" y="1948178"/>
                <a:ext cx="295786" cy="276999"/>
              </a:xfrm>
              <a:prstGeom prst="rect">
                <a:avLst/>
              </a:prstGeom>
              <a:blipFill>
                <a:blip r:embed="rId7"/>
                <a:stretch>
                  <a:fillRect l="-16327" r="-61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0EE4FFD2-FE91-4E83-93DC-4A59862866B1}"/>
                  </a:ext>
                </a:extLst>
              </p:cNvPr>
              <p:cNvSpPr txBox="1"/>
              <p:nvPr/>
            </p:nvSpPr>
            <p:spPr>
              <a:xfrm>
                <a:off x="1642462" y="1145066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0EE4FFD2-FE91-4E83-93DC-4A5986286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462" y="1145066"/>
                <a:ext cx="309637" cy="276999"/>
              </a:xfrm>
              <a:prstGeom prst="rect">
                <a:avLst/>
              </a:prstGeom>
              <a:blipFill>
                <a:blip r:embed="rId8"/>
                <a:stretch>
                  <a:fillRect l="-15686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F95B202F-C504-410A-BE40-ABEF71AE0DD8}"/>
                  </a:ext>
                </a:extLst>
              </p:cNvPr>
              <p:cNvSpPr txBox="1"/>
              <p:nvPr/>
            </p:nvSpPr>
            <p:spPr>
              <a:xfrm>
                <a:off x="3209245" y="1145066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F95B202F-C504-410A-BE40-ABEF71AE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45" y="1145066"/>
                <a:ext cx="314958" cy="276999"/>
              </a:xfrm>
              <a:prstGeom prst="rect">
                <a:avLst/>
              </a:prstGeom>
              <a:blipFill>
                <a:blip r:embed="rId9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7D871149-032A-43C8-8EDB-47C529C850C5}"/>
                  </a:ext>
                </a:extLst>
              </p:cNvPr>
              <p:cNvSpPr txBox="1"/>
              <p:nvPr/>
            </p:nvSpPr>
            <p:spPr>
              <a:xfrm>
                <a:off x="4743739" y="2379238"/>
                <a:ext cx="302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7D871149-032A-43C8-8EDB-47C529C8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39" y="2379238"/>
                <a:ext cx="302967" cy="276999"/>
              </a:xfrm>
              <a:prstGeom prst="rect">
                <a:avLst/>
              </a:prstGeom>
              <a:blipFill>
                <a:blip r:embed="rId10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DB47FA3-73AB-4743-B366-29DC6AB92EBF}"/>
              </a:ext>
            </a:extLst>
          </p:cNvPr>
          <p:cNvCxnSpPr>
            <a:cxnSpLocks/>
          </p:cNvCxnSpPr>
          <p:nvPr/>
        </p:nvCxnSpPr>
        <p:spPr>
          <a:xfrm>
            <a:off x="5839185" y="1794107"/>
            <a:ext cx="0" cy="1462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0EB0E29A-03B0-4405-8F13-4087595B937C}"/>
              </a:ext>
            </a:extLst>
          </p:cNvPr>
          <p:cNvCxnSpPr>
            <a:cxnSpLocks/>
          </p:cNvCxnSpPr>
          <p:nvPr/>
        </p:nvCxnSpPr>
        <p:spPr>
          <a:xfrm flipH="1">
            <a:off x="633638" y="3256132"/>
            <a:ext cx="520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381F1DBA-A19D-4EA9-A9BE-BC1E3CD9BD66}"/>
              </a:ext>
            </a:extLst>
          </p:cNvPr>
          <p:cNvCxnSpPr>
            <a:cxnSpLocks/>
          </p:cNvCxnSpPr>
          <p:nvPr/>
        </p:nvCxnSpPr>
        <p:spPr>
          <a:xfrm>
            <a:off x="5527854" y="1801769"/>
            <a:ext cx="31133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A42623BB-6C71-443B-84AB-E9909584EE92}"/>
              </a:ext>
            </a:extLst>
          </p:cNvPr>
          <p:cNvCxnSpPr>
            <a:cxnSpLocks/>
          </p:cNvCxnSpPr>
          <p:nvPr/>
        </p:nvCxnSpPr>
        <p:spPr>
          <a:xfrm>
            <a:off x="633638" y="1615201"/>
            <a:ext cx="0" cy="164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A6C74FC-EBBB-46AF-8ACC-7950695790FC}"/>
              </a:ext>
            </a:extLst>
          </p:cNvPr>
          <p:cNvSpPr txBox="1"/>
          <p:nvPr/>
        </p:nvSpPr>
        <p:spPr>
          <a:xfrm>
            <a:off x="5370713" y="13101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4C13A8-3663-45DC-BE10-E5345EFDC07C}"/>
              </a:ext>
            </a:extLst>
          </p:cNvPr>
          <p:cNvSpPr/>
          <p:nvPr/>
        </p:nvSpPr>
        <p:spPr>
          <a:xfrm>
            <a:off x="3061343" y="915999"/>
            <a:ext cx="1606618" cy="197045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B747D28C-62F3-4915-A3E4-E6F21E6E641F}"/>
              </a:ext>
            </a:extLst>
          </p:cNvPr>
          <p:cNvSpPr/>
          <p:nvPr/>
        </p:nvSpPr>
        <p:spPr>
          <a:xfrm>
            <a:off x="1240945" y="1056509"/>
            <a:ext cx="1737764" cy="1972938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B030D0-69A3-4733-99A5-B599E03B575D}"/>
              </a:ext>
            </a:extLst>
          </p:cNvPr>
          <p:cNvSpPr txBox="1"/>
          <p:nvPr/>
        </p:nvSpPr>
        <p:spPr>
          <a:xfrm>
            <a:off x="635263" y="55841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constant of system</a:t>
            </a:r>
          </a:p>
          <a:p>
            <a:r>
              <a:rPr lang="en-US" dirty="0"/>
              <a:t>(100seconds)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272B9B09-D27B-4B14-BF39-7AAEF5569A61}"/>
              </a:ext>
            </a:extLst>
          </p:cNvPr>
          <p:cNvSpPr txBox="1"/>
          <p:nvPr/>
        </p:nvSpPr>
        <p:spPr>
          <a:xfrm>
            <a:off x="3006279" y="570399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constant of sensor</a:t>
            </a:r>
          </a:p>
          <a:p>
            <a:r>
              <a:rPr lang="en-US" dirty="0"/>
              <a:t>(1s)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83378-8D2A-4514-9F1F-5D0B1303129A}"/>
                  </a:ext>
                </a:extLst>
              </p:cNvPr>
              <p:cNvSpPr txBox="1"/>
              <p:nvPr/>
            </p:nvSpPr>
            <p:spPr>
              <a:xfrm>
                <a:off x="6324357" y="1794107"/>
                <a:ext cx="2408160" cy="97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Pole frequency,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𝐾h𝑍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83378-8D2A-4514-9F1F-5D0B1303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7" y="1794107"/>
                <a:ext cx="2408160" cy="978345"/>
              </a:xfrm>
              <a:prstGeom prst="rect">
                <a:avLst/>
              </a:prstGeom>
              <a:blipFill>
                <a:blip r:embed="rId11"/>
                <a:stretch>
                  <a:fillRect l="-2532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56378B9-3554-4AF9-92CB-CEFF20EB0B65}"/>
              </a:ext>
            </a:extLst>
          </p:cNvPr>
          <p:cNvCxnSpPr>
            <a:cxnSpLocks/>
          </p:cNvCxnSpPr>
          <p:nvPr/>
        </p:nvCxnSpPr>
        <p:spPr>
          <a:xfrm flipV="1">
            <a:off x="6162261" y="2973788"/>
            <a:ext cx="0" cy="18927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DD890F46-1166-49EA-A0D6-FB0EC944C498}"/>
              </a:ext>
            </a:extLst>
          </p:cNvPr>
          <p:cNvCxnSpPr>
            <a:cxnSpLocks/>
          </p:cNvCxnSpPr>
          <p:nvPr/>
        </p:nvCxnSpPr>
        <p:spPr>
          <a:xfrm flipV="1">
            <a:off x="6155634" y="4878082"/>
            <a:ext cx="2559713" cy="13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88AA45D-1340-4300-845F-F00FA563BAD2}"/>
              </a:ext>
            </a:extLst>
          </p:cNvPr>
          <p:cNvSpPr/>
          <p:nvPr/>
        </p:nvSpPr>
        <p:spPr>
          <a:xfrm>
            <a:off x="6353092" y="3458817"/>
            <a:ext cx="2138901" cy="1313761"/>
          </a:xfrm>
          <a:custGeom>
            <a:avLst/>
            <a:gdLst>
              <a:gd name="connsiteX0" fmla="*/ 0 w 2138901"/>
              <a:gd name="connsiteY0" fmla="*/ 1280160 h 1313761"/>
              <a:gd name="connsiteX1" fmla="*/ 453225 w 2138901"/>
              <a:gd name="connsiteY1" fmla="*/ 1256306 h 1313761"/>
              <a:gd name="connsiteX2" fmla="*/ 834887 w 2138901"/>
              <a:gd name="connsiteY2" fmla="*/ 747423 h 1313761"/>
              <a:gd name="connsiteX3" fmla="*/ 1232452 w 2138901"/>
              <a:gd name="connsiteY3" fmla="*/ 127221 h 1313761"/>
              <a:gd name="connsiteX4" fmla="*/ 2138901 w 2138901"/>
              <a:gd name="connsiteY4" fmla="*/ 0 h 131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901" h="1313761">
                <a:moveTo>
                  <a:pt x="0" y="1280160"/>
                </a:moveTo>
                <a:cubicBezTo>
                  <a:pt x="157038" y="1312628"/>
                  <a:pt x="314077" y="1345096"/>
                  <a:pt x="453225" y="1256306"/>
                </a:cubicBezTo>
                <a:cubicBezTo>
                  <a:pt x="592373" y="1167516"/>
                  <a:pt x="705016" y="935604"/>
                  <a:pt x="834887" y="747423"/>
                </a:cubicBezTo>
                <a:cubicBezTo>
                  <a:pt x="964758" y="559242"/>
                  <a:pt x="1015116" y="251791"/>
                  <a:pt x="1232452" y="127221"/>
                </a:cubicBezTo>
                <a:cubicBezTo>
                  <a:pt x="1449788" y="2651"/>
                  <a:pt x="1794344" y="1325"/>
                  <a:pt x="2138901" y="0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A6B76A6-750D-481D-9212-CCE2512F719F}"/>
                  </a:ext>
                </a:extLst>
              </p:cNvPr>
              <p:cNvSpPr txBox="1"/>
              <p:nvPr/>
            </p:nvSpPr>
            <p:spPr>
              <a:xfrm>
                <a:off x="5824621" y="2653035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A6B76A6-750D-481D-9212-CCE2512F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21" y="2653035"/>
                <a:ext cx="4965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/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7399857-2395-4070-BAC6-85D97B21AB6D}"/>
              </a:ext>
            </a:extLst>
          </p:cNvPr>
          <p:cNvCxnSpPr>
            <a:cxnSpLocks/>
          </p:cNvCxnSpPr>
          <p:nvPr/>
        </p:nvCxnSpPr>
        <p:spPr>
          <a:xfrm>
            <a:off x="6162261" y="3999506"/>
            <a:ext cx="1170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D27DCDB1-084C-456F-BC34-0D8421330E86}"/>
                  </a:ext>
                </a:extLst>
              </p:cNvPr>
              <p:cNvSpPr txBox="1"/>
              <p:nvPr/>
            </p:nvSpPr>
            <p:spPr>
              <a:xfrm>
                <a:off x="5431060" y="3737896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D27DCDB1-084C-456F-BC34-0D8421330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60" y="3737896"/>
                <a:ext cx="81624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4BB2AEE-B6AD-49F2-953A-1E70EADB9AA6}"/>
                  </a:ext>
                </a:extLst>
              </p:cNvPr>
              <p:cNvSpPr txBox="1"/>
              <p:nvPr/>
            </p:nvSpPr>
            <p:spPr>
              <a:xfrm>
                <a:off x="7083616" y="4823844"/>
                <a:ext cx="4851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4BB2AEE-B6AD-49F2-953A-1E70EADB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16" y="4823844"/>
                <a:ext cx="485119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3AED4164-5B92-4A64-9E20-6981386B0A73}"/>
              </a:ext>
            </a:extLst>
          </p:cNvPr>
          <p:cNvCxnSpPr>
            <a:cxnSpLocks/>
            <a:endCxn id="444" idx="0"/>
          </p:cNvCxnSpPr>
          <p:nvPr/>
        </p:nvCxnSpPr>
        <p:spPr>
          <a:xfrm>
            <a:off x="7307263" y="3999506"/>
            <a:ext cx="18913" cy="82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727CE80-94E7-4F89-A5A7-07A9BA11D799}"/>
                  </a:ext>
                </a:extLst>
              </p:cNvPr>
              <p:cNvSpPr txBox="1"/>
              <p:nvPr/>
            </p:nvSpPr>
            <p:spPr>
              <a:xfrm>
                <a:off x="7355492" y="3737781"/>
                <a:ext cx="452368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727CE80-94E7-4F89-A5A7-07A9BA11D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92" y="3737781"/>
                <a:ext cx="452368" cy="323871"/>
              </a:xfrm>
              <a:prstGeom prst="rect">
                <a:avLst/>
              </a:prstGeom>
              <a:blipFill>
                <a:blip r:embed="rId1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DA24C090-793D-4A2E-BB8C-B3894FCA1068}"/>
                  </a:ext>
                </a:extLst>
              </p:cNvPr>
              <p:cNvSpPr txBox="1"/>
              <p:nvPr/>
            </p:nvSpPr>
            <p:spPr>
              <a:xfrm>
                <a:off x="343340" y="4293606"/>
                <a:ext cx="3635547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𝑆𝑦𝑠𝑡𝑒𝑚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𝑆𝑒𝑛𝑠𝑜𝑟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DA24C090-793D-4A2E-BB8C-B3894FCA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0" y="4293606"/>
                <a:ext cx="3635547" cy="6706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50E62D80-FB32-4B7E-897D-7D8BDB788B6F}"/>
              </a:ext>
            </a:extLst>
          </p:cNvPr>
          <p:cNvSpPr txBox="1"/>
          <p:nvPr/>
        </p:nvSpPr>
        <p:spPr>
          <a:xfrm>
            <a:off x="317419" y="3708309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</a:rPr>
              <a:t>Condition for NOT oscillation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9FEE2D2-23FA-4A30-9FEF-014ACDADB1A7}"/>
              </a:ext>
            </a:extLst>
          </p:cNvPr>
          <p:cNvSpPr txBox="1"/>
          <p:nvPr/>
        </p:nvSpPr>
        <p:spPr>
          <a:xfrm>
            <a:off x="3198133" y="4017993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Temperature gain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E294B-97F1-4D1C-B516-524A1C873EE9}"/>
              </a:ext>
            </a:extLst>
          </p:cNvPr>
          <p:cNvSpPr txBox="1"/>
          <p:nvPr/>
        </p:nvSpPr>
        <p:spPr>
          <a:xfrm>
            <a:off x="160707" y="1130991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Phase shift 90</a:t>
            </a:r>
            <a:r>
              <a:rPr lang="en-US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0B55C9-440D-4841-93F5-D2D551E40EB5}"/>
              </a:ext>
            </a:extLst>
          </p:cNvPr>
          <p:cNvSpPr txBox="1"/>
          <p:nvPr/>
        </p:nvSpPr>
        <p:spPr>
          <a:xfrm>
            <a:off x="4228071" y="810438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Phase shift 90</a:t>
            </a:r>
            <a:r>
              <a:rPr lang="en-US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DD7EF3-3934-46E2-B90B-437B676EA229}"/>
              </a:ext>
            </a:extLst>
          </p:cNvPr>
          <p:cNvSpPr txBox="1"/>
          <p:nvPr/>
        </p:nvSpPr>
        <p:spPr>
          <a:xfrm>
            <a:off x="4653471" y="1161040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Phase shift 180</a:t>
            </a:r>
            <a:r>
              <a:rPr lang="en-US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938860-B0E2-4B88-B1AB-21C4D2B6B9B9}"/>
              </a:ext>
            </a:extLst>
          </p:cNvPr>
          <p:cNvSpPr txBox="1"/>
          <p:nvPr/>
        </p:nvSpPr>
        <p:spPr>
          <a:xfrm>
            <a:off x="6612500" y="1093460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Phase shift 360</a:t>
            </a:r>
            <a:r>
              <a:rPr lang="en-US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4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82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convert temp gain 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Electronic gain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/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34D4FF2-FFA2-4DC3-8E1D-3D8CA2CDAFCD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F9EF27D-ED29-4BDC-903B-AE6F15EEC398}"/>
              </a:ext>
            </a:extLst>
          </p:cNvPr>
          <p:cNvCxnSpPr>
            <a:stCxn id="75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014E04C-C3A0-43B4-8AA4-F4F5A07083D2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2B8A9A1-B015-4A69-8886-ADCED882A576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3F26D3-87CE-49F5-B2BF-F05383D68870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646F02B-7D60-4DFA-8CE2-DEA3D6934EF1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C7EDDEC-E448-4D47-9530-D764C386876D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A729A5B-09CC-4F97-AB4D-5B3490353CAA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65ACA6-15C6-42B4-A81C-59EB4F570EE1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2087185-ADF5-4FDF-9B8F-E89CC789CE6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300B058-C8BB-48D2-AF35-069A795C98CE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DC7424-B254-4B2F-B6A8-18C7DECC1F31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FD8187C-CA95-4EE3-A944-777F5A96E7AF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F0F942-F573-480A-A7FA-2DFD1D6834DB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8AB90AC-CD0C-4281-93FB-86AEAE3B4E5E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729B6F6-DCA5-4A40-9266-AE9EC5A45BEB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523F1C2-69D4-4668-B88F-B8ABA4C1A944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272491D-3101-4D0C-A80B-02F2DDEDE7A9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5ABB4D-5B11-4957-AFBD-F4335BEE0350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34F85A7-7C4D-47BF-A195-5B5C9A4C7AB5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6C2E63-CE5F-47A8-ADF8-7204C0DBDDA3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B018E7B-B8F4-4622-BA62-ED2A2B375076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52C0783-D6E6-4534-BD6D-F0711A208056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A8914D-4F64-44B5-B85D-11795EB63828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8EDAD3-1C39-4651-B4F5-886A0A7C4DEE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7CC6C50-5B11-41A6-B2AD-2113D6E234C2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97A3B3-11FF-4A91-9585-E2807C7280E2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D471AAC-020C-4E7F-A015-B8A7211B3A00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5031295-8529-4957-83BA-7D34688599FA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CAF5DE5-6525-4046-BA1C-EDEAFF53C0EA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8309F1B-088D-4DBD-9ED6-C343AC609558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6829074-2D5B-4948-821A-C4DE609FA239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D79647A-1778-4F6C-93E9-B959CB5B0F2C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B215F14-28C4-4822-873A-83FAEBA3058B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9789C4C-A279-4014-A835-FC28DDAF68A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B9A2955-3185-498A-8E73-1E632C80E72C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45A2FF-FDDE-4FAB-9B6D-C24EE3D6222E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D250A55-91B9-42CA-9E32-B311BE821626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F73814D-D885-4BC7-9882-9807BDF54164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A90649F-5010-4088-8C09-67B77E273FD8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7E815F0-E338-4EC5-AD37-B2A4FA513DB9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4A1267B-4005-4CD9-B8E3-099EA7AF4F8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FE8924F-1847-4033-9982-D80E5DB645C1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8DE7C66-D78D-481A-87EE-57B7322EF713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8DF0E8F-4AC1-4D5E-A3FF-25CFFDA3068A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523C818-E822-4F76-B64F-2ACBBF3BACA9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58FCC26-E9D0-4F0E-B906-148074A8FEEC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A6E3E4-182E-40BE-AC30-571B010EBEDA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4872709-747A-4A08-B113-7A5934283494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CE1CC91-FAA0-41D9-9CE6-2AEED6CD4E5F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9DC0AFE-B033-42ED-AF3A-0D4532AF457A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91A0F7A-1EC0-4A04-9200-F677988F7C3A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CFA8B14-5110-4CCF-BAB6-58D3B3C4FF7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D038DCA-9B11-4E02-851C-0CD8F683F02D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CF34361-E8C1-4DD3-9CA9-057E3D70710F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251947D-7D98-41F2-9D1B-E447C3B508C0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E1E8A16-E17B-47DA-951E-91E0CA928811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DE1E082-4FEB-46D1-B5B5-A507F9E008A9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4F3B112-3B1A-4B3B-8F1E-1CC1F0CB5453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319A4A3-428C-4500-8053-F4B7FFAC0F81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C1637FB-63FC-44CB-9697-328727337549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10B89F-4132-4EFC-9655-10CE53B0E3F0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DA1BD43-4F98-4E4C-BD7E-27FD8C24618C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ED29ECD-26F7-49CF-ABF5-AAFDDD5E204A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B3CAB1E-45FC-406D-906B-57CE56142377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3909379-A994-45F0-BFC5-93E8DE156799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BDF8D0C-2B02-480D-91EB-CFF420204E0B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F1589CF-D558-4367-99C2-40390CCA44C2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65FE566-707B-4DAA-9801-A8425B755D52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E1D64A8-3042-4852-BBA8-E3424FED3700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4E1DA67-FC77-4CDE-8F3E-369DA4EEFFCA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DCC3001-C681-4582-B644-9E228E29422C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CC9ACF4-DFFE-491E-B135-0EAC34562D41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8CCAB42-E3C2-439D-8108-0BF5CC1F56D2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FA8485B-B78B-45F5-A7C8-619A3F6D4FAC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36193C0-4697-4137-B5A0-8F24DAB5B08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E571DAD-3695-4C66-976F-CF7DEF2EB6C8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6637966-97B9-4809-87B4-B9930ED7C170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39CF8F2-1BE3-42C0-904C-7B3BD3D1464B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9745AD7-4E5E-4BE0-AF24-8AE5B4527F9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44C5D5C-9530-4CA5-8340-36EBF7DA5874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BA1AFAB-A83A-408C-B565-7C63991DA4FD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912DF8A-7AAD-469C-9D1C-4551DAAEA384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4FDA506-69C8-43B1-A0FF-169C330E9560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051D2F1-B415-467C-992A-A49BD75CDD6C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0281AAF-5082-4227-8701-579664084DE4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A64197-9570-453D-8A8E-775328F74A5B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B6A773C-860D-46C1-8752-077C45709DDF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BFA7F6A-D27E-44CC-BB2F-2C27A612DA25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B328313-E110-468D-AA35-83E5E97FADBD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02C450B-B303-4D02-A883-2830A3EB0F4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9A7419D-2F22-4DA4-8B92-3A5DB7FD1B9E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6059755-9EE2-4449-A3A0-ECE55542BBEE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D0C2044-F89B-4BD8-B61B-B27FAF207507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A7F3B70-8379-4125-B1EE-172C68B9E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8E4F052-9406-452C-BF47-68908330A8F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767C8F6-A923-419D-9836-96367615B3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E720DDE-C1F9-4B83-9435-5666EBA5A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14CBB1-4BC4-4937-AE68-4D51404D3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F994122-A2D4-4BFC-9011-03F590265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766165F-EBD4-4D75-B8B9-38CFEA093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CBFFB85-9F20-4CFA-BE15-0129DBF8F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31695C62-D0F2-4C45-88DD-B71423008471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C6A75D4-2134-4E93-A9CF-CDCD51C62425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1C4B5F0-DCD8-4D70-8016-FBBC2B5D2103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5545C33-C4F0-462D-80F1-6B6DD67E5590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7E9C12F-FD89-454F-8524-2996BCE15AB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224AD86-81C5-4452-9658-46D3AD791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DE7F211-DF2A-490C-A85D-58C49BA726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D71FA05-109D-415A-8758-43F1853C03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18A7B790-8A0B-4067-AEAA-AD7B53DD10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0A80231-BB83-4EE3-B396-584A1587F59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99D4781D-54D8-4E0C-ACE7-D2F4BCE5BF06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53D54E4-7788-4B3B-BB2E-622E0C358861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B6FF55-8C74-4BD2-BE00-C99CA059FF2F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A7E52D5-CF4F-4764-84A9-52EEDB621ED5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2951F4C-BD73-499D-9796-28139F744BC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67AE567-A967-4A38-BD11-785FD72E4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05DC05A-B2D6-4E2D-910B-1E9E6A14DB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9C9F17B-094B-4024-AA38-58DDAB9987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F9A1DFCC-EBA9-4908-960B-AA4202B0A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E46DAA39-2C1B-4F79-8919-6D01D54F2D0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DE29E69F-DBD9-4EBF-B152-E3C802785709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D211D2E-D351-417A-BC14-79CBD6839272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9E30091-CF56-4083-9CDF-36608DF68E56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0ED9156-BC5A-4AED-A93E-EA796CA5D726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6C9D54BC-59A0-4639-81C6-C1CE18E2BEDE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F19552BE-179D-4C91-B407-C17B96931E25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D525D7F8-BB52-4DA2-859B-9A057D84FA9E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F65DBDE-7A84-4B64-BB3F-D41F8D4C9EF4}"/>
              </a:ext>
            </a:extLst>
          </p:cNvPr>
          <p:cNvCxnSpPr/>
          <p:nvPr/>
        </p:nvCxnSpPr>
        <p:spPr>
          <a:xfrm flipH="1">
            <a:off x="5410200" y="1299131"/>
            <a:ext cx="1621464" cy="24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06AE9A1-980C-49A8-BB95-A99518615D7C}"/>
              </a:ext>
            </a:extLst>
          </p:cNvPr>
          <p:cNvCxnSpPr>
            <a:cxnSpLocks/>
          </p:cNvCxnSpPr>
          <p:nvPr/>
        </p:nvCxnSpPr>
        <p:spPr>
          <a:xfrm>
            <a:off x="5410200" y="132329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481B1AC-81E6-449F-BF17-6A5F40D83E37}"/>
              </a:ext>
            </a:extLst>
          </p:cNvPr>
          <p:cNvCxnSpPr>
            <a:cxnSpLocks/>
          </p:cNvCxnSpPr>
          <p:nvPr/>
        </p:nvCxnSpPr>
        <p:spPr>
          <a:xfrm flipH="1">
            <a:off x="4800539" y="3540934"/>
            <a:ext cx="629422" cy="9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2D51FE7-51D4-46C5-8AF7-0ED880DE35C0}"/>
              </a:ext>
            </a:extLst>
          </p:cNvPr>
          <p:cNvCxnSpPr>
            <a:cxnSpLocks/>
          </p:cNvCxnSpPr>
          <p:nvPr/>
        </p:nvCxnSpPr>
        <p:spPr>
          <a:xfrm flipV="1">
            <a:off x="7645546" y="1704822"/>
            <a:ext cx="429173" cy="50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E68AB56-37DE-4F0F-B54D-9170FC7F698D}"/>
              </a:ext>
            </a:extLst>
          </p:cNvPr>
          <p:cNvCxnSpPr>
            <a:cxnSpLocks/>
          </p:cNvCxnSpPr>
          <p:nvPr/>
        </p:nvCxnSpPr>
        <p:spPr>
          <a:xfrm flipH="1">
            <a:off x="8062451" y="1689390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5D76B526-82F4-4436-BFB8-C4972E338CAE}"/>
              </a:ext>
            </a:extLst>
          </p:cNvPr>
          <p:cNvCxnSpPr>
            <a:cxnSpLocks/>
          </p:cNvCxnSpPr>
          <p:nvPr/>
        </p:nvCxnSpPr>
        <p:spPr>
          <a:xfrm>
            <a:off x="7818388" y="214782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ACA3BF0-4FC4-42E5-BF2D-B3DA684DD459}"/>
              </a:ext>
            </a:extLst>
          </p:cNvPr>
          <p:cNvCxnSpPr>
            <a:cxnSpLocks/>
          </p:cNvCxnSpPr>
          <p:nvPr/>
        </p:nvCxnSpPr>
        <p:spPr>
          <a:xfrm>
            <a:off x="7918635" y="220598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9D283D4-E954-47B8-AC68-CBB157DBCE3A}"/>
              </a:ext>
            </a:extLst>
          </p:cNvPr>
          <p:cNvCxnSpPr>
            <a:cxnSpLocks/>
          </p:cNvCxnSpPr>
          <p:nvPr/>
        </p:nvCxnSpPr>
        <p:spPr>
          <a:xfrm>
            <a:off x="8010546" y="226279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EBC02552-B313-4216-885F-9B91759D2C3C}"/>
              </a:ext>
            </a:extLst>
          </p:cNvPr>
          <p:cNvSpPr txBox="1"/>
          <p:nvPr/>
        </p:nvSpPr>
        <p:spPr>
          <a:xfrm>
            <a:off x="25935" y="542688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38049BAD-3DE4-42BA-B35E-237DB854FA52}"/>
                  </a:ext>
                </a:extLst>
              </p:cNvPr>
              <p:cNvSpPr txBox="1"/>
              <p:nvPr/>
            </p:nvSpPr>
            <p:spPr>
              <a:xfrm>
                <a:off x="43786" y="3052115"/>
                <a:ext cx="2261794" cy="830997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5V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5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6V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55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38049BAD-3DE4-42BA-B35E-237DB854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" y="3052115"/>
                <a:ext cx="2261794" cy="830997"/>
              </a:xfrm>
              <a:prstGeom prst="rect">
                <a:avLst/>
              </a:prstGeom>
              <a:blipFill>
                <a:blip r:embed="rId5"/>
                <a:stretch>
                  <a:fillRect l="-3457" t="-3546" b="-14184"/>
                </a:stretch>
              </a:blipFill>
              <a:ln w="28575"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4C53A0C-F882-4E66-9884-775D974C837B}"/>
                  </a:ext>
                </a:extLst>
              </p:cNvPr>
              <p:cNvSpPr txBox="1"/>
              <p:nvPr/>
            </p:nvSpPr>
            <p:spPr>
              <a:xfrm>
                <a:off x="43786" y="4004461"/>
                <a:ext cx="4029144" cy="4616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1V heater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temp rise </a:t>
                </a:r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4C53A0C-F882-4E66-9884-775D974C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" y="4004461"/>
                <a:ext cx="4029144" cy="461665"/>
              </a:xfrm>
              <a:prstGeom prst="rect">
                <a:avLst/>
              </a:prstGeom>
              <a:blipFill>
                <a:blip r:embed="rId6"/>
                <a:stretch>
                  <a:fillRect l="-1952" t="-6173" b="-24691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56525C95-FCDE-43D0-922E-7F7215CF38CE}"/>
                  </a:ext>
                </a:extLst>
              </p:cNvPr>
              <p:cNvSpPr txBox="1"/>
              <p:nvPr/>
            </p:nvSpPr>
            <p:spPr>
              <a:xfrm>
                <a:off x="45497" y="4600395"/>
                <a:ext cx="5830267" cy="4616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temp rise 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 gives 10mV from sensor</a:t>
                </a:r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56525C95-FCDE-43D0-922E-7F7215CF3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" y="4600395"/>
                <a:ext cx="5830267" cy="461665"/>
              </a:xfrm>
              <a:prstGeom prst="rect">
                <a:avLst/>
              </a:prstGeom>
              <a:blipFill>
                <a:blip r:embed="rId7"/>
                <a:stretch>
                  <a:fillRect t="-6250" b="-2625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5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0FFFD2B0-91B6-4F51-B194-61BDE3F64BCE}"/>
              </a:ext>
            </a:extLst>
          </p:cNvPr>
          <p:cNvCxnSpPr>
            <a:cxnSpLocks/>
          </p:cNvCxnSpPr>
          <p:nvPr/>
        </p:nvCxnSpPr>
        <p:spPr>
          <a:xfrm>
            <a:off x="5999760" y="13469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8224C877-E633-403D-882B-1DCE000460A6}"/>
              </a:ext>
            </a:extLst>
          </p:cNvPr>
          <p:cNvCxnSpPr>
            <a:cxnSpLocks/>
          </p:cNvCxnSpPr>
          <p:nvPr/>
        </p:nvCxnSpPr>
        <p:spPr>
          <a:xfrm>
            <a:off x="6117587" y="1333320"/>
            <a:ext cx="0" cy="350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03930E7-2440-4D26-9405-1F7054175345}"/>
              </a:ext>
            </a:extLst>
          </p:cNvPr>
          <p:cNvCxnSpPr>
            <a:cxnSpLocks/>
          </p:cNvCxnSpPr>
          <p:nvPr/>
        </p:nvCxnSpPr>
        <p:spPr>
          <a:xfrm>
            <a:off x="6129678" y="2049999"/>
            <a:ext cx="0" cy="59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764230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5832808-24AE-4AD0-9A73-44FFE5CDD17A}"/>
              </a:ext>
            </a:extLst>
          </p:cNvPr>
          <p:cNvCxnSpPr>
            <a:cxnSpLocks/>
          </p:cNvCxnSpPr>
          <p:nvPr/>
        </p:nvCxnSpPr>
        <p:spPr>
          <a:xfrm flipV="1">
            <a:off x="6738267" y="1673015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BB59BB7-40E6-4F19-8DA0-A0E429AF5FA3}"/>
              </a:ext>
            </a:extLst>
          </p:cNvPr>
          <p:cNvGrpSpPr/>
          <p:nvPr/>
        </p:nvGrpSpPr>
        <p:grpSpPr>
          <a:xfrm>
            <a:off x="6100550" y="1548773"/>
            <a:ext cx="637717" cy="220036"/>
            <a:chOff x="4676775" y="1682364"/>
            <a:chExt cx="1619250" cy="693028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C2F7F7F-17E1-4CF4-9C10-548425828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6FA26B5-C3AB-4C0C-A5D9-62CE2177C9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587838D-F078-4FF2-ACCC-73EBAD81A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6F7050D-B490-40AE-8ECC-B3DCAED55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D6B0614-EADD-447A-B05E-3C6E5F689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1025DC5-774A-4D75-A4A0-9797E2933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5C2E443-8B8F-42A8-832A-DBCB97CCC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4CD1D15-689E-492A-8BF4-472D60DA6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790364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776241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373832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E5E3416-FC2C-4D3B-85B8-5032AE5FA247}"/>
              </a:ext>
            </a:extLst>
          </p:cNvPr>
          <p:cNvGrpSpPr/>
          <p:nvPr/>
        </p:nvGrpSpPr>
        <p:grpSpPr>
          <a:xfrm>
            <a:off x="6124099" y="1907196"/>
            <a:ext cx="551907" cy="215412"/>
            <a:chOff x="4676775" y="1682364"/>
            <a:chExt cx="1619250" cy="693028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FB58917-23C7-461C-9E90-E0A62F2B1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A156E19-62FD-436F-AAC1-DF6DA49D2C1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F29593C-02B8-44DB-B987-6F317644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6C5A792-341D-4D9D-8BF9-102EB4E68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00617E4-D92A-43C3-8084-8034F13602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8A4578E-44FF-4D19-B5FA-3BD2CF483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36E094-1E16-4F6D-A898-C067AABB3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49B8A69-32DA-4068-B2B1-AA94E7218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7CF9682F-02A0-44C7-80AA-612E91789A87}"/>
              </a:ext>
            </a:extLst>
          </p:cNvPr>
          <p:cNvCxnSpPr>
            <a:cxnSpLocks/>
          </p:cNvCxnSpPr>
          <p:nvPr/>
        </p:nvCxnSpPr>
        <p:spPr>
          <a:xfrm flipV="1">
            <a:off x="6782677" y="2089546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314529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7957658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585706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7934648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080792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7845404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365615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465862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557773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59DFCEF-4FF5-4FC1-AA7A-32079C1D7545}"/>
              </a:ext>
            </a:extLst>
          </p:cNvPr>
          <p:cNvSpPr txBox="1"/>
          <p:nvPr/>
        </p:nvSpPr>
        <p:spPr>
          <a:xfrm>
            <a:off x="6293167" y="21236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/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8A355E6-8C17-46F6-AF99-6DE699F53A69}"/>
              </a:ext>
            </a:extLst>
          </p:cNvPr>
          <p:cNvCxnSpPr>
            <a:cxnSpLocks/>
          </p:cNvCxnSpPr>
          <p:nvPr/>
        </p:nvCxnSpPr>
        <p:spPr>
          <a:xfrm flipH="1">
            <a:off x="6661369" y="1662580"/>
            <a:ext cx="6406" cy="381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60A61C9-3806-438B-AB0B-64683652192D}"/>
              </a:ext>
            </a:extLst>
          </p:cNvPr>
          <p:cNvCxnSpPr>
            <a:cxnSpLocks/>
          </p:cNvCxnSpPr>
          <p:nvPr/>
        </p:nvCxnSpPr>
        <p:spPr>
          <a:xfrm>
            <a:off x="6790364" y="2089546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2A1CF0F-4B8F-4E3C-91C4-B4AA2BF222E2}"/>
              </a:ext>
            </a:extLst>
          </p:cNvPr>
          <p:cNvCxnSpPr>
            <a:cxnSpLocks/>
          </p:cNvCxnSpPr>
          <p:nvPr/>
        </p:nvCxnSpPr>
        <p:spPr>
          <a:xfrm>
            <a:off x="6565223" y="24276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4FDC32-EF91-429A-992D-C44CAE59C82F}"/>
              </a:ext>
            </a:extLst>
          </p:cNvPr>
          <p:cNvCxnSpPr>
            <a:cxnSpLocks/>
          </p:cNvCxnSpPr>
          <p:nvPr/>
        </p:nvCxnSpPr>
        <p:spPr>
          <a:xfrm>
            <a:off x="6665470" y="24858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F4B335B-F676-4570-8200-6F52E050982D}"/>
              </a:ext>
            </a:extLst>
          </p:cNvPr>
          <p:cNvCxnSpPr>
            <a:cxnSpLocks/>
          </p:cNvCxnSpPr>
          <p:nvPr/>
        </p:nvCxnSpPr>
        <p:spPr>
          <a:xfrm>
            <a:off x="6757381" y="25426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0A106706-B5EC-45F6-B6AA-19212B778F52}"/>
                  </a:ext>
                </a:extLst>
              </p:cNvPr>
              <p:cNvSpPr txBox="1"/>
              <p:nvPr/>
            </p:nvSpPr>
            <p:spPr>
              <a:xfrm>
                <a:off x="1946537" y="3845773"/>
                <a:ext cx="6033637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𝒎𝑽</m:t>
                    </m:r>
                  </m:oMath>
                </a14:m>
                <a:r>
                  <a:rPr lang="en-US" sz="1600" b="1" dirty="0"/>
                  <a:t> change should produce 20V change at the heater </a:t>
                </a:r>
                <a:r>
                  <a:rPr lang="en-US" sz="1600" b="1" dirty="0">
                    <a:sym typeface="Wingdings" panose="05000000000000000000" pitchFamily="2" charset="2"/>
                  </a:rPr>
                  <a:t>100C change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0A106706-B5EC-45F6-B6AA-19212B77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7" y="3845773"/>
                <a:ext cx="6033637" cy="584775"/>
              </a:xfrm>
              <a:prstGeom prst="rect">
                <a:avLst/>
              </a:prstGeom>
              <a:blipFill>
                <a:blip r:embed="rId19"/>
                <a:stretch>
                  <a:fillRect l="-403" t="-2041" b="-112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AC563A8-E9B6-4EA2-8CAB-0B3DAFCB37CE}"/>
                  </a:ext>
                </a:extLst>
              </p:cNvPr>
              <p:cNvSpPr txBox="1"/>
              <p:nvPr/>
            </p:nvSpPr>
            <p:spPr>
              <a:xfrm>
                <a:off x="1946536" y="4492445"/>
                <a:ext cx="6033637" cy="5745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𝑬𝒍𝒆𝒄𝒕𝒓𝒐𝒏𝒊𝒄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𝒈𝒂𝒊𝒏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𝒎𝑽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AC563A8-E9B6-4EA2-8CAB-0B3DAFCB3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6" y="4492445"/>
                <a:ext cx="6033637" cy="57458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PID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559468" y="2551966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68" y="2551966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10938" cy="1005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2381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955057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7016513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13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7027202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2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981191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967068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564659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505356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8148485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776533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8125475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271619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8036231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556442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656689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748600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4" name="Isosceles Triangle 293">
            <a:extLst>
              <a:ext uri="{FF2B5EF4-FFF2-40B4-BE49-F238E27FC236}">
                <a16:creationId xmlns:a16="http://schemas.microsoft.com/office/drawing/2014/main" id="{E7DDA899-D8E8-4A92-B91F-A1FEFAC2DB7E}"/>
              </a:ext>
            </a:extLst>
          </p:cNvPr>
          <p:cNvSpPr/>
          <p:nvPr/>
        </p:nvSpPr>
        <p:spPr>
          <a:xfrm rot="5400000">
            <a:off x="5274525" y="4424612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2">
                <a:extLst>
                  <a:ext uri="{FF2B5EF4-FFF2-40B4-BE49-F238E27FC236}">
                    <a16:creationId xmlns:a16="http://schemas.microsoft.com/office/drawing/2014/main" id="{E15BC7C7-1B46-4A8D-9CEF-70BAC67A224E}"/>
                  </a:ext>
                </a:extLst>
              </p:cNvPr>
              <p:cNvSpPr txBox="1"/>
              <p:nvPr/>
            </p:nvSpPr>
            <p:spPr>
              <a:xfrm>
                <a:off x="5335981" y="4588685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6" name="TextBox 22">
                <a:extLst>
                  <a:ext uri="{FF2B5EF4-FFF2-40B4-BE49-F238E27FC236}">
                    <a16:creationId xmlns:a16="http://schemas.microsoft.com/office/drawing/2014/main" id="{E15BC7C7-1B46-4A8D-9CEF-70BAC67A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981" y="4588685"/>
                <a:ext cx="302521" cy="307776"/>
              </a:xfrm>
              <a:prstGeom prst="rect">
                <a:avLst/>
              </a:prstGeom>
              <a:blipFill>
                <a:blip r:embed="rId18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2">
                <a:extLst>
                  <a:ext uri="{FF2B5EF4-FFF2-40B4-BE49-F238E27FC236}">
                    <a16:creationId xmlns:a16="http://schemas.microsoft.com/office/drawing/2014/main" id="{9156642D-D27E-4BB7-884F-BD6339EF537E}"/>
                  </a:ext>
                </a:extLst>
              </p:cNvPr>
              <p:cNvSpPr txBox="1"/>
              <p:nvPr/>
            </p:nvSpPr>
            <p:spPr>
              <a:xfrm>
                <a:off x="5329559" y="430505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7" name="TextBox 22">
                <a:extLst>
                  <a:ext uri="{FF2B5EF4-FFF2-40B4-BE49-F238E27FC236}">
                    <a16:creationId xmlns:a16="http://schemas.microsoft.com/office/drawing/2014/main" id="{9156642D-D27E-4BB7-884F-BD6339EF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59" y="4305050"/>
                <a:ext cx="302521" cy="3077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18301E32-849E-4926-AC18-FAB51CDAD693}"/>
              </a:ext>
            </a:extLst>
          </p:cNvPr>
          <p:cNvCxnSpPr>
            <a:cxnSpLocks/>
          </p:cNvCxnSpPr>
          <p:nvPr/>
        </p:nvCxnSpPr>
        <p:spPr>
          <a:xfrm flipH="1">
            <a:off x="5317223" y="3995274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703232D4-FCB5-48BF-A85B-C8DFB8F654D5}"/>
              </a:ext>
            </a:extLst>
          </p:cNvPr>
          <p:cNvCxnSpPr>
            <a:cxnSpLocks/>
          </p:cNvCxnSpPr>
          <p:nvPr/>
        </p:nvCxnSpPr>
        <p:spPr>
          <a:xfrm>
            <a:off x="5879123" y="3972346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780CBF32-F8E3-4B9F-9C5B-4D2747DB4191}"/>
              </a:ext>
            </a:extLst>
          </p:cNvPr>
          <p:cNvCxnSpPr>
            <a:cxnSpLocks/>
          </p:cNvCxnSpPr>
          <p:nvPr/>
        </p:nvCxnSpPr>
        <p:spPr>
          <a:xfrm flipV="1">
            <a:off x="5786590" y="4650212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24284CED-4EB0-488B-BED1-8C196BCBDA6A}"/>
              </a:ext>
            </a:extLst>
          </p:cNvPr>
          <p:cNvCxnSpPr>
            <a:cxnSpLocks/>
          </p:cNvCxnSpPr>
          <p:nvPr/>
        </p:nvCxnSpPr>
        <p:spPr>
          <a:xfrm flipH="1">
            <a:off x="4900869" y="4840536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316DD1E6-26EC-4791-9B66-22917647F08F}"/>
              </a:ext>
            </a:extLst>
          </p:cNvPr>
          <p:cNvCxnSpPr>
            <a:cxnSpLocks/>
          </p:cNvCxnSpPr>
          <p:nvPr/>
        </p:nvCxnSpPr>
        <p:spPr>
          <a:xfrm>
            <a:off x="4667669" y="496225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5B24819F-E101-4F2D-BB0D-71E5D4BE9902}"/>
              </a:ext>
            </a:extLst>
          </p:cNvPr>
          <p:cNvCxnSpPr>
            <a:cxnSpLocks/>
          </p:cNvCxnSpPr>
          <p:nvPr/>
        </p:nvCxnSpPr>
        <p:spPr>
          <a:xfrm>
            <a:off x="4767916" y="502041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2E9E0C0E-8462-482D-BA8E-D181089C2DCC}"/>
              </a:ext>
            </a:extLst>
          </p:cNvPr>
          <p:cNvCxnSpPr>
            <a:cxnSpLocks/>
          </p:cNvCxnSpPr>
          <p:nvPr/>
        </p:nvCxnSpPr>
        <p:spPr>
          <a:xfrm>
            <a:off x="4859827" y="507722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549F418-06C9-42F4-A924-40983A80CEAD}"/>
              </a:ext>
            </a:extLst>
          </p:cNvPr>
          <p:cNvCxnSpPr>
            <a:cxnSpLocks/>
          </p:cNvCxnSpPr>
          <p:nvPr/>
        </p:nvCxnSpPr>
        <p:spPr>
          <a:xfrm>
            <a:off x="4897198" y="4840973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978E1F1-D5C6-40CE-92E3-CD38F57897AA}"/>
              </a:ext>
            </a:extLst>
          </p:cNvPr>
          <p:cNvCxnSpPr>
            <a:cxnSpLocks/>
          </p:cNvCxnSpPr>
          <p:nvPr/>
        </p:nvCxnSpPr>
        <p:spPr>
          <a:xfrm>
            <a:off x="4763722" y="4445517"/>
            <a:ext cx="23283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5E413F41-7EB5-47B8-A465-B37CC142659C}"/>
              </a:ext>
            </a:extLst>
          </p:cNvPr>
          <p:cNvCxnSpPr>
            <a:cxnSpLocks/>
          </p:cNvCxnSpPr>
          <p:nvPr/>
        </p:nvCxnSpPr>
        <p:spPr>
          <a:xfrm>
            <a:off x="5135882" y="4431547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4E5F897A-816F-4D0D-8283-6EB2F3BC41C2}"/>
              </a:ext>
            </a:extLst>
          </p:cNvPr>
          <p:cNvCxnSpPr>
            <a:cxnSpLocks/>
          </p:cNvCxnSpPr>
          <p:nvPr/>
        </p:nvCxnSpPr>
        <p:spPr>
          <a:xfrm flipH="1" flipV="1">
            <a:off x="5007276" y="4286432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692BC3B6-0136-414F-AA81-6E7CD257CEB6}"/>
              </a:ext>
            </a:extLst>
          </p:cNvPr>
          <p:cNvCxnSpPr>
            <a:cxnSpLocks/>
          </p:cNvCxnSpPr>
          <p:nvPr/>
        </p:nvCxnSpPr>
        <p:spPr>
          <a:xfrm flipH="1" flipV="1">
            <a:off x="5144618" y="4280002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Box 390">
            <a:extLst>
              <a:ext uri="{FF2B5EF4-FFF2-40B4-BE49-F238E27FC236}">
                <a16:creationId xmlns:a16="http://schemas.microsoft.com/office/drawing/2014/main" id="{69C1D7E1-3054-4678-95FC-3345685E84F4}"/>
              </a:ext>
            </a:extLst>
          </p:cNvPr>
          <p:cNvSpPr txBox="1"/>
          <p:nvPr/>
        </p:nvSpPr>
        <p:spPr>
          <a:xfrm>
            <a:off x="4763722" y="396175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D59E235B-4922-480A-9510-2AA5CEBEDB92}"/>
              </a:ext>
            </a:extLst>
          </p:cNvPr>
          <p:cNvGrpSpPr/>
          <p:nvPr/>
        </p:nvGrpSpPr>
        <p:grpSpPr>
          <a:xfrm>
            <a:off x="5317223" y="3849788"/>
            <a:ext cx="550912" cy="233860"/>
            <a:chOff x="4676775" y="1682364"/>
            <a:chExt cx="1619250" cy="693028"/>
          </a:xfrm>
        </p:grpSpPr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94065703-5480-4A33-A21F-E116CBF43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0388D3D-E01C-4366-916D-8BD2220776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29394859-FA1F-4EA4-954B-435246E744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DDE0AEB4-4E2D-4E84-AA84-EA4FD1788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D79E3FE-3091-4B46-A6C7-B55014EBA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5BA7A17-E591-4660-A127-19AC65039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7B7D7A5-FD89-46E5-9834-D5523697A0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9638BF3-1EAC-425F-A465-2EB1463B3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09BEC512-F665-4D72-8F6A-F4F762C7F8D9}"/>
              </a:ext>
            </a:extLst>
          </p:cNvPr>
          <p:cNvCxnSpPr>
            <a:cxnSpLocks/>
          </p:cNvCxnSpPr>
          <p:nvPr/>
        </p:nvCxnSpPr>
        <p:spPr>
          <a:xfrm>
            <a:off x="6129678" y="2015592"/>
            <a:ext cx="5765" cy="640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7D0E7D27-8848-4AC1-9FEB-38DC4EFE5920}"/>
              </a:ext>
            </a:extLst>
          </p:cNvPr>
          <p:cNvCxnSpPr>
            <a:cxnSpLocks/>
          </p:cNvCxnSpPr>
          <p:nvPr/>
        </p:nvCxnSpPr>
        <p:spPr>
          <a:xfrm flipV="1">
            <a:off x="6669226" y="1682447"/>
            <a:ext cx="407484" cy="85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22">
                <a:extLst>
                  <a:ext uri="{FF2B5EF4-FFF2-40B4-BE49-F238E27FC236}">
                    <a16:creationId xmlns:a16="http://schemas.microsoft.com/office/drawing/2014/main" id="{582F1893-3369-466F-A9D9-654996857478}"/>
                  </a:ext>
                </a:extLst>
              </p:cNvPr>
              <p:cNvSpPr txBox="1"/>
              <p:nvPr/>
            </p:nvSpPr>
            <p:spPr>
              <a:xfrm>
                <a:off x="7022278" y="182695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2" name="TextBox 22">
                <a:extLst>
                  <a:ext uri="{FF2B5EF4-FFF2-40B4-BE49-F238E27FC236}">
                    <a16:creationId xmlns:a16="http://schemas.microsoft.com/office/drawing/2014/main" id="{582F1893-3369-466F-A9D9-654996857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78" y="1826950"/>
                <a:ext cx="302521" cy="307776"/>
              </a:xfrm>
              <a:prstGeom prst="rect">
                <a:avLst/>
              </a:prstGeom>
              <a:blipFill>
                <a:blip r:embed="rId20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22">
                <a:extLst>
                  <a:ext uri="{FF2B5EF4-FFF2-40B4-BE49-F238E27FC236}">
                    <a16:creationId xmlns:a16="http://schemas.microsoft.com/office/drawing/2014/main" id="{ABF00DB7-AC31-4C05-B6C8-EEBDB8AD4D9A}"/>
                  </a:ext>
                </a:extLst>
              </p:cNvPr>
              <p:cNvSpPr txBox="1"/>
              <p:nvPr/>
            </p:nvSpPr>
            <p:spPr>
              <a:xfrm>
                <a:off x="7032967" y="156711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3" name="TextBox 22">
                <a:extLst>
                  <a:ext uri="{FF2B5EF4-FFF2-40B4-BE49-F238E27FC236}">
                    <a16:creationId xmlns:a16="http://schemas.microsoft.com/office/drawing/2014/main" id="{ABF00DB7-AC31-4C05-B6C8-EEBDB8AD4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67" y="1567110"/>
                <a:ext cx="302521" cy="3077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B3D7C53E-2921-4DEC-B1E1-EBDEEC632051}"/>
              </a:ext>
            </a:extLst>
          </p:cNvPr>
          <p:cNvGrpSpPr/>
          <p:nvPr/>
        </p:nvGrpSpPr>
        <p:grpSpPr>
          <a:xfrm>
            <a:off x="6106315" y="1558205"/>
            <a:ext cx="637717" cy="220036"/>
            <a:chOff x="4676775" y="1682364"/>
            <a:chExt cx="1619250" cy="693028"/>
          </a:xfrm>
        </p:grpSpPr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8F356048-268C-444C-AFCF-D03BDD62F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B2546B43-043D-4DA6-8C14-AC745D3B889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CFC8EF41-082F-4195-9CB5-FFDE5018C0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2AC27C3-5C5C-4AB3-B4F5-2637AFA3C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04B214DE-2B89-41E5-864A-27791C1C6F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F3594FE6-814A-4881-8569-9E619A9DD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1978232-2181-41B0-BAF2-4A8D2F40E0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DC57F9C0-4964-49E4-AF68-8B948DC77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71F07EA-7859-4A8E-88B3-84321DFB4FC7}"/>
              </a:ext>
            </a:extLst>
          </p:cNvPr>
          <p:cNvGrpSpPr/>
          <p:nvPr/>
        </p:nvGrpSpPr>
        <p:grpSpPr>
          <a:xfrm>
            <a:off x="6129864" y="1860971"/>
            <a:ext cx="578152" cy="260166"/>
            <a:chOff x="4676775" y="1682364"/>
            <a:chExt cx="1619250" cy="693028"/>
          </a:xfrm>
        </p:grpSpPr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94E9809C-20B5-49F7-BA72-FD6004556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9091393C-EBE0-477E-A17D-E1199019070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5B9559C-A24E-41D0-B6EF-3244EFE899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C709D29-1D98-4478-AB18-0B1E73675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0160114F-F3CA-4A79-84AA-81BA762F2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EB1BCAFB-F605-4D48-9CDD-DA2A5C46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52B218AE-983B-479D-B49D-C33ABD7AB7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3E230C8-05BE-48BE-9FA1-8ACDCBA21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0482C4D3-E2DF-48A3-BF70-1A35130FE71E}"/>
              </a:ext>
            </a:extLst>
          </p:cNvPr>
          <p:cNvCxnSpPr>
            <a:cxnSpLocks/>
          </p:cNvCxnSpPr>
          <p:nvPr/>
        </p:nvCxnSpPr>
        <p:spPr>
          <a:xfrm flipV="1">
            <a:off x="6979269" y="2098978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8D97A137-9551-4355-A6D8-F847466CFC2F}"/>
              </a:ext>
            </a:extLst>
          </p:cNvPr>
          <p:cNvSpPr txBox="1"/>
          <p:nvPr/>
        </p:nvSpPr>
        <p:spPr>
          <a:xfrm>
            <a:off x="6846691" y="30410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BA23BA6-19B5-4D17-A9AF-FD0690CB804E}"/>
              </a:ext>
            </a:extLst>
          </p:cNvPr>
          <p:cNvCxnSpPr>
            <a:cxnSpLocks/>
          </p:cNvCxnSpPr>
          <p:nvPr/>
        </p:nvCxnSpPr>
        <p:spPr>
          <a:xfrm>
            <a:off x="6708016" y="1700127"/>
            <a:ext cx="0" cy="1780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AF7FCCA3-79EF-4093-8335-659C06C6118B}"/>
              </a:ext>
            </a:extLst>
          </p:cNvPr>
          <p:cNvCxnSpPr>
            <a:cxnSpLocks/>
          </p:cNvCxnSpPr>
          <p:nvPr/>
        </p:nvCxnSpPr>
        <p:spPr>
          <a:xfrm>
            <a:off x="6986956" y="2098978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02F21066-E895-4ECF-9B3C-1CF89739EA5B}"/>
              </a:ext>
            </a:extLst>
          </p:cNvPr>
          <p:cNvCxnSpPr>
            <a:cxnSpLocks/>
          </p:cNvCxnSpPr>
          <p:nvPr/>
        </p:nvCxnSpPr>
        <p:spPr>
          <a:xfrm>
            <a:off x="6849277" y="2453011"/>
            <a:ext cx="2752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1716D29D-CA66-4865-804D-6C92CCD30804}"/>
              </a:ext>
            </a:extLst>
          </p:cNvPr>
          <p:cNvCxnSpPr>
            <a:cxnSpLocks/>
          </p:cNvCxnSpPr>
          <p:nvPr/>
        </p:nvCxnSpPr>
        <p:spPr>
          <a:xfrm flipV="1">
            <a:off x="6917720" y="2506500"/>
            <a:ext cx="143722" cy="46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498771DC-C395-4031-96D6-17CD58A73F2E}"/>
              </a:ext>
            </a:extLst>
          </p:cNvPr>
          <p:cNvCxnSpPr>
            <a:cxnSpLocks/>
          </p:cNvCxnSpPr>
          <p:nvPr/>
        </p:nvCxnSpPr>
        <p:spPr>
          <a:xfrm>
            <a:off x="6960060" y="2566364"/>
            <a:ext cx="625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395B38B-1A2D-448B-8C82-03C33CC3B5E0}"/>
              </a:ext>
            </a:extLst>
          </p:cNvPr>
          <p:cNvCxnSpPr>
            <a:cxnSpLocks/>
          </p:cNvCxnSpPr>
          <p:nvPr/>
        </p:nvCxnSpPr>
        <p:spPr>
          <a:xfrm flipV="1">
            <a:off x="5998277" y="1342850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C50223E-198E-4DFD-B86E-64FF423CFD8C}"/>
              </a:ext>
            </a:extLst>
          </p:cNvPr>
          <p:cNvGrpSpPr/>
          <p:nvPr/>
        </p:nvGrpSpPr>
        <p:grpSpPr>
          <a:xfrm>
            <a:off x="6145438" y="3348436"/>
            <a:ext cx="551907" cy="215412"/>
            <a:chOff x="4676775" y="1682364"/>
            <a:chExt cx="1619250" cy="693028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0B25A49-152B-4EFA-86FB-C4A13F7A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75012480-383D-490C-AA59-DDB1FBA18BD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31065B59-B3AF-48FB-9A93-554C00DCE3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6B6BBA63-6E1E-4C50-BEFE-428B765D2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09AD2A1F-2D2F-41FC-8872-07C777D292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D80C5DFA-D24F-4835-BBE7-679A2B316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51C1703F-DAE8-4515-B3B6-9413572CC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7289C75A-2FF3-4B09-9FB3-011B2E960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DC5446B4-DCC5-43BB-B369-66DF3DBBBDB9}"/>
              </a:ext>
            </a:extLst>
          </p:cNvPr>
          <p:cNvCxnSpPr>
            <a:cxnSpLocks/>
          </p:cNvCxnSpPr>
          <p:nvPr/>
        </p:nvCxnSpPr>
        <p:spPr>
          <a:xfrm flipV="1">
            <a:off x="5862050" y="4644283"/>
            <a:ext cx="301101" cy="59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5CA15F51-1DB0-42D0-91BC-04E45EA457AE}"/>
              </a:ext>
            </a:extLst>
          </p:cNvPr>
          <p:cNvCxnSpPr>
            <a:cxnSpLocks/>
          </p:cNvCxnSpPr>
          <p:nvPr/>
        </p:nvCxnSpPr>
        <p:spPr>
          <a:xfrm>
            <a:off x="6154294" y="3459616"/>
            <a:ext cx="0" cy="1194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52A0D67D-3937-4291-AE57-B0F834B749A4}"/>
                  </a:ext>
                </a:extLst>
              </p:cNvPr>
              <p:cNvSpPr txBox="1"/>
              <p:nvPr/>
            </p:nvSpPr>
            <p:spPr>
              <a:xfrm>
                <a:off x="4714505" y="1742105"/>
                <a:ext cx="14109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𝑷𝒓𝒐𝒑𝒐𝒓𝒕𝒊𝒐𝒏𝒂𝒍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52A0D67D-3937-4291-AE57-B0F834B7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05" y="1742105"/>
                <a:ext cx="1410964" cy="307777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0B3B5648-405E-47C2-ADC0-74A4A777B5CA}"/>
                  </a:ext>
                </a:extLst>
              </p:cNvPr>
              <p:cNvSpPr txBox="1"/>
              <p:nvPr/>
            </p:nvSpPr>
            <p:spPr>
              <a:xfrm>
                <a:off x="4731495" y="3555616"/>
                <a:ext cx="12041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𝑰𝒏𝒕𝒆𝒈𝒓𝒂𝒕𝒆𝒓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0B3B5648-405E-47C2-ADC0-74A4A777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95" y="3555616"/>
                <a:ext cx="1204176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A5E99071-E04F-4B08-B2C5-5C9D8B94B7DD}"/>
                  </a:ext>
                </a:extLst>
              </p:cNvPr>
              <p:cNvSpPr txBox="1"/>
              <p:nvPr/>
            </p:nvSpPr>
            <p:spPr>
              <a:xfrm>
                <a:off x="5028135" y="4906084"/>
                <a:ext cx="1579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𝑫𝒊𝒇𝒇𝒆𝒓𝒆𝒏𝒕𝒊𝒂𝒕𝒐𝒓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A5E99071-E04F-4B08-B2C5-5C9D8B94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35" y="4906084"/>
                <a:ext cx="1579278" cy="307777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82813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39755</TotalTime>
  <Words>325</Words>
  <Application>Microsoft Office PowerPoint</Application>
  <PresentationFormat>On-screen Show (16:9)</PresentationFormat>
  <Paragraphs>155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Cambria Math</vt:lpstr>
      <vt:lpstr>Catamaran Light</vt:lpstr>
      <vt:lpstr>Fira Sans Extra Condensed Medium</vt:lpstr>
      <vt:lpstr>Livvic</vt:lpstr>
      <vt:lpstr>Lao UI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1180</cp:revision>
  <dcterms:modified xsi:type="dcterms:W3CDTF">2025-03-12T06:47:04Z</dcterms:modified>
</cp:coreProperties>
</file>