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9" r:id="rId1"/>
  </p:sldMasterIdLst>
  <p:notesMasterIdLst>
    <p:notesMasterId r:id="rId31"/>
  </p:notesMasterIdLst>
  <p:handoutMasterIdLst>
    <p:handoutMasterId r:id="rId32"/>
  </p:handoutMasterIdLst>
  <p:sldIdLst>
    <p:sldId id="458" r:id="rId2"/>
    <p:sldId id="540" r:id="rId3"/>
    <p:sldId id="542" r:id="rId4"/>
    <p:sldId id="543" r:id="rId5"/>
    <p:sldId id="553" r:id="rId6"/>
    <p:sldId id="544" r:id="rId7"/>
    <p:sldId id="546" r:id="rId8"/>
    <p:sldId id="547" r:id="rId9"/>
    <p:sldId id="549" r:id="rId10"/>
    <p:sldId id="550" r:id="rId11"/>
    <p:sldId id="551" r:id="rId12"/>
    <p:sldId id="554" r:id="rId13"/>
    <p:sldId id="552" r:id="rId14"/>
    <p:sldId id="555" r:id="rId15"/>
    <p:sldId id="556" r:id="rId16"/>
    <p:sldId id="557" r:id="rId17"/>
    <p:sldId id="558" r:id="rId18"/>
    <p:sldId id="559" r:id="rId19"/>
    <p:sldId id="560" r:id="rId20"/>
    <p:sldId id="561" r:id="rId21"/>
    <p:sldId id="563" r:id="rId22"/>
    <p:sldId id="562" r:id="rId23"/>
    <p:sldId id="564" r:id="rId24"/>
    <p:sldId id="567" r:id="rId25"/>
    <p:sldId id="566" r:id="rId26"/>
    <p:sldId id="470" r:id="rId27"/>
    <p:sldId id="568" r:id="rId28"/>
    <p:sldId id="569" r:id="rId29"/>
    <p:sldId id="570" r:id="rId30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3"/>
    </p:embeddedFont>
    <p:embeddedFont>
      <p:font typeface="Catamaran Light" panose="020B0604020202020204" charset="0"/>
      <p:regular r:id="rId34"/>
      <p:bold r:id="rId35"/>
    </p:embeddedFont>
    <p:embeddedFont>
      <p:font typeface="Fira Sans Extra Condensed Medium" panose="020B0604020202020204" charset="0"/>
      <p:regular r:id="rId36"/>
      <p:bold r:id="rId37"/>
      <p:italic r:id="rId38"/>
      <p:boldItalic r:id="rId39"/>
    </p:embeddedFont>
    <p:embeddedFont>
      <p:font typeface="Livvic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ip Mondal" initials="SM" lastIdx="1" clrIdx="0">
    <p:extLst>
      <p:ext uri="{19B8F6BF-5375-455C-9EA6-DF929625EA0E}">
        <p15:presenceInfo xmlns:p15="http://schemas.microsoft.com/office/powerpoint/2012/main" userId="f8b19755f9841b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0082B0"/>
    <a:srgbClr val="3F7141"/>
    <a:srgbClr val="FF9900"/>
    <a:srgbClr val="080808"/>
    <a:srgbClr val="0099CC"/>
    <a:srgbClr val="FFFF00"/>
    <a:srgbClr val="B7B7B7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E2CD75-23FF-462D-8FA4-09480D1D9082}">
  <a:tblStyle styleId="{CDE2CD75-23FF-462D-8FA4-09480D1D90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90" d="100"/>
          <a:sy n="90" d="100"/>
        </p:scale>
        <p:origin x="624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905C396-FCBF-4FB4-A5D9-E2CEC2B417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DD8B70-0612-43DC-81A4-3F5B33F367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5D112-AFDF-4EB7-A586-41878A3FA195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E33AA10-13A0-44FB-B962-C01EAA69DF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F68A77-867D-4244-A406-9F8E059A6E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08BBD-B26A-4E8E-B1A8-28CEA5335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449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3727074"/>
      </p:ext>
    </p:extLst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851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7513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7739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88297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92996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17732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51807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8387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74382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14676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5556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456806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679778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039547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47861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236806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636953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640418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477343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878282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795301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3559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70898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02047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50622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22624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74717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035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22070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3425259" y="1638859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3427997" y="2475197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5400000">
            <a:off x="6601629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992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7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2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0.png"/><Relationship Id="rId11" Type="http://schemas.openxmlformats.org/officeDocument/2006/relationships/image" Target="../media/image233.png"/><Relationship Id="rId5" Type="http://schemas.openxmlformats.org/officeDocument/2006/relationships/image" Target="../media/image229.png"/><Relationship Id="rId10" Type="http://schemas.openxmlformats.org/officeDocument/2006/relationships/image" Target="../media/image232.png"/><Relationship Id="rId4" Type="http://schemas.openxmlformats.org/officeDocument/2006/relationships/image" Target="../media/image228.png"/><Relationship Id="rId9" Type="http://schemas.openxmlformats.org/officeDocument/2006/relationships/image" Target="../media/image2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3" Type="http://schemas.openxmlformats.org/officeDocument/2006/relationships/image" Target="../media/image2.png"/><Relationship Id="rId7" Type="http://schemas.openxmlformats.org/officeDocument/2006/relationships/image" Target="../media/image237.png"/><Relationship Id="rId12" Type="http://schemas.openxmlformats.org/officeDocument/2006/relationships/image" Target="../media/image2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6.png"/><Relationship Id="rId11" Type="http://schemas.openxmlformats.org/officeDocument/2006/relationships/image" Target="../media/image241.png"/><Relationship Id="rId5" Type="http://schemas.openxmlformats.org/officeDocument/2006/relationships/image" Target="../media/image235.png"/><Relationship Id="rId10" Type="http://schemas.openxmlformats.org/officeDocument/2006/relationships/image" Target="../media/image240.png"/><Relationship Id="rId4" Type="http://schemas.openxmlformats.org/officeDocument/2006/relationships/image" Target="../media/image234.png"/><Relationship Id="rId9" Type="http://schemas.openxmlformats.org/officeDocument/2006/relationships/image" Target="../media/image2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2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46.png"/><Relationship Id="rId5" Type="http://schemas.openxmlformats.org/officeDocument/2006/relationships/image" Target="../media/image244.png"/><Relationship Id="rId10" Type="http://schemas.openxmlformats.org/officeDocument/2006/relationships/image" Target="../media/image245.png"/><Relationship Id="rId4" Type="http://schemas.openxmlformats.org/officeDocument/2006/relationships/image" Target="../media/image243.png"/><Relationship Id="rId9" Type="http://schemas.openxmlformats.org/officeDocument/2006/relationships/image" Target="../media/image20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2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248.png"/><Relationship Id="rId4" Type="http://schemas.openxmlformats.org/officeDocument/2006/relationships/image" Target="../media/image247.png"/><Relationship Id="rId9" Type="http://schemas.openxmlformats.org/officeDocument/2006/relationships/image" Target="../media/image2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0.png"/><Relationship Id="rId13" Type="http://schemas.openxmlformats.org/officeDocument/2006/relationships/image" Target="../media/image1620.png"/><Relationship Id="rId18" Type="http://schemas.openxmlformats.org/officeDocument/2006/relationships/image" Target="../media/image1670.png"/><Relationship Id="rId3" Type="http://schemas.openxmlformats.org/officeDocument/2006/relationships/image" Target="../media/image2.png"/><Relationship Id="rId21" Type="http://schemas.openxmlformats.org/officeDocument/2006/relationships/image" Target="../media/image1690.png"/><Relationship Id="rId7" Type="http://schemas.openxmlformats.org/officeDocument/2006/relationships/image" Target="../media/image1560.png"/><Relationship Id="rId12" Type="http://schemas.openxmlformats.org/officeDocument/2006/relationships/image" Target="../media/image1611.png"/><Relationship Id="rId17" Type="http://schemas.openxmlformats.org/officeDocument/2006/relationships/image" Target="../media/image1660.png"/><Relationship Id="rId25" Type="http://schemas.openxmlformats.org/officeDocument/2006/relationships/image" Target="../media/image24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650.png"/><Relationship Id="rId20" Type="http://schemas.openxmlformats.org/officeDocument/2006/relationships/image" Target="../media/image1680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600.png"/><Relationship Id="rId24" Type="http://schemas.openxmlformats.org/officeDocument/2006/relationships/image" Target="../media/image1720.png"/><Relationship Id="rId5" Type="http://schemas.openxmlformats.org/officeDocument/2006/relationships/image" Target="../media/image1540.png"/><Relationship Id="rId15" Type="http://schemas.openxmlformats.org/officeDocument/2006/relationships/image" Target="../media/image1640.png"/><Relationship Id="rId23" Type="http://schemas.openxmlformats.org/officeDocument/2006/relationships/image" Target="../media/image1711.png"/><Relationship Id="rId10" Type="http://schemas.openxmlformats.org/officeDocument/2006/relationships/image" Target="../media/image1590.png"/><Relationship Id="rId19" Type="http://schemas.openxmlformats.org/officeDocument/2006/relationships/image" Target="../media/image1480.png"/><Relationship Id="rId4" Type="http://schemas.openxmlformats.org/officeDocument/2006/relationships/image" Target="../media/image1530.png"/><Relationship Id="rId9" Type="http://schemas.openxmlformats.org/officeDocument/2006/relationships/image" Target="../media/image1580.png"/><Relationship Id="rId14" Type="http://schemas.openxmlformats.org/officeDocument/2006/relationships/image" Target="../media/image1630.png"/><Relationship Id="rId22" Type="http://schemas.openxmlformats.org/officeDocument/2006/relationships/image" Target="../media/image170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png"/><Relationship Id="rId3" Type="http://schemas.openxmlformats.org/officeDocument/2006/relationships/image" Target="../media/image2.png"/><Relationship Id="rId7" Type="http://schemas.openxmlformats.org/officeDocument/2006/relationships/image" Target="../media/image210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2.png"/><Relationship Id="rId11" Type="http://schemas.openxmlformats.org/officeDocument/2006/relationships/image" Target="../media/image335.png"/><Relationship Id="rId5" Type="http://schemas.openxmlformats.org/officeDocument/2006/relationships/image" Target="../media/image251.png"/><Relationship Id="rId10" Type="http://schemas.openxmlformats.org/officeDocument/2006/relationships/image" Target="../media/image256.png"/><Relationship Id="rId4" Type="http://schemas.openxmlformats.org/officeDocument/2006/relationships/image" Target="../media/image250.png"/><Relationship Id="rId9" Type="http://schemas.openxmlformats.org/officeDocument/2006/relationships/image" Target="../media/image2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0.png"/><Relationship Id="rId5" Type="http://schemas.openxmlformats.org/officeDocument/2006/relationships/image" Target="../media/image259.png"/><Relationship Id="rId4" Type="http://schemas.openxmlformats.org/officeDocument/2006/relationships/image" Target="../media/image2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3.png"/><Relationship Id="rId5" Type="http://schemas.openxmlformats.org/officeDocument/2006/relationships/image" Target="../media/image262.png"/><Relationship Id="rId4" Type="http://schemas.openxmlformats.org/officeDocument/2006/relationships/image" Target="../media/image2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7.png"/><Relationship Id="rId5" Type="http://schemas.openxmlformats.org/officeDocument/2006/relationships/image" Target="../media/image266.png"/><Relationship Id="rId4" Type="http://schemas.openxmlformats.org/officeDocument/2006/relationships/image" Target="../media/image2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69.png"/><Relationship Id="rId4" Type="http://schemas.openxmlformats.org/officeDocument/2006/relationships/image" Target="../media/image2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image" Target="../media/image196.png"/><Relationship Id="rId18" Type="http://schemas.openxmlformats.org/officeDocument/2006/relationships/image" Target="../media/image201.png"/><Relationship Id="rId3" Type="http://schemas.openxmlformats.org/officeDocument/2006/relationships/image" Target="../media/image2.png"/><Relationship Id="rId7" Type="http://schemas.openxmlformats.org/officeDocument/2006/relationships/image" Target="../media/image190.png"/><Relationship Id="rId12" Type="http://schemas.openxmlformats.org/officeDocument/2006/relationships/image" Target="../media/image195.png"/><Relationship Id="rId17" Type="http://schemas.openxmlformats.org/officeDocument/2006/relationships/image" Target="../media/image20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9.png"/><Relationship Id="rId11" Type="http://schemas.openxmlformats.org/officeDocument/2006/relationships/image" Target="../media/image194.png"/><Relationship Id="rId5" Type="http://schemas.openxmlformats.org/officeDocument/2006/relationships/image" Target="../media/image188.png"/><Relationship Id="rId15" Type="http://schemas.openxmlformats.org/officeDocument/2006/relationships/image" Target="../media/image198.png"/><Relationship Id="rId10" Type="http://schemas.openxmlformats.org/officeDocument/2006/relationships/image" Target="../media/image193.png"/><Relationship Id="rId19" Type="http://schemas.openxmlformats.org/officeDocument/2006/relationships/image" Target="../media/image202.png"/><Relationship Id="rId4" Type="http://schemas.openxmlformats.org/officeDocument/2006/relationships/image" Target="../media/image187.png"/><Relationship Id="rId9" Type="http://schemas.openxmlformats.org/officeDocument/2006/relationships/image" Target="../media/image192.png"/><Relationship Id="rId14" Type="http://schemas.openxmlformats.org/officeDocument/2006/relationships/image" Target="../media/image19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png"/><Relationship Id="rId13" Type="http://schemas.openxmlformats.org/officeDocument/2006/relationships/image" Target="../media/image281.png"/><Relationship Id="rId18" Type="http://schemas.openxmlformats.org/officeDocument/2006/relationships/image" Target="../media/image286.png"/><Relationship Id="rId3" Type="http://schemas.openxmlformats.org/officeDocument/2006/relationships/image" Target="../media/image2.png"/><Relationship Id="rId7" Type="http://schemas.openxmlformats.org/officeDocument/2006/relationships/image" Target="../media/image275.png"/><Relationship Id="rId12" Type="http://schemas.openxmlformats.org/officeDocument/2006/relationships/image" Target="../media/image280.png"/><Relationship Id="rId17" Type="http://schemas.openxmlformats.org/officeDocument/2006/relationships/image" Target="../media/image285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4.png"/><Relationship Id="rId11" Type="http://schemas.openxmlformats.org/officeDocument/2006/relationships/image" Target="../media/image279.png"/><Relationship Id="rId5" Type="http://schemas.openxmlformats.org/officeDocument/2006/relationships/image" Target="../media/image273.png"/><Relationship Id="rId15" Type="http://schemas.openxmlformats.org/officeDocument/2006/relationships/image" Target="../media/image283.png"/><Relationship Id="rId10" Type="http://schemas.openxmlformats.org/officeDocument/2006/relationships/image" Target="../media/image278.png"/><Relationship Id="rId19" Type="http://schemas.openxmlformats.org/officeDocument/2006/relationships/image" Target="../media/image287.png"/><Relationship Id="rId4" Type="http://schemas.openxmlformats.org/officeDocument/2006/relationships/image" Target="../media/image272.png"/><Relationship Id="rId9" Type="http://schemas.openxmlformats.org/officeDocument/2006/relationships/image" Target="../media/image277.png"/><Relationship Id="rId14" Type="http://schemas.openxmlformats.org/officeDocument/2006/relationships/image" Target="../media/image28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3.png"/><Relationship Id="rId3" Type="http://schemas.openxmlformats.org/officeDocument/2006/relationships/image" Target="../media/image2.png"/><Relationship Id="rId7" Type="http://schemas.openxmlformats.org/officeDocument/2006/relationships/image" Target="../media/image29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1.png"/><Relationship Id="rId5" Type="http://schemas.openxmlformats.org/officeDocument/2006/relationships/image" Target="../media/image289.png"/><Relationship Id="rId4" Type="http://schemas.openxmlformats.org/officeDocument/2006/relationships/image" Target="../media/image288.png"/><Relationship Id="rId9" Type="http://schemas.openxmlformats.org/officeDocument/2006/relationships/image" Target="../media/image29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9.png"/><Relationship Id="rId13" Type="http://schemas.openxmlformats.org/officeDocument/2006/relationships/image" Target="../media/image304.png"/><Relationship Id="rId3" Type="http://schemas.openxmlformats.org/officeDocument/2006/relationships/image" Target="../media/image2.png"/><Relationship Id="rId7" Type="http://schemas.openxmlformats.org/officeDocument/2006/relationships/image" Target="../media/image298.png"/><Relationship Id="rId12" Type="http://schemas.openxmlformats.org/officeDocument/2006/relationships/image" Target="../media/image30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7.png"/><Relationship Id="rId11" Type="http://schemas.openxmlformats.org/officeDocument/2006/relationships/image" Target="../media/image302.png"/><Relationship Id="rId5" Type="http://schemas.openxmlformats.org/officeDocument/2006/relationships/image" Target="../media/image296.png"/><Relationship Id="rId10" Type="http://schemas.openxmlformats.org/officeDocument/2006/relationships/image" Target="../media/image301.png"/><Relationship Id="rId4" Type="http://schemas.openxmlformats.org/officeDocument/2006/relationships/image" Target="../media/image295.png"/><Relationship Id="rId9" Type="http://schemas.openxmlformats.org/officeDocument/2006/relationships/image" Target="../media/image30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png"/><Relationship Id="rId13" Type="http://schemas.openxmlformats.org/officeDocument/2006/relationships/image" Target="../media/image315.png"/><Relationship Id="rId18" Type="http://schemas.openxmlformats.org/officeDocument/2006/relationships/image" Target="../media/image320.png"/><Relationship Id="rId26" Type="http://schemas.openxmlformats.org/officeDocument/2006/relationships/image" Target="../media/image328.png"/><Relationship Id="rId3" Type="http://schemas.openxmlformats.org/officeDocument/2006/relationships/image" Target="../media/image305.png"/><Relationship Id="rId21" Type="http://schemas.openxmlformats.org/officeDocument/2006/relationships/image" Target="../media/image323.png"/><Relationship Id="rId7" Type="http://schemas.openxmlformats.org/officeDocument/2006/relationships/image" Target="../media/image308.png"/><Relationship Id="rId12" Type="http://schemas.openxmlformats.org/officeDocument/2006/relationships/image" Target="../media/image314.png"/><Relationship Id="rId17" Type="http://schemas.openxmlformats.org/officeDocument/2006/relationships/image" Target="../media/image319.png"/><Relationship Id="rId25" Type="http://schemas.openxmlformats.org/officeDocument/2006/relationships/image" Target="../media/image327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318.png"/><Relationship Id="rId20" Type="http://schemas.openxmlformats.org/officeDocument/2006/relationships/image" Target="../media/image3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7.png"/><Relationship Id="rId11" Type="http://schemas.openxmlformats.org/officeDocument/2006/relationships/image" Target="../media/image313.png"/><Relationship Id="rId24" Type="http://schemas.openxmlformats.org/officeDocument/2006/relationships/image" Target="../media/image326.png"/><Relationship Id="rId5" Type="http://schemas.openxmlformats.org/officeDocument/2006/relationships/image" Target="../media/image306.png"/><Relationship Id="rId15" Type="http://schemas.openxmlformats.org/officeDocument/2006/relationships/image" Target="../media/image317.png"/><Relationship Id="rId23" Type="http://schemas.openxmlformats.org/officeDocument/2006/relationships/image" Target="../media/image325.png"/><Relationship Id="rId10" Type="http://schemas.openxmlformats.org/officeDocument/2006/relationships/image" Target="../media/image312.png"/><Relationship Id="rId19" Type="http://schemas.openxmlformats.org/officeDocument/2006/relationships/image" Target="../media/image321.png"/><Relationship Id="rId4" Type="http://schemas.openxmlformats.org/officeDocument/2006/relationships/image" Target="../media/image2.png"/><Relationship Id="rId9" Type="http://schemas.openxmlformats.org/officeDocument/2006/relationships/image" Target="../media/image311.png"/><Relationship Id="rId14" Type="http://schemas.openxmlformats.org/officeDocument/2006/relationships/image" Target="../media/image316.png"/><Relationship Id="rId22" Type="http://schemas.openxmlformats.org/officeDocument/2006/relationships/image" Target="../media/image3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0.png"/><Relationship Id="rId4" Type="http://schemas.openxmlformats.org/officeDocument/2006/relationships/image" Target="../media/image3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2.png"/><Relationship Id="rId4" Type="http://schemas.openxmlformats.org/officeDocument/2006/relationships/image" Target="../media/image3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3" Type="http://schemas.openxmlformats.org/officeDocument/2006/relationships/image" Target="../media/image2.png"/><Relationship Id="rId7" Type="http://schemas.openxmlformats.org/officeDocument/2006/relationships/image" Target="../media/image20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5.png"/><Relationship Id="rId11" Type="http://schemas.openxmlformats.org/officeDocument/2006/relationships/image" Target="../media/image202.png"/><Relationship Id="rId5" Type="http://schemas.openxmlformats.org/officeDocument/2006/relationships/image" Target="../media/image204.png"/><Relationship Id="rId10" Type="http://schemas.openxmlformats.org/officeDocument/2006/relationships/image" Target="../media/image201.png"/><Relationship Id="rId4" Type="http://schemas.openxmlformats.org/officeDocument/2006/relationships/image" Target="../media/image203.png"/><Relationship Id="rId9" Type="http://schemas.openxmlformats.org/officeDocument/2006/relationships/image" Target="../media/image20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2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0.png"/><Relationship Id="rId5" Type="http://schemas.openxmlformats.org/officeDocument/2006/relationships/image" Target="../media/image209.png"/><Relationship Id="rId4" Type="http://schemas.openxmlformats.org/officeDocument/2006/relationships/image" Target="../media/image208.png"/><Relationship Id="rId9" Type="http://schemas.openxmlformats.org/officeDocument/2006/relationships/image" Target="../media/image20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2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2.png"/><Relationship Id="rId4" Type="http://schemas.openxmlformats.org/officeDocument/2006/relationships/image" Target="../media/image211.png"/><Relationship Id="rId9" Type="http://schemas.openxmlformats.org/officeDocument/2006/relationships/image" Target="../media/image20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2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3.png"/><Relationship Id="rId5" Type="http://schemas.openxmlformats.org/officeDocument/2006/relationships/image" Target="../media/image2120.png"/><Relationship Id="rId4" Type="http://schemas.openxmlformats.org/officeDocument/2006/relationships/image" Target="../media/image2110.png"/><Relationship Id="rId9" Type="http://schemas.openxmlformats.org/officeDocument/2006/relationships/image" Target="../media/image20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2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15.png"/><Relationship Id="rId4" Type="http://schemas.openxmlformats.org/officeDocument/2006/relationships/image" Target="../media/image214.png"/><Relationship Id="rId9" Type="http://schemas.openxmlformats.org/officeDocument/2006/relationships/image" Target="../media/image20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image" Target="../media/image2.png"/><Relationship Id="rId7" Type="http://schemas.openxmlformats.org/officeDocument/2006/relationships/image" Target="../media/image20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0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4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0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11.png"/><Relationship Id="rId11" Type="http://schemas.openxmlformats.org/officeDocument/2006/relationships/image" Target="../media/image202.png"/><Relationship Id="rId5" Type="http://schemas.openxmlformats.org/officeDocument/2006/relationships/image" Target="../media/image2011.png"/><Relationship Id="rId10" Type="http://schemas.openxmlformats.org/officeDocument/2006/relationships/image" Target="../media/image201.png"/><Relationship Id="rId4" Type="http://schemas.openxmlformats.org/officeDocument/2006/relationships/image" Target="../media/image223.png"/><Relationship Id="rId9" Type="http://schemas.openxmlformats.org/officeDocument/2006/relationships/image" Target="../media/image2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2357806" y="3954077"/>
            <a:ext cx="4223855" cy="10718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9900"/>
                </a:solidFill>
              </a:rPr>
              <a:t>Sandip Mondal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F0"/>
                </a:solidFill>
              </a:rPr>
              <a:t>Assistant Professor IIT Bombay</a:t>
            </a:r>
            <a:endParaRPr lang="en-US" sz="2600" b="1" dirty="0">
              <a:solidFill>
                <a:srgbClr val="00B0F0"/>
              </a:solidFill>
            </a:endParaRPr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65314" y="0"/>
            <a:ext cx="9144000" cy="8306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 fontAlgn="base"/>
            <a:r>
              <a:rPr lang="en-US" sz="5400" dirty="0">
                <a:solidFill>
                  <a:srgbClr val="7030A0"/>
                </a:solidFill>
              </a:rPr>
              <a:t>EE204</a:t>
            </a:r>
            <a:r>
              <a:rPr lang="en-US" sz="5400" dirty="0">
                <a:solidFill>
                  <a:srgbClr val="FF0000"/>
                </a:solidFill>
              </a:rPr>
              <a:t>:</a:t>
            </a:r>
            <a:r>
              <a:rPr lang="en-US" sz="5400" dirty="0">
                <a:solidFill>
                  <a:srgbClr val="0000FF"/>
                </a:solidFill>
              </a:rPr>
              <a:t> Analog Circuits</a:t>
            </a:r>
          </a:p>
        </p:txBody>
      </p:sp>
      <p:pic>
        <p:nvPicPr>
          <p:cNvPr id="1028" name="Picture 4" descr="IIT Bombay - Wikipedia">
            <a:extLst>
              <a:ext uri="{FF2B5EF4-FFF2-40B4-BE49-F238E27FC236}">
                <a16:creationId xmlns:a16="http://schemas.microsoft.com/office/drawing/2014/main" id="{FD24BBB9-B1EF-4996-A731-8EA96F07B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60" y="2799012"/>
            <a:ext cx="1184655" cy="115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26;p24">
            <a:extLst>
              <a:ext uri="{FF2B5EF4-FFF2-40B4-BE49-F238E27FC236}">
                <a16:creationId xmlns:a16="http://schemas.microsoft.com/office/drawing/2014/main" id="{06790F0A-E24C-487A-87E4-857C327A31FE}"/>
              </a:ext>
            </a:extLst>
          </p:cNvPr>
          <p:cNvSpPr txBox="1">
            <a:spLocks/>
          </p:cNvSpPr>
          <p:nvPr/>
        </p:nvSpPr>
        <p:spPr>
          <a:xfrm>
            <a:off x="333828" y="1727194"/>
            <a:ext cx="8708572" cy="81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 fontAlgn="base"/>
            <a:r>
              <a:rPr lang="en-US" sz="5400" dirty="0">
                <a:solidFill>
                  <a:srgbClr val="FF0000"/>
                </a:solidFill>
              </a:rPr>
              <a:t>Lecture-2</a:t>
            </a:r>
          </a:p>
        </p:txBody>
      </p:sp>
    </p:spTree>
    <p:extLst>
      <p:ext uri="{BB962C8B-B14F-4D97-AF65-F5344CB8AC3E}">
        <p14:creationId xmlns:p14="http://schemas.microsoft.com/office/powerpoint/2010/main" val="404634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10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Half Wave Rectifier: </a:t>
            </a:r>
            <a:r>
              <a:rPr lang="en-US" sz="2400" b="1" dirty="0">
                <a:solidFill>
                  <a:srgbClr val="FF0000"/>
                </a:solidFill>
                <a:latin typeface="Livvic" panose="020B0604020202020204" charset="0"/>
              </a:rPr>
              <a:t>Ripple Factor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9B5357-0D4F-56FD-93CA-1869B9145AE3}"/>
                  </a:ext>
                </a:extLst>
              </p:cNvPr>
              <p:cNvSpPr txBox="1"/>
              <p:nvPr/>
            </p:nvSpPr>
            <p:spPr>
              <a:xfrm>
                <a:off x="3095703" y="1186910"/>
                <a:ext cx="5668603" cy="4463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𝑅𝑖𝑝𝑝𝑙𝑒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𝐹𝑎𝑐𝑡𝑜𝑟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𝑟𝑚𝑠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h𝑒𝑟𝑚𝑜𝑛𝑖𝑐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𝑐𝑜𝑚𝑝𝑜𝑛𝑒𝑛𝑡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𝑜𝑢𝑡𝑝𝑢𝑡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𝑐𝑢𝑟𝑟𝑒𝑛𝑡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𝑆𝑡𝑒𝑑𝑦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𝑑𝑐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𝑜𝑢𝑡𝑝𝑢𝑡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𝑐𝑢𝑟𝑟𝑒𝑛𝑡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b="0" i="1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9B5357-0D4F-56FD-93CA-1869B9145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703" y="1186910"/>
                <a:ext cx="5668603" cy="446341"/>
              </a:xfrm>
              <a:prstGeom prst="rect">
                <a:avLst/>
              </a:prstGeom>
              <a:blipFill>
                <a:blip r:embed="rId4"/>
                <a:stretch>
                  <a:fillRect l="-1505" t="-2740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BE2FD2-7521-7C8B-B723-CC2B45BB8505}"/>
                  </a:ext>
                </a:extLst>
              </p:cNvPr>
              <p:cNvSpPr txBox="1"/>
              <p:nvPr/>
            </p:nvSpPr>
            <p:spPr>
              <a:xfrm>
                <a:off x="3095703" y="488584"/>
                <a:ext cx="19520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BE2FD2-7521-7C8B-B723-CC2B45BB8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703" y="488584"/>
                <a:ext cx="1952073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4B94F6-3179-BAE0-7B43-EA2D49C66860}"/>
                  </a:ext>
                </a:extLst>
              </p:cNvPr>
              <p:cNvSpPr txBox="1"/>
              <p:nvPr/>
            </p:nvSpPr>
            <p:spPr>
              <a:xfrm>
                <a:off x="3095703" y="1775919"/>
                <a:ext cx="3410934" cy="9073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𝑅𝑖𝑝𝑝𝑙𝑒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𝐹𝑎𝑐𝑡𝑜𝑟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𝑟𝑚𝑠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b="0" i="1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4B94F6-3179-BAE0-7B43-EA2D49C66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703" y="1775919"/>
                <a:ext cx="3410934" cy="9073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6BFED732-43B4-4288-843E-0A92D53BAF86}"/>
              </a:ext>
            </a:extLst>
          </p:cNvPr>
          <p:cNvGrpSpPr/>
          <p:nvPr/>
        </p:nvGrpSpPr>
        <p:grpSpPr>
          <a:xfrm>
            <a:off x="1043027" y="630778"/>
            <a:ext cx="1008993" cy="465081"/>
            <a:chOff x="6132786" y="1608613"/>
            <a:chExt cx="1008993" cy="465081"/>
          </a:xfrm>
        </p:grpSpPr>
        <p:sp>
          <p:nvSpPr>
            <p:cNvPr id="16" name="Flowchart: Merge 15">
              <a:extLst>
                <a:ext uri="{FF2B5EF4-FFF2-40B4-BE49-F238E27FC236}">
                  <a16:creationId xmlns:a16="http://schemas.microsoft.com/office/drawing/2014/main" id="{10DA28B0-DD2C-265B-4449-ACE3D17E59A9}"/>
                </a:ext>
              </a:extLst>
            </p:cNvPr>
            <p:cNvSpPr/>
            <p:nvPr/>
          </p:nvSpPr>
          <p:spPr>
            <a:xfrm rot="16200000">
              <a:off x="6391188" y="1659852"/>
              <a:ext cx="465080" cy="362604"/>
            </a:xfrm>
            <a:prstGeom prst="flowChartMerg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17475FF-EE23-B8B1-3916-81DDF7BDADEF}"/>
                </a:ext>
              </a:extLst>
            </p:cNvPr>
            <p:cNvCxnSpPr>
              <a:cxnSpLocks/>
            </p:cNvCxnSpPr>
            <p:nvPr/>
          </p:nvCxnSpPr>
          <p:spPr>
            <a:xfrm>
              <a:off x="6805030" y="1608613"/>
              <a:ext cx="0" cy="4650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CF4CFB7-8816-2EA1-628C-6CFD746F1A86}"/>
                </a:ext>
              </a:extLst>
            </p:cNvPr>
            <p:cNvCxnSpPr>
              <a:cxnSpLocks/>
            </p:cNvCxnSpPr>
            <p:nvPr/>
          </p:nvCxnSpPr>
          <p:spPr>
            <a:xfrm>
              <a:off x="6132786" y="1829332"/>
              <a:ext cx="309640" cy="0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F297A10-53E2-8801-E200-492EF3F8B405}"/>
                </a:ext>
              </a:extLst>
            </p:cNvPr>
            <p:cNvCxnSpPr>
              <a:cxnSpLocks/>
            </p:cNvCxnSpPr>
            <p:nvPr/>
          </p:nvCxnSpPr>
          <p:spPr>
            <a:xfrm>
              <a:off x="6805030" y="1831959"/>
              <a:ext cx="336749" cy="0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4DD66F1-6384-315E-D6BF-1E962C665426}"/>
              </a:ext>
            </a:extLst>
          </p:cNvPr>
          <p:cNvCxnSpPr>
            <a:cxnSpLocks/>
            <a:stCxn id="61" idx="4"/>
          </p:cNvCxnSpPr>
          <p:nvPr/>
        </p:nvCxnSpPr>
        <p:spPr>
          <a:xfrm flipH="1">
            <a:off x="573795" y="1761741"/>
            <a:ext cx="27949" cy="5861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C725D43-7FAB-A5F5-1226-071FE41A004E}"/>
              </a:ext>
            </a:extLst>
          </p:cNvPr>
          <p:cNvCxnSpPr>
            <a:cxnSpLocks/>
            <a:endCxn id="61" idx="0"/>
          </p:cNvCxnSpPr>
          <p:nvPr/>
        </p:nvCxnSpPr>
        <p:spPr>
          <a:xfrm>
            <a:off x="597485" y="849320"/>
            <a:ext cx="4259" cy="5737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22DBE4E-B05B-31F1-667C-304709709E25}"/>
              </a:ext>
            </a:extLst>
          </p:cNvPr>
          <p:cNvCxnSpPr>
            <a:cxnSpLocks/>
          </p:cNvCxnSpPr>
          <p:nvPr/>
        </p:nvCxnSpPr>
        <p:spPr>
          <a:xfrm flipV="1">
            <a:off x="590938" y="2309959"/>
            <a:ext cx="1474136" cy="194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EE6126D-CEA1-3664-B105-C36F44C6C1B4}"/>
              </a:ext>
            </a:extLst>
          </p:cNvPr>
          <p:cNvGrpSpPr/>
          <p:nvPr/>
        </p:nvGrpSpPr>
        <p:grpSpPr>
          <a:xfrm rot="5400000">
            <a:off x="1342931" y="1369461"/>
            <a:ext cx="1481214" cy="399783"/>
            <a:chOff x="4774161" y="1682364"/>
            <a:chExt cx="1521864" cy="693028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EE2F404-88E9-B894-EF71-11EF25AEDA78}"/>
                </a:ext>
              </a:extLst>
            </p:cNvPr>
            <p:cNvCxnSpPr>
              <a:cxnSpLocks/>
            </p:cNvCxnSpPr>
            <p:nvPr/>
          </p:nvCxnSpPr>
          <p:spPr>
            <a:xfrm>
              <a:off x="4774161" y="2096814"/>
              <a:ext cx="20774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8D6AD86-61E0-7A8E-1868-FC5B01A96165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6F6B85A-8935-AA1C-5264-04D7C025A3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A8F6E39-43A9-D208-CE8E-3545786269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8F73378-1AF9-920F-AA04-488400D0FC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62A9DE6-3419-2591-D647-19DE4B73E3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494E553-CA54-516A-F167-E0C16D16A1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0727AD3-59FD-E0C8-B664-13A25D5BE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2B08279-F775-EE1C-6E14-E8670F2F6DC1}"/>
              </a:ext>
            </a:extLst>
          </p:cNvPr>
          <p:cNvCxnSpPr>
            <a:cxnSpLocks/>
          </p:cNvCxnSpPr>
          <p:nvPr/>
        </p:nvCxnSpPr>
        <p:spPr>
          <a:xfrm flipV="1">
            <a:off x="590938" y="843653"/>
            <a:ext cx="452089" cy="5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B954B21-9E06-F4A9-F36E-1D5C5126F0AC}"/>
                  </a:ext>
                </a:extLst>
              </p:cNvPr>
              <p:cNvSpPr txBox="1"/>
              <p:nvPr/>
            </p:nvSpPr>
            <p:spPr>
              <a:xfrm>
                <a:off x="2283430" y="1348562"/>
                <a:ext cx="4063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B954B21-9E06-F4A9-F36E-1D5C5126F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430" y="1348562"/>
                <a:ext cx="406330" cy="461665"/>
              </a:xfrm>
              <a:prstGeom prst="rect">
                <a:avLst/>
              </a:prstGeom>
              <a:blipFill>
                <a:blip r:embed="rId7"/>
                <a:stretch>
                  <a:fillRect l="-4545" r="-18182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E95C4E8-39B6-D436-FA01-8CE5A311494E}"/>
                  </a:ext>
                </a:extLst>
              </p:cNvPr>
              <p:cNvSpPr txBox="1"/>
              <p:nvPr/>
            </p:nvSpPr>
            <p:spPr>
              <a:xfrm>
                <a:off x="138250" y="1656338"/>
                <a:ext cx="2174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E95C4E8-39B6-D436-FA01-8CE5A3114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50" y="1656338"/>
                <a:ext cx="217495" cy="307777"/>
              </a:xfrm>
              <a:prstGeom prst="rect">
                <a:avLst/>
              </a:prstGeom>
              <a:blipFill>
                <a:blip r:embed="rId8"/>
                <a:stretch>
                  <a:fillRect l="-14286" r="-11429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0DD993-9FA5-D3F8-E058-951D0ED0FAA9}"/>
                  </a:ext>
                </a:extLst>
              </p:cNvPr>
              <p:cNvSpPr txBox="1"/>
              <p:nvPr/>
            </p:nvSpPr>
            <p:spPr>
              <a:xfrm>
                <a:off x="1157698" y="1269149"/>
                <a:ext cx="4063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0DD993-9FA5-D3F8-E058-951D0ED0F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698" y="1269149"/>
                <a:ext cx="406330" cy="461665"/>
              </a:xfrm>
              <a:prstGeom prst="rect">
                <a:avLst/>
              </a:prstGeom>
              <a:blipFill>
                <a:blip r:embed="rId9"/>
                <a:stretch>
                  <a:fillRect l="-4478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59">
            <a:extLst>
              <a:ext uri="{FF2B5EF4-FFF2-40B4-BE49-F238E27FC236}">
                <a16:creationId xmlns:a16="http://schemas.microsoft.com/office/drawing/2014/main" id="{DDF0813E-AF19-9BA3-DFA8-FEA78C66822C}"/>
              </a:ext>
            </a:extLst>
          </p:cNvPr>
          <p:cNvSpPr/>
          <p:nvPr/>
        </p:nvSpPr>
        <p:spPr>
          <a:xfrm rot="19131712">
            <a:off x="943342" y="1190454"/>
            <a:ext cx="830158" cy="968058"/>
          </a:xfrm>
          <a:prstGeom prst="arc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9DC1417-E304-9DD8-311B-3BF282C7F55F}"/>
              </a:ext>
            </a:extLst>
          </p:cNvPr>
          <p:cNvSpPr/>
          <p:nvPr/>
        </p:nvSpPr>
        <p:spPr>
          <a:xfrm>
            <a:off x="322344" y="1423074"/>
            <a:ext cx="558800" cy="3386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FF"/>
                </a:solidFill>
              </a:rPr>
              <a:t>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46F092C-3953-E612-9AA0-BB8F2087A7BB}"/>
                  </a:ext>
                </a:extLst>
              </p:cNvPr>
              <p:cNvSpPr txBox="1"/>
              <p:nvPr/>
            </p:nvSpPr>
            <p:spPr>
              <a:xfrm>
                <a:off x="299345" y="2787327"/>
                <a:ext cx="8376741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2000" dirty="0"/>
                  <a:t>Instantaneous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ac</a:t>
                </a:r>
                <a:r>
                  <a:rPr lang="en-US" sz="2000" dirty="0"/>
                  <a:t> component of the load current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−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𝐼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𝑑𝑐</m:t>
                        </m:r>
                      </m:sub>
                    </m:sSub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sSup>
                      <m:sSup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𝑖</m:t>
                        </m:r>
                      </m:e>
                      <m:sup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46F092C-3953-E612-9AA0-BB8F2087A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45" y="2787327"/>
                <a:ext cx="8376741" cy="513282"/>
              </a:xfrm>
              <a:prstGeom prst="rect">
                <a:avLst/>
              </a:prstGeom>
              <a:blipFill>
                <a:blip r:embed="rId10"/>
                <a:stretch>
                  <a:fillRect l="-72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3875B66-4967-4BD8-655F-EA21716D653D}"/>
              </a:ext>
            </a:extLst>
          </p:cNvPr>
          <p:cNvSpPr txBox="1"/>
          <p:nvPr/>
        </p:nvSpPr>
        <p:spPr>
          <a:xfrm>
            <a:off x="246997" y="3609564"/>
            <a:ext cx="8376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dirty="0"/>
              <a:t>The rms value of alternating component of load current (or ripple current)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418EF0-261C-706C-3121-CEE3F9F58ED6}"/>
                  </a:ext>
                </a:extLst>
              </p:cNvPr>
              <p:cNvSpPr txBox="1"/>
              <p:nvPr/>
            </p:nvSpPr>
            <p:spPr>
              <a:xfrm>
                <a:off x="2616049" y="4116865"/>
                <a:ext cx="4546822" cy="9104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nary>
                                <m:nary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𝐿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𝑑𝑐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418EF0-261C-706C-3121-CEE3F9F58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049" y="4116865"/>
                <a:ext cx="4546822" cy="91044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779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11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Half Wave Rectifier: </a:t>
            </a:r>
            <a:r>
              <a:rPr lang="en-US" sz="2400" b="1" dirty="0">
                <a:solidFill>
                  <a:srgbClr val="FF0000"/>
                </a:solidFill>
                <a:latin typeface="Livvic" panose="020B0604020202020204" charset="0"/>
              </a:rPr>
              <a:t>Ripple Factor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BFED732-43B4-4288-843E-0A92D53BAF86}"/>
              </a:ext>
            </a:extLst>
          </p:cNvPr>
          <p:cNvGrpSpPr/>
          <p:nvPr/>
        </p:nvGrpSpPr>
        <p:grpSpPr>
          <a:xfrm>
            <a:off x="802734" y="602657"/>
            <a:ext cx="1008993" cy="465081"/>
            <a:chOff x="6132786" y="1608613"/>
            <a:chExt cx="1008993" cy="465081"/>
          </a:xfrm>
        </p:grpSpPr>
        <p:sp>
          <p:nvSpPr>
            <p:cNvPr id="16" name="Flowchart: Merge 15">
              <a:extLst>
                <a:ext uri="{FF2B5EF4-FFF2-40B4-BE49-F238E27FC236}">
                  <a16:creationId xmlns:a16="http://schemas.microsoft.com/office/drawing/2014/main" id="{10DA28B0-DD2C-265B-4449-ACE3D17E59A9}"/>
                </a:ext>
              </a:extLst>
            </p:cNvPr>
            <p:cNvSpPr/>
            <p:nvPr/>
          </p:nvSpPr>
          <p:spPr>
            <a:xfrm rot="16200000">
              <a:off x="6391188" y="1659852"/>
              <a:ext cx="465080" cy="362604"/>
            </a:xfrm>
            <a:prstGeom prst="flowChartMerg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17475FF-EE23-B8B1-3916-81DDF7BDADEF}"/>
                </a:ext>
              </a:extLst>
            </p:cNvPr>
            <p:cNvCxnSpPr>
              <a:cxnSpLocks/>
            </p:cNvCxnSpPr>
            <p:nvPr/>
          </p:nvCxnSpPr>
          <p:spPr>
            <a:xfrm>
              <a:off x="6805030" y="1608613"/>
              <a:ext cx="0" cy="4650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CF4CFB7-8816-2EA1-628C-6CFD746F1A86}"/>
                </a:ext>
              </a:extLst>
            </p:cNvPr>
            <p:cNvCxnSpPr>
              <a:cxnSpLocks/>
            </p:cNvCxnSpPr>
            <p:nvPr/>
          </p:nvCxnSpPr>
          <p:spPr>
            <a:xfrm>
              <a:off x="6132786" y="1829332"/>
              <a:ext cx="309640" cy="0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F297A10-53E2-8801-E200-492EF3F8B405}"/>
                </a:ext>
              </a:extLst>
            </p:cNvPr>
            <p:cNvCxnSpPr>
              <a:cxnSpLocks/>
            </p:cNvCxnSpPr>
            <p:nvPr/>
          </p:nvCxnSpPr>
          <p:spPr>
            <a:xfrm>
              <a:off x="6805030" y="1831959"/>
              <a:ext cx="336749" cy="0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4DD66F1-6384-315E-D6BF-1E962C665426}"/>
              </a:ext>
            </a:extLst>
          </p:cNvPr>
          <p:cNvCxnSpPr>
            <a:cxnSpLocks/>
            <a:stCxn id="61" idx="4"/>
          </p:cNvCxnSpPr>
          <p:nvPr/>
        </p:nvCxnSpPr>
        <p:spPr>
          <a:xfrm flipH="1">
            <a:off x="333502" y="1733620"/>
            <a:ext cx="27949" cy="5861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C725D43-7FAB-A5F5-1226-071FE41A004E}"/>
              </a:ext>
            </a:extLst>
          </p:cNvPr>
          <p:cNvCxnSpPr>
            <a:cxnSpLocks/>
            <a:endCxn id="61" idx="0"/>
          </p:cNvCxnSpPr>
          <p:nvPr/>
        </p:nvCxnSpPr>
        <p:spPr>
          <a:xfrm>
            <a:off x="357192" y="821199"/>
            <a:ext cx="4259" cy="5737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22DBE4E-B05B-31F1-667C-304709709E25}"/>
              </a:ext>
            </a:extLst>
          </p:cNvPr>
          <p:cNvCxnSpPr>
            <a:cxnSpLocks/>
          </p:cNvCxnSpPr>
          <p:nvPr/>
        </p:nvCxnSpPr>
        <p:spPr>
          <a:xfrm flipV="1">
            <a:off x="350645" y="2281838"/>
            <a:ext cx="1474136" cy="194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EE6126D-CEA1-3664-B105-C36F44C6C1B4}"/>
              </a:ext>
            </a:extLst>
          </p:cNvPr>
          <p:cNvGrpSpPr/>
          <p:nvPr/>
        </p:nvGrpSpPr>
        <p:grpSpPr>
          <a:xfrm rot="5400000">
            <a:off x="1102638" y="1341340"/>
            <a:ext cx="1481214" cy="399783"/>
            <a:chOff x="4774161" y="1682364"/>
            <a:chExt cx="1521864" cy="693028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EE2F404-88E9-B894-EF71-11EF25AEDA78}"/>
                </a:ext>
              </a:extLst>
            </p:cNvPr>
            <p:cNvCxnSpPr>
              <a:cxnSpLocks/>
            </p:cNvCxnSpPr>
            <p:nvPr/>
          </p:nvCxnSpPr>
          <p:spPr>
            <a:xfrm>
              <a:off x="4774161" y="2096814"/>
              <a:ext cx="20774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8D6AD86-61E0-7A8E-1868-FC5B01A96165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6F6B85A-8935-AA1C-5264-04D7C025A3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A8F6E39-43A9-D208-CE8E-3545786269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8F73378-1AF9-920F-AA04-488400D0FC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62A9DE6-3419-2591-D647-19DE4B73E3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494E553-CA54-516A-F167-E0C16D16A1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0727AD3-59FD-E0C8-B664-13A25D5BE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2B08279-F775-EE1C-6E14-E8670F2F6DC1}"/>
              </a:ext>
            </a:extLst>
          </p:cNvPr>
          <p:cNvCxnSpPr>
            <a:cxnSpLocks/>
          </p:cNvCxnSpPr>
          <p:nvPr/>
        </p:nvCxnSpPr>
        <p:spPr>
          <a:xfrm flipV="1">
            <a:off x="350645" y="815532"/>
            <a:ext cx="452089" cy="5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B954B21-9E06-F4A9-F36E-1D5C5126F0AC}"/>
                  </a:ext>
                </a:extLst>
              </p:cNvPr>
              <p:cNvSpPr txBox="1"/>
              <p:nvPr/>
            </p:nvSpPr>
            <p:spPr>
              <a:xfrm>
                <a:off x="2043137" y="1320441"/>
                <a:ext cx="4063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B954B21-9E06-F4A9-F36E-1D5C5126F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137" y="1320441"/>
                <a:ext cx="406330" cy="461665"/>
              </a:xfrm>
              <a:prstGeom prst="rect">
                <a:avLst/>
              </a:prstGeom>
              <a:blipFill>
                <a:blip r:embed="rId4"/>
                <a:stretch>
                  <a:fillRect l="-2985" r="-16418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E95C4E8-39B6-D436-FA01-8CE5A311494E}"/>
                  </a:ext>
                </a:extLst>
              </p:cNvPr>
              <p:cNvSpPr txBox="1"/>
              <p:nvPr/>
            </p:nvSpPr>
            <p:spPr>
              <a:xfrm>
                <a:off x="64946" y="1703557"/>
                <a:ext cx="2174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E95C4E8-39B6-D436-FA01-8CE5A3114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6" y="1703557"/>
                <a:ext cx="217495" cy="307777"/>
              </a:xfrm>
              <a:prstGeom prst="rect">
                <a:avLst/>
              </a:prstGeom>
              <a:blipFill>
                <a:blip r:embed="rId5"/>
                <a:stretch>
                  <a:fillRect l="-14286" r="-11429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0DD993-9FA5-D3F8-E058-951D0ED0FAA9}"/>
                  </a:ext>
                </a:extLst>
              </p:cNvPr>
              <p:cNvSpPr txBox="1"/>
              <p:nvPr/>
            </p:nvSpPr>
            <p:spPr>
              <a:xfrm>
                <a:off x="917405" y="1241028"/>
                <a:ext cx="4063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0DD993-9FA5-D3F8-E058-951D0ED0F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405" y="1241028"/>
                <a:ext cx="406330" cy="461665"/>
              </a:xfrm>
              <a:prstGeom prst="rect">
                <a:avLst/>
              </a:prstGeom>
              <a:blipFill>
                <a:blip r:embed="rId6"/>
                <a:stretch>
                  <a:fillRect l="-2985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59">
            <a:extLst>
              <a:ext uri="{FF2B5EF4-FFF2-40B4-BE49-F238E27FC236}">
                <a16:creationId xmlns:a16="http://schemas.microsoft.com/office/drawing/2014/main" id="{DDF0813E-AF19-9BA3-DFA8-FEA78C66822C}"/>
              </a:ext>
            </a:extLst>
          </p:cNvPr>
          <p:cNvSpPr/>
          <p:nvPr/>
        </p:nvSpPr>
        <p:spPr>
          <a:xfrm rot="19131712">
            <a:off x="703049" y="1162333"/>
            <a:ext cx="830158" cy="968058"/>
          </a:xfrm>
          <a:prstGeom prst="arc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9DC1417-E304-9DD8-311B-3BF282C7F55F}"/>
              </a:ext>
            </a:extLst>
          </p:cNvPr>
          <p:cNvSpPr/>
          <p:nvPr/>
        </p:nvSpPr>
        <p:spPr>
          <a:xfrm>
            <a:off x="82051" y="1394953"/>
            <a:ext cx="558800" cy="3386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FF"/>
                </a:solidFill>
              </a:rPr>
              <a:t>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418EF0-261C-706C-3121-CEE3F9F58ED6}"/>
                  </a:ext>
                </a:extLst>
              </p:cNvPr>
              <p:cNvSpPr txBox="1"/>
              <p:nvPr/>
            </p:nvSpPr>
            <p:spPr>
              <a:xfrm>
                <a:off x="2614745" y="425742"/>
                <a:ext cx="4546822" cy="9104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nary>
                                <m:nary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𝐿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𝑑𝑐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418EF0-261C-706C-3121-CEE3F9F58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745" y="425742"/>
                <a:ext cx="4546822" cy="9104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97BB4C-9B88-7AA8-194E-419F128FE6AF}"/>
                  </a:ext>
                </a:extLst>
              </p:cNvPr>
              <p:cNvSpPr txBox="1"/>
              <p:nvPr/>
            </p:nvSpPr>
            <p:spPr>
              <a:xfrm>
                <a:off x="2576112" y="1559685"/>
                <a:ext cx="6567888" cy="9104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nary>
                                <m:nary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𝐿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𝑑𝑐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𝑑𝑐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..(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97BB4C-9B88-7AA8-194E-419F128FE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112" y="1559685"/>
                <a:ext cx="6567888" cy="9104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09457AB-2732-FA57-1C27-C7F5779E0278}"/>
                  </a:ext>
                </a:extLst>
              </p:cNvPr>
              <p:cNvSpPr txBox="1"/>
              <p:nvPr/>
            </p:nvSpPr>
            <p:spPr>
              <a:xfrm>
                <a:off x="2991695" y="2992205"/>
                <a:ext cx="3160609" cy="830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09457AB-2732-FA57-1C27-C7F5779E0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695" y="2992205"/>
                <a:ext cx="3160609" cy="8304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C7401F-F3EE-F078-E921-9A4DA72D2525}"/>
                  </a:ext>
                </a:extLst>
              </p:cNvPr>
              <p:cNvSpPr txBox="1"/>
              <p:nvPr/>
            </p:nvSpPr>
            <p:spPr>
              <a:xfrm>
                <a:off x="324012" y="2531111"/>
                <a:ext cx="83274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𝑟𝑚𝑠</m:t>
                        </m:r>
                      </m:sub>
                    </m:sSub>
                  </m:oMath>
                </a14:m>
                <a:r>
                  <a:rPr lang="en-US" sz="2000" dirty="0"/>
                  <a:t> is the rms or the effective value of the total load current, we have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C7401F-F3EE-F078-E921-9A4DA72D2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12" y="2531111"/>
                <a:ext cx="8327408" cy="400110"/>
              </a:xfrm>
              <a:prstGeom prst="rect">
                <a:avLst/>
              </a:prstGeom>
              <a:blipFill>
                <a:blip r:embed="rId10"/>
                <a:stretch>
                  <a:fillRect l="-732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D99726-ECBD-97B8-B333-AD865860F3BF}"/>
                  </a:ext>
                </a:extLst>
              </p:cNvPr>
              <p:cNvSpPr txBox="1"/>
              <p:nvPr/>
            </p:nvSpPr>
            <p:spPr>
              <a:xfrm>
                <a:off x="246997" y="3818846"/>
                <a:ext cx="8457700" cy="4186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The first term of integral gives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𝑟𝑚𝑠</m:t>
                            </m:r>
                          </m:sub>
                        </m:sSub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and the second term (a) yields -2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𝑑𝑐</m:t>
                            </m:r>
                          </m:sub>
                        </m:sSub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D99726-ECBD-97B8-B333-AD865860F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97" y="3818846"/>
                <a:ext cx="8457700" cy="418641"/>
              </a:xfrm>
              <a:prstGeom prst="rect">
                <a:avLst/>
              </a:prstGeom>
              <a:blipFill>
                <a:blip r:embed="rId11"/>
                <a:stretch>
                  <a:fillRect l="-793" t="-1449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36EB9A4-D490-8A57-C8D9-999E87C29984}"/>
                  </a:ext>
                </a:extLst>
              </p:cNvPr>
              <p:cNvSpPr txBox="1"/>
              <p:nvPr/>
            </p:nvSpPr>
            <p:spPr>
              <a:xfrm>
                <a:off x="1811727" y="4453507"/>
                <a:ext cx="6839693" cy="3915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𝑟𝑚𝑠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𝑑𝑐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𝑑𝑐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𝑟𝑚𝑠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𝑑𝑐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36EB9A4-D490-8A57-C8D9-999E87C29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727" y="4453507"/>
                <a:ext cx="6839693" cy="3915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110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12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Half Wave Rectifier: </a:t>
            </a:r>
            <a:r>
              <a:rPr lang="en-US" sz="2400" b="1" dirty="0">
                <a:solidFill>
                  <a:srgbClr val="FF0000"/>
                </a:solidFill>
                <a:latin typeface="Livvic" panose="020B0604020202020204" charset="0"/>
              </a:rPr>
              <a:t>AC component of current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A698E8-6B29-0AD8-5010-A40838C7699A}"/>
                  </a:ext>
                </a:extLst>
              </p:cNvPr>
              <p:cNvSpPr txBox="1"/>
              <p:nvPr/>
            </p:nvSpPr>
            <p:spPr>
              <a:xfrm>
                <a:off x="2800108" y="457035"/>
                <a:ext cx="4894610" cy="9588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A698E8-6B29-0AD8-5010-A40838C76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108" y="457035"/>
                <a:ext cx="4894610" cy="958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9B5357-0D4F-56FD-93CA-1869B9145AE3}"/>
                  </a:ext>
                </a:extLst>
              </p:cNvPr>
              <p:cNvSpPr txBox="1"/>
              <p:nvPr/>
            </p:nvSpPr>
            <p:spPr>
              <a:xfrm>
                <a:off x="2978679" y="1592407"/>
                <a:ext cx="5006179" cy="609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𝑟𝑚𝑠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b="0" dirty="0">
                    <a:ea typeface="Cambria Math" panose="02040503050406030204" pitchFamily="18" charset="0"/>
                  </a:rPr>
                  <a:t> for Half wave rectifier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9B5357-0D4F-56FD-93CA-1869B9145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679" y="1592407"/>
                <a:ext cx="5006179" cy="609526"/>
              </a:xfrm>
              <a:prstGeom prst="rect">
                <a:avLst/>
              </a:prstGeom>
              <a:blipFill>
                <a:blip r:embed="rId5"/>
                <a:stretch>
                  <a:fillRect t="-5000" r="-974" b="-1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61EA2E55-B108-12FD-B27C-6E6BCFD066CA}"/>
              </a:ext>
            </a:extLst>
          </p:cNvPr>
          <p:cNvGrpSpPr/>
          <p:nvPr/>
        </p:nvGrpSpPr>
        <p:grpSpPr>
          <a:xfrm>
            <a:off x="1043027" y="630778"/>
            <a:ext cx="1008993" cy="465081"/>
            <a:chOff x="6132786" y="1608613"/>
            <a:chExt cx="1008993" cy="465081"/>
          </a:xfrm>
        </p:grpSpPr>
        <p:sp>
          <p:nvSpPr>
            <p:cNvPr id="40" name="Flowchart: Merge 39">
              <a:extLst>
                <a:ext uri="{FF2B5EF4-FFF2-40B4-BE49-F238E27FC236}">
                  <a16:creationId xmlns:a16="http://schemas.microsoft.com/office/drawing/2014/main" id="{0C8BA92C-6C23-0FE2-14E8-50434FFC245D}"/>
                </a:ext>
              </a:extLst>
            </p:cNvPr>
            <p:cNvSpPr/>
            <p:nvPr/>
          </p:nvSpPr>
          <p:spPr>
            <a:xfrm rot="16200000">
              <a:off x="6391188" y="1659852"/>
              <a:ext cx="465080" cy="362604"/>
            </a:xfrm>
            <a:prstGeom prst="flowChartMerg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AA7EE22-32EE-BA5E-0CDC-DF37F60A3B79}"/>
                </a:ext>
              </a:extLst>
            </p:cNvPr>
            <p:cNvCxnSpPr>
              <a:cxnSpLocks/>
            </p:cNvCxnSpPr>
            <p:nvPr/>
          </p:nvCxnSpPr>
          <p:spPr>
            <a:xfrm>
              <a:off x="6805030" y="1608613"/>
              <a:ext cx="0" cy="4650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BE18615-F372-2F2F-44F8-FEAD0FB31059}"/>
                </a:ext>
              </a:extLst>
            </p:cNvPr>
            <p:cNvCxnSpPr>
              <a:cxnSpLocks/>
            </p:cNvCxnSpPr>
            <p:nvPr/>
          </p:nvCxnSpPr>
          <p:spPr>
            <a:xfrm>
              <a:off x="6132786" y="1829332"/>
              <a:ext cx="309640" cy="0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0FBEF94-BFF8-1C37-E63B-CD997CDA9527}"/>
                </a:ext>
              </a:extLst>
            </p:cNvPr>
            <p:cNvCxnSpPr>
              <a:cxnSpLocks/>
            </p:cNvCxnSpPr>
            <p:nvPr/>
          </p:nvCxnSpPr>
          <p:spPr>
            <a:xfrm>
              <a:off x="6805030" y="1831959"/>
              <a:ext cx="336749" cy="0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026FAA4-FBE5-4939-9882-9523C7E25995}"/>
              </a:ext>
            </a:extLst>
          </p:cNvPr>
          <p:cNvCxnSpPr>
            <a:cxnSpLocks/>
            <a:stCxn id="61" idx="4"/>
          </p:cNvCxnSpPr>
          <p:nvPr/>
        </p:nvCxnSpPr>
        <p:spPr>
          <a:xfrm flipH="1">
            <a:off x="573795" y="1761741"/>
            <a:ext cx="27949" cy="5861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C3FC23B-1977-311E-95F4-43B94F774997}"/>
              </a:ext>
            </a:extLst>
          </p:cNvPr>
          <p:cNvCxnSpPr>
            <a:cxnSpLocks/>
            <a:endCxn id="61" idx="0"/>
          </p:cNvCxnSpPr>
          <p:nvPr/>
        </p:nvCxnSpPr>
        <p:spPr>
          <a:xfrm>
            <a:off x="597485" y="849320"/>
            <a:ext cx="4259" cy="5737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EECBC8C-F9E0-2B31-6929-C4E2579A433A}"/>
              </a:ext>
            </a:extLst>
          </p:cNvPr>
          <p:cNvCxnSpPr>
            <a:cxnSpLocks/>
          </p:cNvCxnSpPr>
          <p:nvPr/>
        </p:nvCxnSpPr>
        <p:spPr>
          <a:xfrm flipV="1">
            <a:off x="590938" y="2309959"/>
            <a:ext cx="1474136" cy="194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EAAFA60-1449-D916-D74F-5CB0CB9D8127}"/>
              </a:ext>
            </a:extLst>
          </p:cNvPr>
          <p:cNvGrpSpPr/>
          <p:nvPr/>
        </p:nvGrpSpPr>
        <p:grpSpPr>
          <a:xfrm rot="5400000">
            <a:off x="1342931" y="1369461"/>
            <a:ext cx="1481214" cy="399783"/>
            <a:chOff x="4774161" y="1682364"/>
            <a:chExt cx="1521864" cy="693028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5D631B-EF02-011E-92C6-03C0E7A68E58}"/>
                </a:ext>
              </a:extLst>
            </p:cNvPr>
            <p:cNvCxnSpPr>
              <a:cxnSpLocks/>
            </p:cNvCxnSpPr>
            <p:nvPr/>
          </p:nvCxnSpPr>
          <p:spPr>
            <a:xfrm>
              <a:off x="4774161" y="2096814"/>
              <a:ext cx="20774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B332782-D94C-3610-4C72-0C9FBF7E1D41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A350265-66C6-0CB7-4D57-7A6E21904BB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5E2EDD5-3BF5-D751-886F-1EA467AD5D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A9E54E7-A203-D2E1-F59A-1C85A72DC3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187512E-C14F-030D-C4EF-D95C825753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94224E9-3D03-C8CB-8104-AFBE7BE7F9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124F615-CFD7-E401-AFF2-3FB49AD9D3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373760-8493-730B-D36F-321BF51380DB}"/>
              </a:ext>
            </a:extLst>
          </p:cNvPr>
          <p:cNvCxnSpPr>
            <a:cxnSpLocks/>
          </p:cNvCxnSpPr>
          <p:nvPr/>
        </p:nvCxnSpPr>
        <p:spPr>
          <a:xfrm flipV="1">
            <a:off x="590938" y="843653"/>
            <a:ext cx="452089" cy="5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13332A-C8F1-C2F6-B371-3C00FD569240}"/>
                  </a:ext>
                </a:extLst>
              </p:cNvPr>
              <p:cNvSpPr txBox="1"/>
              <p:nvPr/>
            </p:nvSpPr>
            <p:spPr>
              <a:xfrm>
                <a:off x="2283430" y="1348562"/>
                <a:ext cx="4063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13332A-C8F1-C2F6-B371-3C00FD569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430" y="1348562"/>
                <a:ext cx="406330" cy="461665"/>
              </a:xfrm>
              <a:prstGeom prst="rect">
                <a:avLst/>
              </a:prstGeom>
              <a:blipFill>
                <a:blip r:embed="rId7"/>
                <a:stretch>
                  <a:fillRect l="-4545" r="-18182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A9EBD6A-D223-DFD2-9E54-BB3A7E7FA897}"/>
                  </a:ext>
                </a:extLst>
              </p:cNvPr>
              <p:cNvSpPr txBox="1"/>
              <p:nvPr/>
            </p:nvSpPr>
            <p:spPr>
              <a:xfrm>
                <a:off x="138250" y="1656338"/>
                <a:ext cx="2174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A9EBD6A-D223-DFD2-9E54-BB3A7E7FA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50" y="1656338"/>
                <a:ext cx="217495" cy="307777"/>
              </a:xfrm>
              <a:prstGeom prst="rect">
                <a:avLst/>
              </a:prstGeom>
              <a:blipFill>
                <a:blip r:embed="rId8"/>
                <a:stretch>
                  <a:fillRect l="-14286" r="-11429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F073618-ECDF-9BA4-A34E-3BD8ABFBA7BE}"/>
                  </a:ext>
                </a:extLst>
              </p:cNvPr>
              <p:cNvSpPr txBox="1"/>
              <p:nvPr/>
            </p:nvSpPr>
            <p:spPr>
              <a:xfrm>
                <a:off x="1157698" y="1269149"/>
                <a:ext cx="4063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F073618-ECDF-9BA4-A34E-3BD8ABFBA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698" y="1269149"/>
                <a:ext cx="406330" cy="461665"/>
              </a:xfrm>
              <a:prstGeom prst="rect">
                <a:avLst/>
              </a:prstGeom>
              <a:blipFill>
                <a:blip r:embed="rId9"/>
                <a:stretch>
                  <a:fillRect l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59">
            <a:extLst>
              <a:ext uri="{FF2B5EF4-FFF2-40B4-BE49-F238E27FC236}">
                <a16:creationId xmlns:a16="http://schemas.microsoft.com/office/drawing/2014/main" id="{193900ED-A059-E449-FCEC-44ACA6B1481A}"/>
              </a:ext>
            </a:extLst>
          </p:cNvPr>
          <p:cNvSpPr/>
          <p:nvPr/>
        </p:nvSpPr>
        <p:spPr>
          <a:xfrm rot="19131712">
            <a:off x="943342" y="1190454"/>
            <a:ext cx="830158" cy="968058"/>
          </a:xfrm>
          <a:prstGeom prst="arc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0C813D7-E189-C9FB-FB8A-4F98A31F0F8A}"/>
              </a:ext>
            </a:extLst>
          </p:cNvPr>
          <p:cNvSpPr/>
          <p:nvPr/>
        </p:nvSpPr>
        <p:spPr>
          <a:xfrm>
            <a:off x="322344" y="1423074"/>
            <a:ext cx="558800" cy="3386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FF"/>
                </a:solidFill>
              </a:rPr>
              <a:t>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FBEAE47-AE2F-E281-8D8B-51E762D619BB}"/>
                  </a:ext>
                </a:extLst>
              </p:cNvPr>
              <p:cNvSpPr txBox="1"/>
              <p:nvPr/>
            </p:nvSpPr>
            <p:spPr>
              <a:xfrm>
                <a:off x="3745935" y="2557955"/>
                <a:ext cx="4100866" cy="609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b="0" dirty="0">
                    <a:ea typeface="Cambria Math" panose="02040503050406030204" pitchFamily="18" charset="0"/>
                  </a:rPr>
                  <a:t> for Full wave rectifier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FBEAE47-AE2F-E281-8D8B-51E762D61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935" y="2557955"/>
                <a:ext cx="4100866" cy="609526"/>
              </a:xfrm>
              <a:prstGeom prst="rect">
                <a:avLst/>
              </a:prstGeom>
              <a:blipFill>
                <a:blip r:embed="rId10"/>
                <a:stretch>
                  <a:fillRect t="-5000" r="-4012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10B974-F514-1A84-2358-B686FD704038}"/>
                  </a:ext>
                </a:extLst>
              </p:cNvPr>
              <p:cNvSpPr txBox="1"/>
              <p:nvPr/>
            </p:nvSpPr>
            <p:spPr>
              <a:xfrm>
                <a:off x="708159" y="3484570"/>
                <a:ext cx="3639330" cy="152836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𝑟𝑚𝑠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𝑑𝑐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=1.57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10B974-F514-1A84-2358-B686FD704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59" y="3484570"/>
                <a:ext cx="3639330" cy="15283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255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13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Half Wave Rectifier: </a:t>
            </a:r>
            <a:r>
              <a:rPr lang="en-US" sz="2400" b="1" dirty="0">
                <a:solidFill>
                  <a:srgbClr val="FF0000"/>
                </a:solidFill>
                <a:latin typeface="Livvic" panose="020B0604020202020204" charset="0"/>
              </a:rPr>
              <a:t>Ripple Factor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4B94F6-3179-BAE0-7B43-EA2D49C66860}"/>
                  </a:ext>
                </a:extLst>
              </p:cNvPr>
              <p:cNvSpPr txBox="1"/>
              <p:nvPr/>
            </p:nvSpPr>
            <p:spPr>
              <a:xfrm>
                <a:off x="2972040" y="570304"/>
                <a:ext cx="5574475" cy="1131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𝑅𝑖𝑝𝑝𝑙𝑒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𝐹𝑎𝑐𝑡𝑜𝑟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𝑟𝑚𝑠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𝑑𝑐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b="0" i="1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4B94F6-3179-BAE0-7B43-EA2D49C66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040" y="570304"/>
                <a:ext cx="5574475" cy="113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6BFED732-43B4-4288-843E-0A92D53BAF86}"/>
              </a:ext>
            </a:extLst>
          </p:cNvPr>
          <p:cNvGrpSpPr/>
          <p:nvPr/>
        </p:nvGrpSpPr>
        <p:grpSpPr>
          <a:xfrm>
            <a:off x="1043027" y="630778"/>
            <a:ext cx="1008993" cy="465081"/>
            <a:chOff x="6132786" y="1608613"/>
            <a:chExt cx="1008993" cy="465081"/>
          </a:xfrm>
        </p:grpSpPr>
        <p:sp>
          <p:nvSpPr>
            <p:cNvPr id="16" name="Flowchart: Merge 15">
              <a:extLst>
                <a:ext uri="{FF2B5EF4-FFF2-40B4-BE49-F238E27FC236}">
                  <a16:creationId xmlns:a16="http://schemas.microsoft.com/office/drawing/2014/main" id="{10DA28B0-DD2C-265B-4449-ACE3D17E59A9}"/>
                </a:ext>
              </a:extLst>
            </p:cNvPr>
            <p:cNvSpPr/>
            <p:nvPr/>
          </p:nvSpPr>
          <p:spPr>
            <a:xfrm rot="16200000">
              <a:off x="6391188" y="1659852"/>
              <a:ext cx="465080" cy="362604"/>
            </a:xfrm>
            <a:prstGeom prst="flowChartMerg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17475FF-EE23-B8B1-3916-81DDF7BDADEF}"/>
                </a:ext>
              </a:extLst>
            </p:cNvPr>
            <p:cNvCxnSpPr>
              <a:cxnSpLocks/>
            </p:cNvCxnSpPr>
            <p:nvPr/>
          </p:nvCxnSpPr>
          <p:spPr>
            <a:xfrm>
              <a:off x="6805030" y="1608613"/>
              <a:ext cx="0" cy="4650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CF4CFB7-8816-2EA1-628C-6CFD746F1A86}"/>
                </a:ext>
              </a:extLst>
            </p:cNvPr>
            <p:cNvCxnSpPr>
              <a:cxnSpLocks/>
            </p:cNvCxnSpPr>
            <p:nvPr/>
          </p:nvCxnSpPr>
          <p:spPr>
            <a:xfrm>
              <a:off x="6132786" y="1829332"/>
              <a:ext cx="309640" cy="0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F297A10-53E2-8801-E200-492EF3F8B405}"/>
                </a:ext>
              </a:extLst>
            </p:cNvPr>
            <p:cNvCxnSpPr>
              <a:cxnSpLocks/>
            </p:cNvCxnSpPr>
            <p:nvPr/>
          </p:nvCxnSpPr>
          <p:spPr>
            <a:xfrm>
              <a:off x="6805030" y="1831959"/>
              <a:ext cx="336749" cy="0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4DD66F1-6384-315E-D6BF-1E962C665426}"/>
              </a:ext>
            </a:extLst>
          </p:cNvPr>
          <p:cNvCxnSpPr>
            <a:cxnSpLocks/>
            <a:stCxn id="61" idx="4"/>
          </p:cNvCxnSpPr>
          <p:nvPr/>
        </p:nvCxnSpPr>
        <p:spPr>
          <a:xfrm flipH="1">
            <a:off x="573795" y="1761741"/>
            <a:ext cx="27949" cy="5861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C725D43-7FAB-A5F5-1226-071FE41A004E}"/>
              </a:ext>
            </a:extLst>
          </p:cNvPr>
          <p:cNvCxnSpPr>
            <a:cxnSpLocks/>
            <a:endCxn id="61" idx="0"/>
          </p:cNvCxnSpPr>
          <p:nvPr/>
        </p:nvCxnSpPr>
        <p:spPr>
          <a:xfrm>
            <a:off x="597485" y="849320"/>
            <a:ext cx="4259" cy="5737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22DBE4E-B05B-31F1-667C-304709709E25}"/>
              </a:ext>
            </a:extLst>
          </p:cNvPr>
          <p:cNvCxnSpPr>
            <a:cxnSpLocks/>
          </p:cNvCxnSpPr>
          <p:nvPr/>
        </p:nvCxnSpPr>
        <p:spPr>
          <a:xfrm flipV="1">
            <a:off x="590938" y="2309959"/>
            <a:ext cx="1474136" cy="194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EE6126D-CEA1-3664-B105-C36F44C6C1B4}"/>
              </a:ext>
            </a:extLst>
          </p:cNvPr>
          <p:cNvGrpSpPr/>
          <p:nvPr/>
        </p:nvGrpSpPr>
        <p:grpSpPr>
          <a:xfrm rot="5400000">
            <a:off x="1342931" y="1369461"/>
            <a:ext cx="1481214" cy="399783"/>
            <a:chOff x="4774161" y="1682364"/>
            <a:chExt cx="1521864" cy="693028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EE2F404-88E9-B894-EF71-11EF25AEDA78}"/>
                </a:ext>
              </a:extLst>
            </p:cNvPr>
            <p:cNvCxnSpPr>
              <a:cxnSpLocks/>
            </p:cNvCxnSpPr>
            <p:nvPr/>
          </p:nvCxnSpPr>
          <p:spPr>
            <a:xfrm>
              <a:off x="4774161" y="2096814"/>
              <a:ext cx="20774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8D6AD86-61E0-7A8E-1868-FC5B01A96165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6F6B85A-8935-AA1C-5264-04D7C025A3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A8F6E39-43A9-D208-CE8E-3545786269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8F73378-1AF9-920F-AA04-488400D0FC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62A9DE6-3419-2591-D647-19DE4B73E3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494E553-CA54-516A-F167-E0C16D16A1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0727AD3-59FD-E0C8-B664-13A25D5BE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2B08279-F775-EE1C-6E14-E8670F2F6DC1}"/>
              </a:ext>
            </a:extLst>
          </p:cNvPr>
          <p:cNvCxnSpPr>
            <a:cxnSpLocks/>
          </p:cNvCxnSpPr>
          <p:nvPr/>
        </p:nvCxnSpPr>
        <p:spPr>
          <a:xfrm flipV="1">
            <a:off x="590938" y="843653"/>
            <a:ext cx="452089" cy="5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B954B21-9E06-F4A9-F36E-1D5C5126F0AC}"/>
                  </a:ext>
                </a:extLst>
              </p:cNvPr>
              <p:cNvSpPr txBox="1"/>
              <p:nvPr/>
            </p:nvSpPr>
            <p:spPr>
              <a:xfrm>
                <a:off x="2283430" y="1348562"/>
                <a:ext cx="4063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B954B21-9E06-F4A9-F36E-1D5C5126F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430" y="1348562"/>
                <a:ext cx="406330" cy="461665"/>
              </a:xfrm>
              <a:prstGeom prst="rect">
                <a:avLst/>
              </a:prstGeom>
              <a:blipFill>
                <a:blip r:embed="rId7"/>
                <a:stretch>
                  <a:fillRect l="-4545" r="-18182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E95C4E8-39B6-D436-FA01-8CE5A311494E}"/>
                  </a:ext>
                </a:extLst>
              </p:cNvPr>
              <p:cNvSpPr txBox="1"/>
              <p:nvPr/>
            </p:nvSpPr>
            <p:spPr>
              <a:xfrm>
                <a:off x="138250" y="1656338"/>
                <a:ext cx="2174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E95C4E8-39B6-D436-FA01-8CE5A3114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50" y="1656338"/>
                <a:ext cx="217495" cy="307777"/>
              </a:xfrm>
              <a:prstGeom prst="rect">
                <a:avLst/>
              </a:prstGeom>
              <a:blipFill>
                <a:blip r:embed="rId8"/>
                <a:stretch>
                  <a:fillRect l="-14286" r="-11429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0DD993-9FA5-D3F8-E058-951D0ED0FAA9}"/>
                  </a:ext>
                </a:extLst>
              </p:cNvPr>
              <p:cNvSpPr txBox="1"/>
              <p:nvPr/>
            </p:nvSpPr>
            <p:spPr>
              <a:xfrm>
                <a:off x="1157698" y="1269149"/>
                <a:ext cx="4063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0DD993-9FA5-D3F8-E058-951D0ED0F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698" y="1269149"/>
                <a:ext cx="406330" cy="461665"/>
              </a:xfrm>
              <a:prstGeom prst="rect">
                <a:avLst/>
              </a:prstGeom>
              <a:blipFill>
                <a:blip r:embed="rId9"/>
                <a:stretch>
                  <a:fillRect l="-4478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59">
            <a:extLst>
              <a:ext uri="{FF2B5EF4-FFF2-40B4-BE49-F238E27FC236}">
                <a16:creationId xmlns:a16="http://schemas.microsoft.com/office/drawing/2014/main" id="{DDF0813E-AF19-9BA3-DFA8-FEA78C66822C}"/>
              </a:ext>
            </a:extLst>
          </p:cNvPr>
          <p:cNvSpPr/>
          <p:nvPr/>
        </p:nvSpPr>
        <p:spPr>
          <a:xfrm rot="19131712">
            <a:off x="943342" y="1190454"/>
            <a:ext cx="830158" cy="968058"/>
          </a:xfrm>
          <a:prstGeom prst="arc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9DC1417-E304-9DD8-311B-3BF282C7F55F}"/>
              </a:ext>
            </a:extLst>
          </p:cNvPr>
          <p:cNvSpPr/>
          <p:nvPr/>
        </p:nvSpPr>
        <p:spPr>
          <a:xfrm>
            <a:off x="322344" y="1423074"/>
            <a:ext cx="558800" cy="3386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FF"/>
                </a:solidFill>
              </a:rPr>
              <a:t>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FCA2A4F-5E27-24F4-8C7A-29B904B46484}"/>
                  </a:ext>
                </a:extLst>
              </p:cNvPr>
              <p:cNvSpPr txBox="1"/>
              <p:nvPr/>
            </p:nvSpPr>
            <p:spPr>
              <a:xfrm>
                <a:off x="5797110" y="1728238"/>
                <a:ext cx="3024546" cy="16612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8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𝑟𝑚𝑠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28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𝑑𝑐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sz="2800" b="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=1.21</m:t>
                      </m:r>
                    </m:oMath>
                  </m:oMathPara>
                </a14:m>
                <a:endParaRPr lang="en-US" sz="2800" b="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FCA2A4F-5E27-24F4-8C7A-29B904B46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110" y="1728238"/>
                <a:ext cx="3024546" cy="16612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614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14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Analysis: </a:t>
            </a:r>
            <a:r>
              <a:rPr lang="en-US" sz="2800" b="1" dirty="0">
                <a:solidFill>
                  <a:srgbClr val="00CC00"/>
                </a:solidFill>
                <a:latin typeface="Livvic" panose="020B0604020202020204" charset="0"/>
              </a:rPr>
              <a:t>Full Wave Rectifier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8" name="TextBox 1057">
            <a:extLst>
              <a:ext uri="{FF2B5EF4-FFF2-40B4-BE49-F238E27FC236}">
                <a16:creationId xmlns:a16="http://schemas.microsoft.com/office/drawing/2014/main" id="{76320A11-0DA2-5F90-3585-1F2A7FB35F34}"/>
              </a:ext>
            </a:extLst>
          </p:cNvPr>
          <p:cNvSpPr txBox="1"/>
          <p:nvPr/>
        </p:nvSpPr>
        <p:spPr>
          <a:xfrm>
            <a:off x="622215" y="588463"/>
            <a:ext cx="3577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CC00"/>
                </a:solidFill>
                <a:latin typeface="Livvic" panose="020B0604020202020204" charset="0"/>
              </a:rPr>
              <a:t>Full-wave Rectifier</a:t>
            </a:r>
          </a:p>
        </p:txBody>
      </p:sp>
      <p:grpSp>
        <p:nvGrpSpPr>
          <p:cNvPr id="1082" name="Group 1081">
            <a:extLst>
              <a:ext uri="{FF2B5EF4-FFF2-40B4-BE49-F238E27FC236}">
                <a16:creationId xmlns:a16="http://schemas.microsoft.com/office/drawing/2014/main" id="{8554C0E4-7537-A630-26BF-A766BDF50ABE}"/>
              </a:ext>
            </a:extLst>
          </p:cNvPr>
          <p:cNvGrpSpPr/>
          <p:nvPr/>
        </p:nvGrpSpPr>
        <p:grpSpPr>
          <a:xfrm>
            <a:off x="0" y="1436580"/>
            <a:ext cx="4655278" cy="3391297"/>
            <a:chOff x="1642230" y="1482561"/>
            <a:chExt cx="4655278" cy="3391297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8D640BD-9299-A30B-BAED-CCA7E48822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50162" y="2091172"/>
              <a:ext cx="975966" cy="69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4AC2EA3-E8C7-C523-8B98-93F7DCAF5A39}"/>
                </a:ext>
              </a:extLst>
            </p:cNvPr>
            <p:cNvGrpSpPr/>
            <p:nvPr/>
          </p:nvGrpSpPr>
          <p:grpSpPr>
            <a:xfrm>
              <a:off x="4634434" y="1875170"/>
              <a:ext cx="1008993" cy="465081"/>
              <a:chOff x="6132786" y="1608613"/>
              <a:chExt cx="1008993" cy="465081"/>
            </a:xfrm>
          </p:grpSpPr>
          <p:sp>
            <p:nvSpPr>
              <p:cNvPr id="2" name="Flowchart: Merge 1">
                <a:extLst>
                  <a:ext uri="{FF2B5EF4-FFF2-40B4-BE49-F238E27FC236}">
                    <a16:creationId xmlns:a16="http://schemas.microsoft.com/office/drawing/2014/main" id="{3D0EE12F-9AB9-BEDA-A41A-E1BFB1D8B4B9}"/>
                  </a:ext>
                </a:extLst>
              </p:cNvPr>
              <p:cNvSpPr/>
              <p:nvPr/>
            </p:nvSpPr>
            <p:spPr>
              <a:xfrm rot="16200000">
                <a:off x="6391188" y="1659852"/>
                <a:ext cx="465080" cy="362604"/>
              </a:xfrm>
              <a:prstGeom prst="flowChartMerg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410C421A-4AC2-4356-F521-8E2DA8D59D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5030" y="1608613"/>
                <a:ext cx="0" cy="46508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AF4845D-4D85-AE86-59A4-7C713B6626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32786" y="1829332"/>
                <a:ext cx="309640" cy="0"/>
              </a:xfrm>
              <a:prstGeom prst="line">
                <a:avLst/>
              </a:prstGeom>
              <a:ln w="38100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EA808AA-902B-E37B-6E16-694324EC72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5030" y="1831959"/>
                <a:ext cx="336749" cy="0"/>
              </a:xfrm>
              <a:prstGeom prst="line">
                <a:avLst/>
              </a:prstGeom>
              <a:ln w="38100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2001DA2-F455-DDA4-27F7-02D91CD5CD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5310" y="4285820"/>
              <a:ext cx="949400" cy="3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43675F2-AED9-D1DA-9822-659894F04F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5310" y="2119563"/>
              <a:ext cx="12847" cy="8964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46841B1-CD5C-D520-FC4C-E8D94D0D51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5310" y="3447293"/>
              <a:ext cx="7866" cy="8610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691E338-E98E-DB9F-F366-7552DE2EC669}"/>
                    </a:ext>
                  </a:extLst>
                </p:cNvPr>
                <p:cNvSpPr txBox="1"/>
                <p:nvPr/>
              </p:nvSpPr>
              <p:spPr>
                <a:xfrm>
                  <a:off x="3457726" y="1899448"/>
                  <a:ext cx="378372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691E338-E98E-DB9F-F366-7552DE2EC6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7726" y="1899448"/>
                  <a:ext cx="378372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4213905-AF1C-EF94-441B-34F41E5108FD}"/>
                    </a:ext>
                  </a:extLst>
                </p:cNvPr>
                <p:cNvSpPr txBox="1"/>
                <p:nvPr/>
              </p:nvSpPr>
              <p:spPr>
                <a:xfrm rot="16200000">
                  <a:off x="1251067" y="3038601"/>
                  <a:ext cx="115165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800" dirty="0"/>
                    <a:t>Mains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4213905-AF1C-EF94-441B-34F41E5108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251067" y="3038601"/>
                  <a:ext cx="1151658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8197" t="-3704" r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5A025D0-8935-B456-E243-CDCE9FE514BB}"/>
                </a:ext>
              </a:extLst>
            </p:cNvPr>
            <p:cNvCxnSpPr>
              <a:cxnSpLocks/>
            </p:cNvCxnSpPr>
            <p:nvPr/>
          </p:nvCxnSpPr>
          <p:spPr>
            <a:xfrm>
              <a:off x="3663106" y="2794911"/>
              <a:ext cx="3729" cy="8040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736556D-66D5-E2B4-BF43-15751707FFF6}"/>
                </a:ext>
              </a:extLst>
            </p:cNvPr>
            <p:cNvGrpSpPr/>
            <p:nvPr/>
          </p:nvGrpSpPr>
          <p:grpSpPr>
            <a:xfrm rot="5400000">
              <a:off x="2144395" y="2884795"/>
              <a:ext cx="2216273" cy="619828"/>
              <a:chOff x="2919257" y="1823540"/>
              <a:chExt cx="3928227" cy="748209"/>
            </a:xfrm>
          </p:grpSpPr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AE423FED-53F7-BDFC-ACE7-7058E3E3794D}"/>
                  </a:ext>
                </a:extLst>
              </p:cNvPr>
              <p:cNvSpPr/>
              <p:nvPr/>
            </p:nvSpPr>
            <p:spPr>
              <a:xfrm>
                <a:off x="4035972" y="1828800"/>
                <a:ext cx="788276" cy="742949"/>
              </a:xfrm>
              <a:prstGeom prst="arc">
                <a:avLst>
                  <a:gd name="adj1" fmla="val 10646628"/>
                  <a:gd name="adj2" fmla="val 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Arc 29">
                <a:extLst>
                  <a:ext uri="{FF2B5EF4-FFF2-40B4-BE49-F238E27FC236}">
                    <a16:creationId xmlns:a16="http://schemas.microsoft.com/office/drawing/2014/main" id="{838BED45-15B7-4945-4123-B82359C3D5F7}"/>
                  </a:ext>
                </a:extLst>
              </p:cNvPr>
              <p:cNvSpPr/>
              <p:nvPr/>
            </p:nvSpPr>
            <p:spPr>
              <a:xfrm>
                <a:off x="4493174" y="1828799"/>
                <a:ext cx="788276" cy="742949"/>
              </a:xfrm>
              <a:prstGeom prst="arc">
                <a:avLst>
                  <a:gd name="adj1" fmla="val 10646628"/>
                  <a:gd name="adj2" fmla="val 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Arc 30">
                <a:extLst>
                  <a:ext uri="{FF2B5EF4-FFF2-40B4-BE49-F238E27FC236}">
                    <a16:creationId xmlns:a16="http://schemas.microsoft.com/office/drawing/2014/main" id="{940D53E0-66BE-7B39-A174-3327B1C0B29D}"/>
                  </a:ext>
                </a:extLst>
              </p:cNvPr>
              <p:cNvSpPr/>
              <p:nvPr/>
            </p:nvSpPr>
            <p:spPr>
              <a:xfrm flipV="1">
                <a:off x="4493174" y="1836689"/>
                <a:ext cx="331074" cy="735059"/>
              </a:xfrm>
              <a:prstGeom prst="arc">
                <a:avLst>
                  <a:gd name="adj1" fmla="val 10646628"/>
                  <a:gd name="adj2" fmla="val 132168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Arc 31">
                <a:extLst>
                  <a:ext uri="{FF2B5EF4-FFF2-40B4-BE49-F238E27FC236}">
                    <a16:creationId xmlns:a16="http://schemas.microsoft.com/office/drawing/2014/main" id="{6E2416F9-9C76-6AE7-2989-58F8BB4D89AA}"/>
                  </a:ext>
                </a:extLst>
              </p:cNvPr>
              <p:cNvSpPr/>
              <p:nvPr/>
            </p:nvSpPr>
            <p:spPr>
              <a:xfrm>
                <a:off x="4945126" y="1823540"/>
                <a:ext cx="788276" cy="742949"/>
              </a:xfrm>
              <a:prstGeom prst="arc">
                <a:avLst>
                  <a:gd name="adj1" fmla="val 10646628"/>
                  <a:gd name="adj2" fmla="val 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Arc 32">
                <a:extLst>
                  <a:ext uri="{FF2B5EF4-FFF2-40B4-BE49-F238E27FC236}">
                    <a16:creationId xmlns:a16="http://schemas.microsoft.com/office/drawing/2014/main" id="{BD793D61-CDA1-FE73-4DEE-74019B18DE47}"/>
                  </a:ext>
                </a:extLst>
              </p:cNvPr>
              <p:cNvSpPr/>
              <p:nvPr/>
            </p:nvSpPr>
            <p:spPr>
              <a:xfrm flipV="1">
                <a:off x="4945126" y="1833955"/>
                <a:ext cx="338957" cy="732534"/>
              </a:xfrm>
              <a:prstGeom prst="arc">
                <a:avLst>
                  <a:gd name="adj1" fmla="val 10646628"/>
                  <a:gd name="adj2" fmla="val 132168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154C396-842C-1214-AB52-5E179150A1A5}"/>
                  </a:ext>
                </a:extLst>
              </p:cNvPr>
              <p:cNvCxnSpPr/>
              <p:nvPr/>
            </p:nvCxnSpPr>
            <p:spPr>
              <a:xfrm flipV="1">
                <a:off x="5722886" y="2195014"/>
                <a:ext cx="1124598" cy="920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AF049C6-96D2-AFFA-B908-48F07C64EAD4}"/>
                  </a:ext>
                </a:extLst>
              </p:cNvPr>
              <p:cNvCxnSpPr/>
              <p:nvPr/>
            </p:nvCxnSpPr>
            <p:spPr>
              <a:xfrm flipV="1">
                <a:off x="2919257" y="2225382"/>
                <a:ext cx="1124598" cy="920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B5060686-C357-A2F3-62A0-E86E0536DCB3}"/>
                </a:ext>
              </a:extLst>
            </p:cNvPr>
            <p:cNvSpPr/>
            <p:nvPr/>
          </p:nvSpPr>
          <p:spPr>
            <a:xfrm rot="5400000" flipV="1">
              <a:off x="3906324" y="2662138"/>
              <a:ext cx="438136" cy="528380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18D5A4FC-9699-2A2D-3766-7324915E9E0A}"/>
                </a:ext>
              </a:extLst>
            </p:cNvPr>
            <p:cNvSpPr/>
            <p:nvPr/>
          </p:nvSpPr>
          <p:spPr>
            <a:xfrm rot="5400000" flipV="1">
              <a:off x="3906323" y="2916258"/>
              <a:ext cx="438136" cy="528380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B7AEB2D2-0492-4235-137C-24E5375B5C40}"/>
                </a:ext>
              </a:extLst>
            </p:cNvPr>
            <p:cNvSpPr/>
            <p:nvPr/>
          </p:nvSpPr>
          <p:spPr>
            <a:xfrm rot="5400000">
              <a:off x="4036189" y="2792004"/>
              <a:ext cx="184016" cy="522769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94EBEC3D-F1F4-0B75-50E0-215C18B6D300}"/>
                </a:ext>
              </a:extLst>
            </p:cNvPr>
            <p:cNvSpPr/>
            <p:nvPr/>
          </p:nvSpPr>
          <p:spPr>
            <a:xfrm rot="5400000" flipV="1">
              <a:off x="3902583" y="3167460"/>
              <a:ext cx="438136" cy="528380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3309ED31-1A27-8214-C05A-C19247DDD6E4}"/>
                </a:ext>
              </a:extLst>
            </p:cNvPr>
            <p:cNvSpPr/>
            <p:nvPr/>
          </p:nvSpPr>
          <p:spPr>
            <a:xfrm rot="5400000">
              <a:off x="4031156" y="3046294"/>
              <a:ext cx="188398" cy="520973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3E0D065-13B3-6624-711F-DD6B509DACAF}"/>
                </a:ext>
              </a:extLst>
            </p:cNvPr>
            <p:cNvCxnSpPr>
              <a:cxnSpLocks/>
            </p:cNvCxnSpPr>
            <p:nvPr/>
          </p:nvCxnSpPr>
          <p:spPr>
            <a:xfrm>
              <a:off x="4148244" y="2087399"/>
              <a:ext cx="3836" cy="1152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B2D837C-431D-1243-3094-18A6B6D0F60D}"/>
                </a:ext>
              </a:extLst>
            </p:cNvPr>
            <p:cNvCxnSpPr>
              <a:cxnSpLocks/>
            </p:cNvCxnSpPr>
            <p:nvPr/>
          </p:nvCxnSpPr>
          <p:spPr>
            <a:xfrm>
              <a:off x="4105114" y="4148618"/>
              <a:ext cx="0" cy="12119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A19A425-70C7-E591-BBE5-C439ABFF92E2}"/>
                </a:ext>
              </a:extLst>
            </p:cNvPr>
            <p:cNvGrpSpPr/>
            <p:nvPr/>
          </p:nvGrpSpPr>
          <p:grpSpPr>
            <a:xfrm>
              <a:off x="2060183" y="3006066"/>
              <a:ext cx="456992" cy="442000"/>
              <a:chOff x="653524" y="2751293"/>
              <a:chExt cx="456992" cy="442000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BF2C73F-26F3-FA75-7017-8A0C619CDD64}"/>
                  </a:ext>
                </a:extLst>
              </p:cNvPr>
              <p:cNvSpPr/>
              <p:nvPr/>
            </p:nvSpPr>
            <p:spPr>
              <a:xfrm>
                <a:off x="653524" y="2751293"/>
                <a:ext cx="456992" cy="442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BFB4A57-C27C-A3D8-86E6-A4D9C9F55DC7}"/>
                  </a:ext>
                </a:extLst>
              </p:cNvPr>
              <p:cNvSpPr/>
              <p:nvPr/>
            </p:nvSpPr>
            <p:spPr>
              <a:xfrm>
                <a:off x="759837" y="2861467"/>
                <a:ext cx="244366" cy="209884"/>
              </a:xfrm>
              <a:custGeom>
                <a:avLst/>
                <a:gdLst>
                  <a:gd name="connsiteX0" fmla="*/ 0 w 244366"/>
                  <a:gd name="connsiteY0" fmla="*/ 83759 h 209884"/>
                  <a:gd name="connsiteX1" fmla="*/ 102476 w 244366"/>
                  <a:gd name="connsiteY1" fmla="*/ 4932 h 209884"/>
                  <a:gd name="connsiteX2" fmla="*/ 149772 w 244366"/>
                  <a:gd name="connsiteY2" fmla="*/ 209884 h 209884"/>
                  <a:gd name="connsiteX3" fmla="*/ 149772 w 244366"/>
                  <a:gd name="connsiteY3" fmla="*/ 209884 h 209884"/>
                  <a:gd name="connsiteX4" fmla="*/ 244366 w 244366"/>
                  <a:gd name="connsiteY4" fmla="*/ 154704 h 209884"/>
                  <a:gd name="connsiteX5" fmla="*/ 244366 w 244366"/>
                  <a:gd name="connsiteY5" fmla="*/ 154704 h 209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366" h="209884">
                    <a:moveTo>
                      <a:pt x="0" y="83759"/>
                    </a:moveTo>
                    <a:cubicBezTo>
                      <a:pt x="38757" y="33835"/>
                      <a:pt x="77514" y="-16089"/>
                      <a:pt x="102476" y="4932"/>
                    </a:cubicBezTo>
                    <a:cubicBezTo>
                      <a:pt x="127438" y="25953"/>
                      <a:pt x="149772" y="209884"/>
                      <a:pt x="149772" y="209884"/>
                    </a:cubicBezTo>
                    <a:lnTo>
                      <a:pt x="149772" y="209884"/>
                    </a:lnTo>
                    <a:lnTo>
                      <a:pt x="244366" y="154704"/>
                    </a:lnTo>
                    <a:lnTo>
                      <a:pt x="244366" y="154704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582D8CF-F2E2-E823-D762-916601C654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5310" y="2101361"/>
              <a:ext cx="941881" cy="372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F276D3E-FB82-6E76-B9AB-ADC412A0B9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288" y="4254889"/>
              <a:ext cx="984234" cy="26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DE8CB40-9E55-FD04-1D11-7FF9437BAEC1}"/>
                </a:ext>
              </a:extLst>
            </p:cNvPr>
            <p:cNvCxnSpPr>
              <a:cxnSpLocks/>
            </p:cNvCxnSpPr>
            <p:nvPr/>
          </p:nvCxnSpPr>
          <p:spPr>
            <a:xfrm>
              <a:off x="3751469" y="2786647"/>
              <a:ext cx="3729" cy="8040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1" name="Group 1030">
              <a:extLst>
                <a:ext uri="{FF2B5EF4-FFF2-40B4-BE49-F238E27FC236}">
                  <a16:creationId xmlns:a16="http://schemas.microsoft.com/office/drawing/2014/main" id="{46F0D7E5-2444-996F-3A60-10D144C3EA7A}"/>
                </a:ext>
              </a:extLst>
            </p:cNvPr>
            <p:cNvGrpSpPr/>
            <p:nvPr/>
          </p:nvGrpSpPr>
          <p:grpSpPr>
            <a:xfrm rot="5400000">
              <a:off x="5624820" y="2505193"/>
              <a:ext cx="1091308" cy="254069"/>
              <a:chOff x="4774161" y="1682364"/>
              <a:chExt cx="1521864" cy="693028"/>
            </a:xfrm>
          </p:grpSpPr>
          <p:cxnSp>
            <p:nvCxnSpPr>
              <p:cNvPr id="1041" name="Straight Connector 1040">
                <a:extLst>
                  <a:ext uri="{FF2B5EF4-FFF2-40B4-BE49-F238E27FC236}">
                    <a16:creationId xmlns:a16="http://schemas.microsoft.com/office/drawing/2014/main" id="{B4F3E74E-D40E-E485-5342-5C7D96F6EA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74161" y="2096814"/>
                <a:ext cx="20774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2" name="Straight Connector 1041">
                <a:extLst>
                  <a:ext uri="{FF2B5EF4-FFF2-40B4-BE49-F238E27FC236}">
                    <a16:creationId xmlns:a16="http://schemas.microsoft.com/office/drawing/2014/main" id="{57E28BF2-DD11-9845-7333-DFB1FCB29692}"/>
                  </a:ext>
                </a:extLst>
              </p:cNvPr>
              <p:cNvCxnSpPr/>
              <p:nvPr/>
            </p:nvCxnSpPr>
            <p:spPr>
              <a:xfrm flipV="1">
                <a:off x="4974021" y="1686910"/>
                <a:ext cx="94593" cy="41778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3" name="Straight Connector 1042">
                <a:extLst>
                  <a:ext uri="{FF2B5EF4-FFF2-40B4-BE49-F238E27FC236}">
                    <a16:creationId xmlns:a16="http://schemas.microsoft.com/office/drawing/2014/main" id="{F5CACABE-9EAF-946A-9F2A-7ACBC64515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68614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4" name="Straight Connector 1043">
                <a:extLst>
                  <a:ext uri="{FF2B5EF4-FFF2-40B4-BE49-F238E27FC236}">
                    <a16:creationId xmlns:a16="http://schemas.microsoft.com/office/drawing/2014/main" id="{0812D9FD-0A08-0F48-57B2-DD4BDA78F4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11775" y="1686910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5" name="Straight Connector 1044">
                <a:extLst>
                  <a:ext uri="{FF2B5EF4-FFF2-40B4-BE49-F238E27FC236}">
                    <a16:creationId xmlns:a16="http://schemas.microsoft.com/office/drawing/2014/main" id="{F777D22E-253E-A47B-7AA0-DB491E37F1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57825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6" name="Straight Connector 1045">
                <a:extLst>
                  <a:ext uri="{FF2B5EF4-FFF2-40B4-BE49-F238E27FC236}">
                    <a16:creationId xmlns:a16="http://schemas.microsoft.com/office/drawing/2014/main" id="{ABBE5411-0B0E-4359-81C5-0647A07049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00986" y="1696927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7" name="Straight Connector 1046">
                <a:extLst>
                  <a:ext uri="{FF2B5EF4-FFF2-40B4-BE49-F238E27FC236}">
                    <a16:creationId xmlns:a16="http://schemas.microsoft.com/office/drawing/2014/main" id="{F7B22F62-EF39-DD78-F5F7-E727D99A1C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47036" y="1682364"/>
                <a:ext cx="147364" cy="43235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8" name="Straight Connector 1047">
                <a:extLst>
                  <a:ext uri="{FF2B5EF4-FFF2-40B4-BE49-F238E27FC236}">
                    <a16:creationId xmlns:a16="http://schemas.microsoft.com/office/drawing/2014/main" id="{82B2A0BD-B7A9-192A-5973-417C7D8F6A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94400" y="2096814"/>
                <a:ext cx="301625" cy="788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Arc 2">
              <a:extLst>
                <a:ext uri="{FF2B5EF4-FFF2-40B4-BE49-F238E27FC236}">
                  <a16:creationId xmlns:a16="http://schemas.microsoft.com/office/drawing/2014/main" id="{A955AF23-D488-1C38-338D-5336673F24B7}"/>
                </a:ext>
              </a:extLst>
            </p:cNvPr>
            <p:cNvSpPr/>
            <p:nvPr/>
          </p:nvSpPr>
          <p:spPr>
            <a:xfrm rot="5400000" flipV="1">
              <a:off x="3886046" y="2405491"/>
              <a:ext cx="438136" cy="528380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51CF3D93-BBF9-0EBB-5238-A15C3DF0C8B5}"/>
                </a:ext>
              </a:extLst>
            </p:cNvPr>
            <p:cNvSpPr/>
            <p:nvPr/>
          </p:nvSpPr>
          <p:spPr>
            <a:xfrm rot="5400000" flipV="1">
              <a:off x="3923239" y="2147867"/>
              <a:ext cx="438136" cy="528380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7767918F-ECD1-EB87-C9CB-5041D36F65B7}"/>
                </a:ext>
              </a:extLst>
            </p:cNvPr>
            <p:cNvSpPr/>
            <p:nvPr/>
          </p:nvSpPr>
          <p:spPr>
            <a:xfrm rot="5400000">
              <a:off x="4018031" y="2535533"/>
              <a:ext cx="184016" cy="522769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806A6104-A619-D547-7202-80BECB8F1768}"/>
                </a:ext>
              </a:extLst>
            </p:cNvPr>
            <p:cNvSpPr/>
            <p:nvPr/>
          </p:nvSpPr>
          <p:spPr>
            <a:xfrm rot="5400000">
              <a:off x="4031200" y="2281799"/>
              <a:ext cx="184016" cy="522769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5AD60350-21B3-4222-B472-1EB911258471}"/>
                </a:ext>
              </a:extLst>
            </p:cNvPr>
            <p:cNvSpPr/>
            <p:nvPr/>
          </p:nvSpPr>
          <p:spPr>
            <a:xfrm rot="5400000" flipV="1">
              <a:off x="3896951" y="3415350"/>
              <a:ext cx="438136" cy="528380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859075EC-A1FE-6960-48D8-7505DFEDF4BA}"/>
                </a:ext>
              </a:extLst>
            </p:cNvPr>
            <p:cNvSpPr/>
            <p:nvPr/>
          </p:nvSpPr>
          <p:spPr>
            <a:xfrm rot="5400000" flipV="1">
              <a:off x="3886046" y="3671710"/>
              <a:ext cx="438136" cy="528380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CE5433DB-6D52-3BF5-6DC1-479B3BC732DE}"/>
                </a:ext>
              </a:extLst>
            </p:cNvPr>
            <p:cNvSpPr/>
            <p:nvPr/>
          </p:nvSpPr>
          <p:spPr>
            <a:xfrm rot="5400000">
              <a:off x="4014857" y="3293373"/>
              <a:ext cx="188398" cy="520973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F1B41F62-B59A-C30C-EBDF-86B9A4B41569}"/>
                </a:ext>
              </a:extLst>
            </p:cNvPr>
            <p:cNvSpPr/>
            <p:nvPr/>
          </p:nvSpPr>
          <p:spPr>
            <a:xfrm rot="5400000">
              <a:off x="4024338" y="3547278"/>
              <a:ext cx="188398" cy="520973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87BBB9B-D90A-EE5C-0A3F-826816C12F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8807" y="3166902"/>
              <a:ext cx="2296761" cy="1861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54234E9E-629E-0161-4503-6949415D37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3012" y="2078578"/>
              <a:ext cx="15933" cy="94980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Straight Connector 1026">
              <a:extLst>
                <a:ext uri="{FF2B5EF4-FFF2-40B4-BE49-F238E27FC236}">
                  <a16:creationId xmlns:a16="http://schemas.microsoft.com/office/drawing/2014/main" id="{3D532EDE-F6B1-2588-7F80-10BEC768FAAE}"/>
                </a:ext>
              </a:extLst>
            </p:cNvPr>
            <p:cNvCxnSpPr>
              <a:cxnSpLocks/>
            </p:cNvCxnSpPr>
            <p:nvPr/>
          </p:nvCxnSpPr>
          <p:spPr>
            <a:xfrm>
              <a:off x="5602512" y="3289726"/>
              <a:ext cx="0" cy="9677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0" name="Arc 1029">
              <a:extLst>
                <a:ext uri="{FF2B5EF4-FFF2-40B4-BE49-F238E27FC236}">
                  <a16:creationId xmlns:a16="http://schemas.microsoft.com/office/drawing/2014/main" id="{B251219D-9BAC-BB7A-1F31-9C12AF5CAC07}"/>
                </a:ext>
              </a:extLst>
            </p:cNvPr>
            <p:cNvSpPr/>
            <p:nvPr/>
          </p:nvSpPr>
          <p:spPr>
            <a:xfrm rot="5400000">
              <a:off x="5474178" y="3020630"/>
              <a:ext cx="278396" cy="293904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39" name="Group 1038">
              <a:extLst>
                <a:ext uri="{FF2B5EF4-FFF2-40B4-BE49-F238E27FC236}">
                  <a16:creationId xmlns:a16="http://schemas.microsoft.com/office/drawing/2014/main" id="{0E8F6731-32AD-4127-96B3-C7C20D09CAEE}"/>
                </a:ext>
              </a:extLst>
            </p:cNvPr>
            <p:cNvGrpSpPr/>
            <p:nvPr/>
          </p:nvGrpSpPr>
          <p:grpSpPr>
            <a:xfrm>
              <a:off x="4596334" y="4034170"/>
              <a:ext cx="1008993" cy="465081"/>
              <a:chOff x="6132786" y="1608613"/>
              <a:chExt cx="1008993" cy="465081"/>
            </a:xfrm>
          </p:grpSpPr>
          <p:sp>
            <p:nvSpPr>
              <p:cNvPr id="1040" name="Flowchart: Merge 1039">
                <a:extLst>
                  <a:ext uri="{FF2B5EF4-FFF2-40B4-BE49-F238E27FC236}">
                    <a16:creationId xmlns:a16="http://schemas.microsoft.com/office/drawing/2014/main" id="{D7A65819-7C62-27CC-4402-14A28253A1CD}"/>
                  </a:ext>
                </a:extLst>
              </p:cNvPr>
              <p:cNvSpPr/>
              <p:nvPr/>
            </p:nvSpPr>
            <p:spPr>
              <a:xfrm rot="16200000">
                <a:off x="6391188" y="1659852"/>
                <a:ext cx="465080" cy="362604"/>
              </a:xfrm>
              <a:prstGeom prst="flowChartMerg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49" name="Straight Connector 1048">
                <a:extLst>
                  <a:ext uri="{FF2B5EF4-FFF2-40B4-BE49-F238E27FC236}">
                    <a16:creationId xmlns:a16="http://schemas.microsoft.com/office/drawing/2014/main" id="{E942FCA5-D32B-4151-C312-7183104AFC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5030" y="1608613"/>
                <a:ext cx="0" cy="46508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0" name="Straight Connector 1049">
                <a:extLst>
                  <a:ext uri="{FF2B5EF4-FFF2-40B4-BE49-F238E27FC236}">
                    <a16:creationId xmlns:a16="http://schemas.microsoft.com/office/drawing/2014/main" id="{07B1F52D-9FAA-67F6-8539-1C8135AEC2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32786" y="1829332"/>
                <a:ext cx="309640" cy="0"/>
              </a:xfrm>
              <a:prstGeom prst="line">
                <a:avLst/>
              </a:prstGeom>
              <a:ln w="38100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1" name="Straight Connector 1050">
                <a:extLst>
                  <a:ext uri="{FF2B5EF4-FFF2-40B4-BE49-F238E27FC236}">
                    <a16:creationId xmlns:a16="http://schemas.microsoft.com/office/drawing/2014/main" id="{D1E23EE2-9AAE-73CC-339C-997E1E024C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5030" y="1831959"/>
                <a:ext cx="336749" cy="0"/>
              </a:xfrm>
              <a:prstGeom prst="line">
                <a:avLst/>
              </a:prstGeom>
              <a:ln w="38100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53" name="Straight Connector 1052">
              <a:extLst>
                <a:ext uri="{FF2B5EF4-FFF2-40B4-BE49-F238E27FC236}">
                  <a16:creationId xmlns:a16="http://schemas.microsoft.com/office/drawing/2014/main" id="{AFBEBD0A-4C8E-368C-149D-12AA2A73F407}"/>
                </a:ext>
              </a:extLst>
            </p:cNvPr>
            <p:cNvCxnSpPr>
              <a:cxnSpLocks/>
            </p:cNvCxnSpPr>
            <p:nvPr/>
          </p:nvCxnSpPr>
          <p:spPr>
            <a:xfrm>
              <a:off x="5620978" y="2092648"/>
              <a:ext cx="52459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5" name="TextBox 1054">
              <a:extLst>
                <a:ext uri="{FF2B5EF4-FFF2-40B4-BE49-F238E27FC236}">
                  <a16:creationId xmlns:a16="http://schemas.microsoft.com/office/drawing/2014/main" id="{3903E126-AC3B-0ADF-1A1C-52D624C72E4E}"/>
                </a:ext>
              </a:extLst>
            </p:cNvPr>
            <p:cNvSpPr txBox="1"/>
            <p:nvPr/>
          </p:nvSpPr>
          <p:spPr>
            <a:xfrm>
              <a:off x="4880328" y="1482561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D1</a:t>
              </a:r>
            </a:p>
          </p:txBody>
        </p:sp>
        <p:sp>
          <p:nvSpPr>
            <p:cNvPr id="1056" name="TextBox 1055">
              <a:extLst>
                <a:ext uri="{FF2B5EF4-FFF2-40B4-BE49-F238E27FC236}">
                  <a16:creationId xmlns:a16="http://schemas.microsoft.com/office/drawing/2014/main" id="{9C4202ED-019A-84B6-AB49-098D3BA4C99A}"/>
                </a:ext>
              </a:extLst>
            </p:cNvPr>
            <p:cNvSpPr txBox="1"/>
            <p:nvPr/>
          </p:nvSpPr>
          <p:spPr>
            <a:xfrm>
              <a:off x="4812639" y="4566081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9" name="TextBox 1058">
                  <a:extLst>
                    <a:ext uri="{FF2B5EF4-FFF2-40B4-BE49-F238E27FC236}">
                      <a16:creationId xmlns:a16="http://schemas.microsoft.com/office/drawing/2014/main" id="{7915FE72-A6BB-1C11-B61F-30EEADF71730}"/>
                    </a:ext>
                  </a:extLst>
                </p:cNvPr>
                <p:cNvSpPr txBox="1"/>
                <p:nvPr/>
              </p:nvSpPr>
              <p:spPr>
                <a:xfrm>
                  <a:off x="4942373" y="2493550"/>
                  <a:ext cx="45499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9" name="TextBox 1058">
                  <a:extLst>
                    <a:ext uri="{FF2B5EF4-FFF2-40B4-BE49-F238E27FC236}">
                      <a16:creationId xmlns:a16="http://schemas.microsoft.com/office/drawing/2014/main" id="{7915FE72-A6BB-1C11-B61F-30EEADF717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2373" y="2493550"/>
                  <a:ext cx="454996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1" name="Straight Arrow Connector 1060">
              <a:extLst>
                <a:ext uri="{FF2B5EF4-FFF2-40B4-BE49-F238E27FC236}">
                  <a16:creationId xmlns:a16="http://schemas.microsoft.com/office/drawing/2014/main" id="{962C452D-DB6C-7938-370E-411429172C80}"/>
                </a:ext>
              </a:extLst>
            </p:cNvPr>
            <p:cNvCxnSpPr>
              <a:cxnSpLocks/>
            </p:cNvCxnSpPr>
            <p:nvPr/>
          </p:nvCxnSpPr>
          <p:spPr>
            <a:xfrm>
              <a:off x="4942373" y="2493550"/>
              <a:ext cx="41389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2" name="TextBox 1061">
                  <a:extLst>
                    <a:ext uri="{FF2B5EF4-FFF2-40B4-BE49-F238E27FC236}">
                      <a16:creationId xmlns:a16="http://schemas.microsoft.com/office/drawing/2014/main" id="{DC482A6D-6238-991B-53F9-34894A169B28}"/>
                    </a:ext>
                  </a:extLst>
                </p:cNvPr>
                <p:cNvSpPr txBox="1"/>
                <p:nvPr/>
              </p:nvSpPr>
              <p:spPr>
                <a:xfrm>
                  <a:off x="4906377" y="3570797"/>
                  <a:ext cx="45499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2" name="TextBox 1061">
                  <a:extLst>
                    <a:ext uri="{FF2B5EF4-FFF2-40B4-BE49-F238E27FC236}">
                      <a16:creationId xmlns:a16="http://schemas.microsoft.com/office/drawing/2014/main" id="{DC482A6D-6238-991B-53F9-34894A169B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6377" y="3570797"/>
                  <a:ext cx="454996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3" name="Straight Arrow Connector 1062">
              <a:extLst>
                <a:ext uri="{FF2B5EF4-FFF2-40B4-BE49-F238E27FC236}">
                  <a16:creationId xmlns:a16="http://schemas.microsoft.com/office/drawing/2014/main" id="{DAC6AA2E-2FAC-ED3C-BCAD-A24D508A2E09}"/>
                </a:ext>
              </a:extLst>
            </p:cNvPr>
            <p:cNvCxnSpPr>
              <a:cxnSpLocks/>
            </p:cNvCxnSpPr>
            <p:nvPr/>
          </p:nvCxnSpPr>
          <p:spPr>
            <a:xfrm>
              <a:off x="4881888" y="3909822"/>
              <a:ext cx="41389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4" name="TextBox 1063">
                  <a:extLst>
                    <a:ext uri="{FF2B5EF4-FFF2-40B4-BE49-F238E27FC236}">
                      <a16:creationId xmlns:a16="http://schemas.microsoft.com/office/drawing/2014/main" id="{E1352B22-7B60-65F0-EB2B-ACFD9A90D350}"/>
                    </a:ext>
                  </a:extLst>
                </p:cNvPr>
                <p:cNvSpPr txBox="1"/>
                <p:nvPr/>
              </p:nvSpPr>
              <p:spPr>
                <a:xfrm>
                  <a:off x="4515892" y="2885332"/>
                  <a:ext cx="33374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4" name="TextBox 1063">
                  <a:extLst>
                    <a:ext uri="{FF2B5EF4-FFF2-40B4-BE49-F238E27FC236}">
                      <a16:creationId xmlns:a16="http://schemas.microsoft.com/office/drawing/2014/main" id="{E1352B22-7B60-65F0-EB2B-ACFD9A90D3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892" y="2885332"/>
                  <a:ext cx="333746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5" name="TextBox 1064">
                  <a:extLst>
                    <a:ext uri="{FF2B5EF4-FFF2-40B4-BE49-F238E27FC236}">
                      <a16:creationId xmlns:a16="http://schemas.microsoft.com/office/drawing/2014/main" id="{2BE760A6-918A-898C-A5DC-AC0B402BF5FC}"/>
                    </a:ext>
                  </a:extLst>
                </p:cNvPr>
                <p:cNvSpPr txBox="1"/>
                <p:nvPr/>
              </p:nvSpPr>
              <p:spPr>
                <a:xfrm>
                  <a:off x="4250490" y="2208858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1800" b="1" dirty="0">
                    <a:solidFill>
                      <a:srgbClr val="00CC00"/>
                    </a:solidFill>
                  </a:endParaRPr>
                </a:p>
              </p:txBody>
            </p:sp>
          </mc:Choice>
          <mc:Fallback xmlns="">
            <p:sp>
              <p:nvSpPr>
                <p:cNvPr id="1065" name="TextBox 1064">
                  <a:extLst>
                    <a:ext uri="{FF2B5EF4-FFF2-40B4-BE49-F238E27FC236}">
                      <a16:creationId xmlns:a16="http://schemas.microsoft.com/office/drawing/2014/main" id="{2BE760A6-918A-898C-A5DC-AC0B402BF5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0490" y="2208858"/>
                  <a:ext cx="42191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6" name="TextBox 1065">
                  <a:extLst>
                    <a:ext uri="{FF2B5EF4-FFF2-40B4-BE49-F238E27FC236}">
                      <a16:creationId xmlns:a16="http://schemas.microsoft.com/office/drawing/2014/main" id="{CACA124A-8916-9F3C-AC9A-FABD2A1C8826}"/>
                    </a:ext>
                  </a:extLst>
                </p:cNvPr>
                <p:cNvSpPr txBox="1"/>
                <p:nvPr/>
              </p:nvSpPr>
              <p:spPr>
                <a:xfrm>
                  <a:off x="4284629" y="2902983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1800" b="1" dirty="0">
                    <a:solidFill>
                      <a:srgbClr val="00CC00"/>
                    </a:solidFill>
                  </a:endParaRPr>
                </a:p>
              </p:txBody>
            </p:sp>
          </mc:Choice>
          <mc:Fallback xmlns="">
            <p:sp>
              <p:nvSpPr>
                <p:cNvPr id="1066" name="TextBox 1065">
                  <a:extLst>
                    <a:ext uri="{FF2B5EF4-FFF2-40B4-BE49-F238E27FC236}">
                      <a16:creationId xmlns:a16="http://schemas.microsoft.com/office/drawing/2014/main" id="{CACA124A-8916-9F3C-AC9A-FABD2A1C88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4629" y="2902983"/>
                  <a:ext cx="42191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7" name="TextBox 1066">
                  <a:extLst>
                    <a:ext uri="{FF2B5EF4-FFF2-40B4-BE49-F238E27FC236}">
                      <a16:creationId xmlns:a16="http://schemas.microsoft.com/office/drawing/2014/main" id="{E4D59F41-8273-6627-5FA0-C31D6991DEC9}"/>
                    </a:ext>
                  </a:extLst>
                </p:cNvPr>
                <p:cNvSpPr txBox="1"/>
                <p:nvPr/>
              </p:nvSpPr>
              <p:spPr>
                <a:xfrm>
                  <a:off x="4301196" y="3096889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1800" b="1" dirty="0">
                    <a:solidFill>
                      <a:srgbClr val="00CC00"/>
                    </a:solidFill>
                  </a:endParaRPr>
                </a:p>
              </p:txBody>
            </p:sp>
          </mc:Choice>
          <mc:Fallback xmlns="">
            <p:sp>
              <p:nvSpPr>
                <p:cNvPr id="1067" name="TextBox 1066">
                  <a:extLst>
                    <a:ext uri="{FF2B5EF4-FFF2-40B4-BE49-F238E27FC236}">
                      <a16:creationId xmlns:a16="http://schemas.microsoft.com/office/drawing/2014/main" id="{E4D59F41-8273-6627-5FA0-C31D6991DE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1196" y="3096889"/>
                  <a:ext cx="42191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8" name="TextBox 1067">
                  <a:extLst>
                    <a:ext uri="{FF2B5EF4-FFF2-40B4-BE49-F238E27FC236}">
                      <a16:creationId xmlns:a16="http://schemas.microsoft.com/office/drawing/2014/main" id="{28702987-96EA-25FE-5F9A-295E19BF28D5}"/>
                    </a:ext>
                  </a:extLst>
                </p:cNvPr>
                <p:cNvSpPr txBox="1"/>
                <p:nvPr/>
              </p:nvSpPr>
              <p:spPr>
                <a:xfrm>
                  <a:off x="4309703" y="3715620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1800" b="1" dirty="0">
                    <a:solidFill>
                      <a:srgbClr val="00CC00"/>
                    </a:solidFill>
                  </a:endParaRPr>
                </a:p>
              </p:txBody>
            </p:sp>
          </mc:Choice>
          <mc:Fallback xmlns="">
            <p:sp>
              <p:nvSpPr>
                <p:cNvPr id="1068" name="TextBox 1067">
                  <a:extLst>
                    <a:ext uri="{FF2B5EF4-FFF2-40B4-BE49-F238E27FC236}">
                      <a16:creationId xmlns:a16="http://schemas.microsoft.com/office/drawing/2014/main" id="{28702987-96EA-25FE-5F9A-295E19BF28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9703" y="3715620"/>
                  <a:ext cx="421910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9" name="TextBox 1068">
                  <a:extLst>
                    <a:ext uri="{FF2B5EF4-FFF2-40B4-BE49-F238E27FC236}">
                      <a16:creationId xmlns:a16="http://schemas.microsoft.com/office/drawing/2014/main" id="{2D94D1DF-54F5-D222-6D1C-2371DE2E422C}"/>
                    </a:ext>
                  </a:extLst>
                </p:cNvPr>
                <p:cNvSpPr txBox="1"/>
                <p:nvPr/>
              </p:nvSpPr>
              <p:spPr>
                <a:xfrm>
                  <a:off x="4321379" y="2605962"/>
                  <a:ext cx="33740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9" name="TextBox 1068">
                  <a:extLst>
                    <a:ext uri="{FF2B5EF4-FFF2-40B4-BE49-F238E27FC236}">
                      <a16:creationId xmlns:a16="http://schemas.microsoft.com/office/drawing/2014/main" id="{2D94D1DF-54F5-D222-6D1C-2371DE2E42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1379" y="2605962"/>
                  <a:ext cx="337400" cy="30777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0" name="TextBox 1069">
                  <a:extLst>
                    <a:ext uri="{FF2B5EF4-FFF2-40B4-BE49-F238E27FC236}">
                      <a16:creationId xmlns:a16="http://schemas.microsoft.com/office/drawing/2014/main" id="{CDDB4E37-67E2-FC9C-308F-572EC2A36C93}"/>
                    </a:ext>
                  </a:extLst>
                </p:cNvPr>
                <p:cNvSpPr txBox="1"/>
                <p:nvPr/>
              </p:nvSpPr>
              <p:spPr>
                <a:xfrm>
                  <a:off x="4364083" y="3519209"/>
                  <a:ext cx="33740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70" name="TextBox 1069">
                  <a:extLst>
                    <a:ext uri="{FF2B5EF4-FFF2-40B4-BE49-F238E27FC236}">
                      <a16:creationId xmlns:a16="http://schemas.microsoft.com/office/drawing/2014/main" id="{CDDB4E37-67E2-FC9C-308F-572EC2A36C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4083" y="3519209"/>
                  <a:ext cx="337400" cy="30777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1" name="TextBox 1070">
                  <a:extLst>
                    <a:ext uri="{FF2B5EF4-FFF2-40B4-BE49-F238E27FC236}">
                      <a16:creationId xmlns:a16="http://schemas.microsoft.com/office/drawing/2014/main" id="{A6FF8557-C39A-F121-FEBE-EE6D3BDC1CED}"/>
                    </a:ext>
                  </a:extLst>
                </p:cNvPr>
                <p:cNvSpPr txBox="1"/>
                <p:nvPr/>
              </p:nvSpPr>
              <p:spPr>
                <a:xfrm>
                  <a:off x="2638675" y="2284379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1800" b="1" dirty="0">
                    <a:solidFill>
                      <a:srgbClr val="00CC00"/>
                    </a:solidFill>
                  </a:endParaRPr>
                </a:p>
              </p:txBody>
            </p:sp>
          </mc:Choice>
          <mc:Fallback xmlns="">
            <p:sp>
              <p:nvSpPr>
                <p:cNvPr id="1071" name="TextBox 1070">
                  <a:extLst>
                    <a:ext uri="{FF2B5EF4-FFF2-40B4-BE49-F238E27FC236}">
                      <a16:creationId xmlns:a16="http://schemas.microsoft.com/office/drawing/2014/main" id="{A6FF8557-C39A-F121-FEBE-EE6D3BDC1C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8675" y="2284379"/>
                  <a:ext cx="421910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2" name="TextBox 1071">
                  <a:extLst>
                    <a:ext uri="{FF2B5EF4-FFF2-40B4-BE49-F238E27FC236}">
                      <a16:creationId xmlns:a16="http://schemas.microsoft.com/office/drawing/2014/main" id="{E282305E-377E-44B7-C884-2FDD61355B9A}"/>
                    </a:ext>
                  </a:extLst>
                </p:cNvPr>
                <p:cNvSpPr txBox="1"/>
                <p:nvPr/>
              </p:nvSpPr>
              <p:spPr>
                <a:xfrm>
                  <a:off x="2638675" y="3620015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1800" b="1" dirty="0">
                    <a:solidFill>
                      <a:srgbClr val="00CC00"/>
                    </a:solidFill>
                  </a:endParaRPr>
                </a:p>
              </p:txBody>
            </p:sp>
          </mc:Choice>
          <mc:Fallback xmlns="">
            <p:sp>
              <p:nvSpPr>
                <p:cNvPr id="1072" name="TextBox 1071">
                  <a:extLst>
                    <a:ext uri="{FF2B5EF4-FFF2-40B4-BE49-F238E27FC236}">
                      <a16:creationId xmlns:a16="http://schemas.microsoft.com/office/drawing/2014/main" id="{E282305E-377E-44B7-C884-2FDD61355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8675" y="3620015"/>
                  <a:ext cx="421910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3" name="TextBox 1072">
                  <a:extLst>
                    <a:ext uri="{FF2B5EF4-FFF2-40B4-BE49-F238E27FC236}">
                      <a16:creationId xmlns:a16="http://schemas.microsoft.com/office/drawing/2014/main" id="{951451C3-5081-4093-5C1B-745648DE704B}"/>
                    </a:ext>
                  </a:extLst>
                </p:cNvPr>
                <p:cNvSpPr txBox="1"/>
                <p:nvPr/>
              </p:nvSpPr>
              <p:spPr>
                <a:xfrm>
                  <a:off x="5613502" y="2672508"/>
                  <a:ext cx="37356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73" name="TextBox 1072">
                  <a:extLst>
                    <a:ext uri="{FF2B5EF4-FFF2-40B4-BE49-F238E27FC236}">
                      <a16:creationId xmlns:a16="http://schemas.microsoft.com/office/drawing/2014/main" id="{951451C3-5081-4093-5C1B-745648DE70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3502" y="2672508"/>
                  <a:ext cx="373564" cy="30777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74" name="Straight Arrow Connector 1073">
              <a:extLst>
                <a:ext uri="{FF2B5EF4-FFF2-40B4-BE49-F238E27FC236}">
                  <a16:creationId xmlns:a16="http://schemas.microsoft.com/office/drawing/2014/main" id="{67F9225A-5019-B6BB-B588-A699863702D4}"/>
                </a:ext>
              </a:extLst>
            </p:cNvPr>
            <p:cNvCxnSpPr>
              <a:cxnSpLocks/>
            </p:cNvCxnSpPr>
            <p:nvPr/>
          </p:nvCxnSpPr>
          <p:spPr>
            <a:xfrm>
              <a:off x="5950533" y="2668592"/>
              <a:ext cx="5622" cy="3627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84" name="Straight Connector 1083">
            <a:extLst>
              <a:ext uri="{FF2B5EF4-FFF2-40B4-BE49-F238E27FC236}">
                <a16:creationId xmlns:a16="http://schemas.microsoft.com/office/drawing/2014/main" id="{5C96289C-2DC7-0D29-4950-715B53A5289D}"/>
              </a:ext>
            </a:extLst>
          </p:cNvPr>
          <p:cNvCxnSpPr>
            <a:cxnSpLocks/>
            <a:endCxn id="1105" idx="0"/>
          </p:cNvCxnSpPr>
          <p:nvPr/>
        </p:nvCxnSpPr>
        <p:spPr>
          <a:xfrm>
            <a:off x="5552722" y="539408"/>
            <a:ext cx="3301" cy="3849546"/>
          </a:xfrm>
          <a:prstGeom prst="line">
            <a:avLst/>
          </a:prstGeom>
          <a:ln w="25400"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5" name="Straight Connector 1084">
            <a:extLst>
              <a:ext uri="{FF2B5EF4-FFF2-40B4-BE49-F238E27FC236}">
                <a16:creationId xmlns:a16="http://schemas.microsoft.com/office/drawing/2014/main" id="{9CCB51E2-D70A-283C-D6D9-A85492AA5F38}"/>
              </a:ext>
            </a:extLst>
          </p:cNvPr>
          <p:cNvCxnSpPr>
            <a:cxnSpLocks/>
          </p:cNvCxnSpPr>
          <p:nvPr/>
        </p:nvCxnSpPr>
        <p:spPr>
          <a:xfrm flipH="1">
            <a:off x="5544839" y="1814638"/>
            <a:ext cx="3442200" cy="0"/>
          </a:xfrm>
          <a:prstGeom prst="line">
            <a:avLst/>
          </a:prstGeom>
          <a:ln w="25400"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6" name="Freeform: Shape 1085">
            <a:extLst>
              <a:ext uri="{FF2B5EF4-FFF2-40B4-BE49-F238E27FC236}">
                <a16:creationId xmlns:a16="http://schemas.microsoft.com/office/drawing/2014/main" id="{422B7B65-AC30-C64B-A8E2-8481D391E001}"/>
              </a:ext>
            </a:extLst>
          </p:cNvPr>
          <p:cNvSpPr/>
          <p:nvPr/>
        </p:nvSpPr>
        <p:spPr>
          <a:xfrm>
            <a:off x="5568488" y="1326678"/>
            <a:ext cx="785834" cy="474298"/>
          </a:xfrm>
          <a:custGeom>
            <a:avLst/>
            <a:gdLst>
              <a:gd name="connsiteX0" fmla="*/ 0 w 796158"/>
              <a:gd name="connsiteY0" fmla="*/ 622738 h 622738"/>
              <a:gd name="connsiteX1" fmla="*/ 441434 w 796158"/>
              <a:gd name="connsiteY1" fmla="*/ 0 h 622738"/>
              <a:gd name="connsiteX2" fmla="*/ 796158 w 796158"/>
              <a:gd name="connsiteY2" fmla="*/ 622738 h 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58" h="622738">
                <a:moveTo>
                  <a:pt x="0" y="622738"/>
                </a:moveTo>
                <a:cubicBezTo>
                  <a:pt x="154370" y="311369"/>
                  <a:pt x="308741" y="0"/>
                  <a:pt x="441434" y="0"/>
                </a:cubicBezTo>
                <a:cubicBezTo>
                  <a:pt x="574127" y="0"/>
                  <a:pt x="685142" y="311369"/>
                  <a:pt x="796158" y="622738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7" name="Freeform: Shape 1086">
            <a:extLst>
              <a:ext uri="{FF2B5EF4-FFF2-40B4-BE49-F238E27FC236}">
                <a16:creationId xmlns:a16="http://schemas.microsoft.com/office/drawing/2014/main" id="{4E9F2973-81E0-BFB7-E29E-CB71A98CA89E}"/>
              </a:ext>
            </a:extLst>
          </p:cNvPr>
          <p:cNvSpPr/>
          <p:nvPr/>
        </p:nvSpPr>
        <p:spPr>
          <a:xfrm>
            <a:off x="7109269" y="1326678"/>
            <a:ext cx="754947" cy="503726"/>
          </a:xfrm>
          <a:custGeom>
            <a:avLst/>
            <a:gdLst>
              <a:gd name="connsiteX0" fmla="*/ 0 w 796158"/>
              <a:gd name="connsiteY0" fmla="*/ 622738 h 622738"/>
              <a:gd name="connsiteX1" fmla="*/ 441434 w 796158"/>
              <a:gd name="connsiteY1" fmla="*/ 0 h 622738"/>
              <a:gd name="connsiteX2" fmla="*/ 796158 w 796158"/>
              <a:gd name="connsiteY2" fmla="*/ 622738 h 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58" h="622738">
                <a:moveTo>
                  <a:pt x="0" y="622738"/>
                </a:moveTo>
                <a:cubicBezTo>
                  <a:pt x="154370" y="311369"/>
                  <a:pt x="308741" y="0"/>
                  <a:pt x="441434" y="0"/>
                </a:cubicBezTo>
                <a:cubicBezTo>
                  <a:pt x="574127" y="0"/>
                  <a:pt x="685142" y="311369"/>
                  <a:pt x="796158" y="622738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8" name="Freeform: Shape 1087">
            <a:extLst>
              <a:ext uri="{FF2B5EF4-FFF2-40B4-BE49-F238E27FC236}">
                <a16:creationId xmlns:a16="http://schemas.microsoft.com/office/drawing/2014/main" id="{DBF0502B-1B91-E7C2-92EF-6C268536139E}"/>
              </a:ext>
            </a:extLst>
          </p:cNvPr>
          <p:cNvSpPr/>
          <p:nvPr/>
        </p:nvSpPr>
        <p:spPr>
          <a:xfrm rot="10800000">
            <a:off x="6360428" y="1826829"/>
            <a:ext cx="754947" cy="492580"/>
          </a:xfrm>
          <a:custGeom>
            <a:avLst/>
            <a:gdLst>
              <a:gd name="connsiteX0" fmla="*/ 0 w 796158"/>
              <a:gd name="connsiteY0" fmla="*/ 622738 h 622738"/>
              <a:gd name="connsiteX1" fmla="*/ 441434 w 796158"/>
              <a:gd name="connsiteY1" fmla="*/ 0 h 622738"/>
              <a:gd name="connsiteX2" fmla="*/ 796158 w 796158"/>
              <a:gd name="connsiteY2" fmla="*/ 622738 h 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58" h="622738">
                <a:moveTo>
                  <a:pt x="0" y="622738"/>
                </a:moveTo>
                <a:cubicBezTo>
                  <a:pt x="154370" y="311369"/>
                  <a:pt x="308741" y="0"/>
                  <a:pt x="441434" y="0"/>
                </a:cubicBezTo>
                <a:cubicBezTo>
                  <a:pt x="574127" y="0"/>
                  <a:pt x="685142" y="311369"/>
                  <a:pt x="796158" y="622738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9" name="TextBox 1088">
            <a:extLst>
              <a:ext uri="{FF2B5EF4-FFF2-40B4-BE49-F238E27FC236}">
                <a16:creationId xmlns:a16="http://schemas.microsoft.com/office/drawing/2014/main" id="{52C9B318-35E2-60E9-000F-54896BD86480}"/>
              </a:ext>
            </a:extLst>
          </p:cNvPr>
          <p:cNvSpPr txBox="1"/>
          <p:nvPr/>
        </p:nvSpPr>
        <p:spPr>
          <a:xfrm>
            <a:off x="5291414" y="1668257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1091" name="Straight Connector 1090">
            <a:extLst>
              <a:ext uri="{FF2B5EF4-FFF2-40B4-BE49-F238E27FC236}">
                <a16:creationId xmlns:a16="http://schemas.microsoft.com/office/drawing/2014/main" id="{FBF63F00-9028-4906-F179-D7C8381678E2}"/>
              </a:ext>
            </a:extLst>
          </p:cNvPr>
          <p:cNvCxnSpPr>
            <a:cxnSpLocks/>
          </p:cNvCxnSpPr>
          <p:nvPr/>
        </p:nvCxnSpPr>
        <p:spPr>
          <a:xfrm flipH="1">
            <a:off x="6356918" y="1777506"/>
            <a:ext cx="2595" cy="2592470"/>
          </a:xfrm>
          <a:prstGeom prst="line">
            <a:avLst/>
          </a:prstGeom>
          <a:ln w="22225">
            <a:solidFill>
              <a:srgbClr val="0099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2" name="Straight Connector 1091">
            <a:extLst>
              <a:ext uri="{FF2B5EF4-FFF2-40B4-BE49-F238E27FC236}">
                <a16:creationId xmlns:a16="http://schemas.microsoft.com/office/drawing/2014/main" id="{39579FBC-AF29-9933-DE81-373EB641E2B0}"/>
              </a:ext>
            </a:extLst>
          </p:cNvPr>
          <p:cNvCxnSpPr>
            <a:cxnSpLocks/>
          </p:cNvCxnSpPr>
          <p:nvPr/>
        </p:nvCxnSpPr>
        <p:spPr>
          <a:xfrm flipH="1">
            <a:off x="5542009" y="2943191"/>
            <a:ext cx="3445030" cy="0"/>
          </a:xfrm>
          <a:prstGeom prst="line">
            <a:avLst/>
          </a:prstGeom>
          <a:ln w="25400"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3" name="Freeform: Shape 1092">
            <a:extLst>
              <a:ext uri="{FF2B5EF4-FFF2-40B4-BE49-F238E27FC236}">
                <a16:creationId xmlns:a16="http://schemas.microsoft.com/office/drawing/2014/main" id="{5D894619-B57F-7A63-11C8-81CA276B9077}"/>
              </a:ext>
            </a:extLst>
          </p:cNvPr>
          <p:cNvSpPr/>
          <p:nvPr/>
        </p:nvSpPr>
        <p:spPr>
          <a:xfrm>
            <a:off x="5565658" y="2468727"/>
            <a:ext cx="785834" cy="460802"/>
          </a:xfrm>
          <a:custGeom>
            <a:avLst/>
            <a:gdLst>
              <a:gd name="connsiteX0" fmla="*/ 0 w 796158"/>
              <a:gd name="connsiteY0" fmla="*/ 622738 h 622738"/>
              <a:gd name="connsiteX1" fmla="*/ 441434 w 796158"/>
              <a:gd name="connsiteY1" fmla="*/ 0 h 622738"/>
              <a:gd name="connsiteX2" fmla="*/ 796158 w 796158"/>
              <a:gd name="connsiteY2" fmla="*/ 622738 h 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58" h="622738">
                <a:moveTo>
                  <a:pt x="0" y="622738"/>
                </a:moveTo>
                <a:cubicBezTo>
                  <a:pt x="154370" y="311369"/>
                  <a:pt x="308741" y="0"/>
                  <a:pt x="441434" y="0"/>
                </a:cubicBezTo>
                <a:cubicBezTo>
                  <a:pt x="574127" y="0"/>
                  <a:pt x="685142" y="311369"/>
                  <a:pt x="796158" y="622738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4" name="Freeform: Shape 1093">
            <a:extLst>
              <a:ext uri="{FF2B5EF4-FFF2-40B4-BE49-F238E27FC236}">
                <a16:creationId xmlns:a16="http://schemas.microsoft.com/office/drawing/2014/main" id="{5E8E9DEB-6D9E-197A-64AB-09D82C850D1B}"/>
              </a:ext>
            </a:extLst>
          </p:cNvPr>
          <p:cNvSpPr/>
          <p:nvPr/>
        </p:nvSpPr>
        <p:spPr>
          <a:xfrm>
            <a:off x="7106439" y="2468727"/>
            <a:ext cx="754947" cy="490229"/>
          </a:xfrm>
          <a:custGeom>
            <a:avLst/>
            <a:gdLst>
              <a:gd name="connsiteX0" fmla="*/ 0 w 796158"/>
              <a:gd name="connsiteY0" fmla="*/ 622738 h 622738"/>
              <a:gd name="connsiteX1" fmla="*/ 441434 w 796158"/>
              <a:gd name="connsiteY1" fmla="*/ 0 h 622738"/>
              <a:gd name="connsiteX2" fmla="*/ 796158 w 796158"/>
              <a:gd name="connsiteY2" fmla="*/ 622738 h 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58" h="622738">
                <a:moveTo>
                  <a:pt x="0" y="622738"/>
                </a:moveTo>
                <a:cubicBezTo>
                  <a:pt x="154370" y="311369"/>
                  <a:pt x="308741" y="0"/>
                  <a:pt x="441434" y="0"/>
                </a:cubicBezTo>
                <a:cubicBezTo>
                  <a:pt x="574127" y="0"/>
                  <a:pt x="685142" y="311369"/>
                  <a:pt x="796158" y="622738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5" name="TextBox 1094">
            <a:extLst>
              <a:ext uri="{FF2B5EF4-FFF2-40B4-BE49-F238E27FC236}">
                <a16:creationId xmlns:a16="http://schemas.microsoft.com/office/drawing/2014/main" id="{A178398F-E5EC-789C-83EF-9B972B64666C}"/>
              </a:ext>
            </a:extLst>
          </p:cNvPr>
          <p:cNvSpPr txBox="1"/>
          <p:nvPr/>
        </p:nvSpPr>
        <p:spPr>
          <a:xfrm>
            <a:off x="5323639" y="2797106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96" name="TextBox 1095">
            <a:extLst>
              <a:ext uri="{FF2B5EF4-FFF2-40B4-BE49-F238E27FC236}">
                <a16:creationId xmlns:a16="http://schemas.microsoft.com/office/drawing/2014/main" id="{DBA22417-5395-9D60-3453-A9CFEA4DEEC1}"/>
              </a:ext>
            </a:extLst>
          </p:cNvPr>
          <p:cNvSpPr txBox="1"/>
          <p:nvPr/>
        </p:nvSpPr>
        <p:spPr>
          <a:xfrm>
            <a:off x="5689019" y="549342"/>
            <a:ext cx="1856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CC00"/>
                </a:solidFill>
                <a:latin typeface="Livvic" panose="020B0604020202020204" charset="0"/>
              </a:rPr>
              <a:t>Outputs</a:t>
            </a:r>
          </a:p>
        </p:txBody>
      </p:sp>
      <p:sp>
        <p:nvSpPr>
          <p:cNvPr id="1097" name="Freeform: Shape 1096">
            <a:extLst>
              <a:ext uri="{FF2B5EF4-FFF2-40B4-BE49-F238E27FC236}">
                <a16:creationId xmlns:a16="http://schemas.microsoft.com/office/drawing/2014/main" id="{B9D3450E-D4C3-C809-86C9-455DF7B1B95F}"/>
              </a:ext>
            </a:extLst>
          </p:cNvPr>
          <p:cNvSpPr/>
          <p:nvPr/>
        </p:nvSpPr>
        <p:spPr>
          <a:xfrm rot="10800000">
            <a:off x="7848937" y="1811127"/>
            <a:ext cx="754947" cy="492580"/>
          </a:xfrm>
          <a:custGeom>
            <a:avLst/>
            <a:gdLst>
              <a:gd name="connsiteX0" fmla="*/ 0 w 796158"/>
              <a:gd name="connsiteY0" fmla="*/ 622738 h 622738"/>
              <a:gd name="connsiteX1" fmla="*/ 441434 w 796158"/>
              <a:gd name="connsiteY1" fmla="*/ 0 h 622738"/>
              <a:gd name="connsiteX2" fmla="*/ 796158 w 796158"/>
              <a:gd name="connsiteY2" fmla="*/ 622738 h 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58" h="622738">
                <a:moveTo>
                  <a:pt x="0" y="622738"/>
                </a:moveTo>
                <a:cubicBezTo>
                  <a:pt x="154370" y="311369"/>
                  <a:pt x="308741" y="0"/>
                  <a:pt x="441434" y="0"/>
                </a:cubicBezTo>
                <a:cubicBezTo>
                  <a:pt x="574127" y="0"/>
                  <a:pt x="685142" y="311369"/>
                  <a:pt x="796158" y="622738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8" name="TextBox 1097">
                <a:extLst>
                  <a:ext uri="{FF2B5EF4-FFF2-40B4-BE49-F238E27FC236}">
                    <a16:creationId xmlns:a16="http://schemas.microsoft.com/office/drawing/2014/main" id="{A651AF99-522C-7686-033B-68D768FFD5A0}"/>
                  </a:ext>
                </a:extLst>
              </p:cNvPr>
              <p:cNvSpPr txBox="1"/>
              <p:nvPr/>
            </p:nvSpPr>
            <p:spPr>
              <a:xfrm>
                <a:off x="8420786" y="4362481"/>
                <a:ext cx="443391" cy="496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98" name="TextBox 1097">
                <a:extLst>
                  <a:ext uri="{FF2B5EF4-FFF2-40B4-BE49-F238E27FC236}">
                    <a16:creationId xmlns:a16="http://schemas.microsoft.com/office/drawing/2014/main" id="{A651AF99-522C-7686-033B-68D768FFD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786" y="4362481"/>
                <a:ext cx="443391" cy="49629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9" name="Straight Connector 1098">
            <a:extLst>
              <a:ext uri="{FF2B5EF4-FFF2-40B4-BE49-F238E27FC236}">
                <a16:creationId xmlns:a16="http://schemas.microsoft.com/office/drawing/2014/main" id="{DBED9C42-AC88-A9E2-FC85-3EF4AF527AF5}"/>
              </a:ext>
            </a:extLst>
          </p:cNvPr>
          <p:cNvCxnSpPr>
            <a:cxnSpLocks/>
          </p:cNvCxnSpPr>
          <p:nvPr/>
        </p:nvCxnSpPr>
        <p:spPr>
          <a:xfrm flipH="1">
            <a:off x="5542009" y="3620450"/>
            <a:ext cx="3445030" cy="0"/>
          </a:xfrm>
          <a:prstGeom prst="line">
            <a:avLst/>
          </a:prstGeom>
          <a:ln w="25400"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0" name="Freeform: Shape 1099">
            <a:extLst>
              <a:ext uri="{FF2B5EF4-FFF2-40B4-BE49-F238E27FC236}">
                <a16:creationId xmlns:a16="http://schemas.microsoft.com/office/drawing/2014/main" id="{9B690ACB-367A-D87D-CA89-F91740DEEBBF}"/>
              </a:ext>
            </a:extLst>
          </p:cNvPr>
          <p:cNvSpPr/>
          <p:nvPr/>
        </p:nvSpPr>
        <p:spPr>
          <a:xfrm>
            <a:off x="6358215" y="3154465"/>
            <a:ext cx="785834" cy="460802"/>
          </a:xfrm>
          <a:custGeom>
            <a:avLst/>
            <a:gdLst>
              <a:gd name="connsiteX0" fmla="*/ 0 w 796158"/>
              <a:gd name="connsiteY0" fmla="*/ 622738 h 622738"/>
              <a:gd name="connsiteX1" fmla="*/ 441434 w 796158"/>
              <a:gd name="connsiteY1" fmla="*/ 0 h 622738"/>
              <a:gd name="connsiteX2" fmla="*/ 796158 w 796158"/>
              <a:gd name="connsiteY2" fmla="*/ 622738 h 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58" h="622738">
                <a:moveTo>
                  <a:pt x="0" y="622738"/>
                </a:moveTo>
                <a:cubicBezTo>
                  <a:pt x="154370" y="311369"/>
                  <a:pt x="308741" y="0"/>
                  <a:pt x="441434" y="0"/>
                </a:cubicBezTo>
                <a:cubicBezTo>
                  <a:pt x="574127" y="0"/>
                  <a:pt x="685142" y="311369"/>
                  <a:pt x="796158" y="622738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1" name="TextBox 1100">
            <a:extLst>
              <a:ext uri="{FF2B5EF4-FFF2-40B4-BE49-F238E27FC236}">
                <a16:creationId xmlns:a16="http://schemas.microsoft.com/office/drawing/2014/main" id="{B49BEA02-4C8E-15FC-1499-8B6A95A6CCBB}"/>
              </a:ext>
            </a:extLst>
          </p:cNvPr>
          <p:cNvSpPr txBox="1"/>
          <p:nvPr/>
        </p:nvSpPr>
        <p:spPr>
          <a:xfrm>
            <a:off x="5337593" y="3466412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1102" name="Straight Connector 1101">
            <a:extLst>
              <a:ext uri="{FF2B5EF4-FFF2-40B4-BE49-F238E27FC236}">
                <a16:creationId xmlns:a16="http://schemas.microsoft.com/office/drawing/2014/main" id="{3B83849A-FF0D-841D-166A-AF6EBDB53A6B}"/>
              </a:ext>
            </a:extLst>
          </p:cNvPr>
          <p:cNvCxnSpPr>
            <a:cxnSpLocks/>
          </p:cNvCxnSpPr>
          <p:nvPr/>
        </p:nvCxnSpPr>
        <p:spPr>
          <a:xfrm flipH="1">
            <a:off x="5548140" y="4381070"/>
            <a:ext cx="3438899" cy="0"/>
          </a:xfrm>
          <a:prstGeom prst="line">
            <a:avLst/>
          </a:prstGeom>
          <a:ln w="25400"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3" name="Freeform: Shape 1102">
            <a:extLst>
              <a:ext uri="{FF2B5EF4-FFF2-40B4-BE49-F238E27FC236}">
                <a16:creationId xmlns:a16="http://schemas.microsoft.com/office/drawing/2014/main" id="{5F5E1129-D0F7-D5CB-8F11-53F4ED3C8B58}"/>
              </a:ext>
            </a:extLst>
          </p:cNvPr>
          <p:cNvSpPr/>
          <p:nvPr/>
        </p:nvSpPr>
        <p:spPr>
          <a:xfrm>
            <a:off x="5571789" y="3906606"/>
            <a:ext cx="785834" cy="460802"/>
          </a:xfrm>
          <a:custGeom>
            <a:avLst/>
            <a:gdLst>
              <a:gd name="connsiteX0" fmla="*/ 0 w 796158"/>
              <a:gd name="connsiteY0" fmla="*/ 622738 h 622738"/>
              <a:gd name="connsiteX1" fmla="*/ 441434 w 796158"/>
              <a:gd name="connsiteY1" fmla="*/ 0 h 622738"/>
              <a:gd name="connsiteX2" fmla="*/ 796158 w 796158"/>
              <a:gd name="connsiteY2" fmla="*/ 622738 h 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58" h="622738">
                <a:moveTo>
                  <a:pt x="0" y="622738"/>
                </a:moveTo>
                <a:cubicBezTo>
                  <a:pt x="154370" y="311369"/>
                  <a:pt x="308741" y="0"/>
                  <a:pt x="441434" y="0"/>
                </a:cubicBezTo>
                <a:cubicBezTo>
                  <a:pt x="574127" y="0"/>
                  <a:pt x="685142" y="311369"/>
                  <a:pt x="796158" y="622738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4" name="Freeform: Shape 1103">
            <a:extLst>
              <a:ext uri="{FF2B5EF4-FFF2-40B4-BE49-F238E27FC236}">
                <a16:creationId xmlns:a16="http://schemas.microsoft.com/office/drawing/2014/main" id="{EAD79D08-3554-9020-0ADC-F23D56EA0992}"/>
              </a:ext>
            </a:extLst>
          </p:cNvPr>
          <p:cNvSpPr/>
          <p:nvPr/>
        </p:nvSpPr>
        <p:spPr>
          <a:xfrm>
            <a:off x="7112570" y="3906606"/>
            <a:ext cx="754947" cy="490229"/>
          </a:xfrm>
          <a:custGeom>
            <a:avLst/>
            <a:gdLst>
              <a:gd name="connsiteX0" fmla="*/ 0 w 796158"/>
              <a:gd name="connsiteY0" fmla="*/ 622738 h 622738"/>
              <a:gd name="connsiteX1" fmla="*/ 441434 w 796158"/>
              <a:gd name="connsiteY1" fmla="*/ 0 h 622738"/>
              <a:gd name="connsiteX2" fmla="*/ 796158 w 796158"/>
              <a:gd name="connsiteY2" fmla="*/ 622738 h 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58" h="622738">
                <a:moveTo>
                  <a:pt x="0" y="622738"/>
                </a:moveTo>
                <a:cubicBezTo>
                  <a:pt x="154370" y="311369"/>
                  <a:pt x="308741" y="0"/>
                  <a:pt x="441434" y="0"/>
                </a:cubicBezTo>
                <a:cubicBezTo>
                  <a:pt x="574127" y="0"/>
                  <a:pt x="685142" y="311369"/>
                  <a:pt x="796158" y="622738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5" name="TextBox 1104">
            <a:extLst>
              <a:ext uri="{FF2B5EF4-FFF2-40B4-BE49-F238E27FC236}">
                <a16:creationId xmlns:a16="http://schemas.microsoft.com/office/drawing/2014/main" id="{540C8350-E049-5297-62E9-B0DF6D242C54}"/>
              </a:ext>
            </a:extLst>
          </p:cNvPr>
          <p:cNvSpPr txBox="1"/>
          <p:nvPr/>
        </p:nvSpPr>
        <p:spPr>
          <a:xfrm>
            <a:off x="5413997" y="4388954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6" name="TextBox 1105">
                <a:extLst>
                  <a:ext uri="{FF2B5EF4-FFF2-40B4-BE49-F238E27FC236}">
                    <a16:creationId xmlns:a16="http://schemas.microsoft.com/office/drawing/2014/main" id="{FE35A178-CC8E-2BA8-47FC-2FB4A9833D04}"/>
                  </a:ext>
                </a:extLst>
              </p:cNvPr>
              <p:cNvSpPr txBox="1"/>
              <p:nvPr/>
            </p:nvSpPr>
            <p:spPr>
              <a:xfrm>
                <a:off x="6221221" y="4435326"/>
                <a:ext cx="368178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06" name="TextBox 1105">
                <a:extLst>
                  <a:ext uri="{FF2B5EF4-FFF2-40B4-BE49-F238E27FC236}">
                    <a16:creationId xmlns:a16="http://schemas.microsoft.com/office/drawing/2014/main" id="{FE35A178-CC8E-2BA8-47FC-2FB4A9833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221" y="4435326"/>
                <a:ext cx="368178" cy="45980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7" name="TextBox 1106">
                <a:extLst>
                  <a:ext uri="{FF2B5EF4-FFF2-40B4-BE49-F238E27FC236}">
                    <a16:creationId xmlns:a16="http://schemas.microsoft.com/office/drawing/2014/main" id="{F8F596EA-6BFE-65EF-858A-A55A75FE2B4B}"/>
                  </a:ext>
                </a:extLst>
              </p:cNvPr>
              <p:cNvSpPr txBox="1"/>
              <p:nvPr/>
            </p:nvSpPr>
            <p:spPr>
              <a:xfrm>
                <a:off x="6912583" y="4375942"/>
                <a:ext cx="443391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07" name="TextBox 1106">
                <a:extLst>
                  <a:ext uri="{FF2B5EF4-FFF2-40B4-BE49-F238E27FC236}">
                    <a16:creationId xmlns:a16="http://schemas.microsoft.com/office/drawing/2014/main" id="{F8F596EA-6BFE-65EF-858A-A55A75FE2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583" y="4375942"/>
                <a:ext cx="443391" cy="49705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8" name="TextBox 1107">
            <a:extLst>
              <a:ext uri="{FF2B5EF4-FFF2-40B4-BE49-F238E27FC236}">
                <a16:creationId xmlns:a16="http://schemas.microsoft.com/office/drawing/2014/main" id="{697C3385-FECE-CCEC-B444-CAC1D8D21281}"/>
              </a:ext>
            </a:extLst>
          </p:cNvPr>
          <p:cNvSpPr txBox="1"/>
          <p:nvPr/>
        </p:nvSpPr>
        <p:spPr>
          <a:xfrm>
            <a:off x="8912034" y="4355894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9" name="TextBox 1108">
                <a:extLst>
                  <a:ext uri="{FF2B5EF4-FFF2-40B4-BE49-F238E27FC236}">
                    <a16:creationId xmlns:a16="http://schemas.microsoft.com/office/drawing/2014/main" id="{A7DBCD4B-B62C-A315-4706-B83BC1FBB0A5}"/>
                  </a:ext>
                </a:extLst>
              </p:cNvPr>
              <p:cNvSpPr txBox="1"/>
              <p:nvPr/>
            </p:nvSpPr>
            <p:spPr>
              <a:xfrm>
                <a:off x="7640715" y="4365140"/>
                <a:ext cx="443391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09" name="TextBox 1108">
                <a:extLst>
                  <a:ext uri="{FF2B5EF4-FFF2-40B4-BE49-F238E27FC236}">
                    <a16:creationId xmlns:a16="http://schemas.microsoft.com/office/drawing/2014/main" id="{A7DBCD4B-B62C-A315-4706-B83BC1FBB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715" y="4365140"/>
                <a:ext cx="443391" cy="49705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0" name="Freeform: Shape 1109">
            <a:extLst>
              <a:ext uri="{FF2B5EF4-FFF2-40B4-BE49-F238E27FC236}">
                <a16:creationId xmlns:a16="http://schemas.microsoft.com/office/drawing/2014/main" id="{55FFD1F3-E95C-C3AD-711C-50A6437167B0}"/>
              </a:ext>
            </a:extLst>
          </p:cNvPr>
          <p:cNvSpPr/>
          <p:nvPr/>
        </p:nvSpPr>
        <p:spPr>
          <a:xfrm>
            <a:off x="7877988" y="3111840"/>
            <a:ext cx="754947" cy="490229"/>
          </a:xfrm>
          <a:custGeom>
            <a:avLst/>
            <a:gdLst>
              <a:gd name="connsiteX0" fmla="*/ 0 w 796158"/>
              <a:gd name="connsiteY0" fmla="*/ 622738 h 622738"/>
              <a:gd name="connsiteX1" fmla="*/ 441434 w 796158"/>
              <a:gd name="connsiteY1" fmla="*/ 0 h 622738"/>
              <a:gd name="connsiteX2" fmla="*/ 796158 w 796158"/>
              <a:gd name="connsiteY2" fmla="*/ 622738 h 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58" h="622738">
                <a:moveTo>
                  <a:pt x="0" y="622738"/>
                </a:moveTo>
                <a:cubicBezTo>
                  <a:pt x="154370" y="311369"/>
                  <a:pt x="308741" y="0"/>
                  <a:pt x="441434" y="0"/>
                </a:cubicBezTo>
                <a:cubicBezTo>
                  <a:pt x="574127" y="0"/>
                  <a:pt x="685142" y="311369"/>
                  <a:pt x="796158" y="622738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1" name="Freeform: Shape 1110">
            <a:extLst>
              <a:ext uri="{FF2B5EF4-FFF2-40B4-BE49-F238E27FC236}">
                <a16:creationId xmlns:a16="http://schemas.microsoft.com/office/drawing/2014/main" id="{844C1715-0027-F854-73B4-952C86C61D9F}"/>
              </a:ext>
            </a:extLst>
          </p:cNvPr>
          <p:cNvSpPr/>
          <p:nvPr/>
        </p:nvSpPr>
        <p:spPr>
          <a:xfrm>
            <a:off x="6332722" y="3925724"/>
            <a:ext cx="785834" cy="460802"/>
          </a:xfrm>
          <a:custGeom>
            <a:avLst/>
            <a:gdLst>
              <a:gd name="connsiteX0" fmla="*/ 0 w 796158"/>
              <a:gd name="connsiteY0" fmla="*/ 622738 h 622738"/>
              <a:gd name="connsiteX1" fmla="*/ 441434 w 796158"/>
              <a:gd name="connsiteY1" fmla="*/ 0 h 622738"/>
              <a:gd name="connsiteX2" fmla="*/ 796158 w 796158"/>
              <a:gd name="connsiteY2" fmla="*/ 622738 h 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58" h="622738">
                <a:moveTo>
                  <a:pt x="0" y="622738"/>
                </a:moveTo>
                <a:cubicBezTo>
                  <a:pt x="154370" y="311369"/>
                  <a:pt x="308741" y="0"/>
                  <a:pt x="441434" y="0"/>
                </a:cubicBezTo>
                <a:cubicBezTo>
                  <a:pt x="574127" y="0"/>
                  <a:pt x="685142" y="311369"/>
                  <a:pt x="796158" y="622738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2" name="Freeform: Shape 1111">
            <a:extLst>
              <a:ext uri="{FF2B5EF4-FFF2-40B4-BE49-F238E27FC236}">
                <a16:creationId xmlns:a16="http://schemas.microsoft.com/office/drawing/2014/main" id="{42998128-20BF-5FC2-9F5F-BC2598E21D66}"/>
              </a:ext>
            </a:extLst>
          </p:cNvPr>
          <p:cNvSpPr/>
          <p:nvPr/>
        </p:nvSpPr>
        <p:spPr>
          <a:xfrm>
            <a:off x="7856548" y="3917700"/>
            <a:ext cx="785834" cy="460802"/>
          </a:xfrm>
          <a:custGeom>
            <a:avLst/>
            <a:gdLst>
              <a:gd name="connsiteX0" fmla="*/ 0 w 796158"/>
              <a:gd name="connsiteY0" fmla="*/ 622738 h 622738"/>
              <a:gd name="connsiteX1" fmla="*/ 441434 w 796158"/>
              <a:gd name="connsiteY1" fmla="*/ 0 h 622738"/>
              <a:gd name="connsiteX2" fmla="*/ 796158 w 796158"/>
              <a:gd name="connsiteY2" fmla="*/ 622738 h 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58" h="622738">
                <a:moveTo>
                  <a:pt x="0" y="622738"/>
                </a:moveTo>
                <a:cubicBezTo>
                  <a:pt x="154370" y="311369"/>
                  <a:pt x="308741" y="0"/>
                  <a:pt x="441434" y="0"/>
                </a:cubicBezTo>
                <a:cubicBezTo>
                  <a:pt x="574127" y="0"/>
                  <a:pt x="685142" y="311369"/>
                  <a:pt x="796158" y="622738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13" name="Straight Connector 1112">
            <a:extLst>
              <a:ext uri="{FF2B5EF4-FFF2-40B4-BE49-F238E27FC236}">
                <a16:creationId xmlns:a16="http://schemas.microsoft.com/office/drawing/2014/main" id="{16CA9739-1C0C-71A8-1CEE-EC0B20E2DF7F}"/>
              </a:ext>
            </a:extLst>
          </p:cNvPr>
          <p:cNvCxnSpPr>
            <a:cxnSpLocks/>
          </p:cNvCxnSpPr>
          <p:nvPr/>
        </p:nvCxnSpPr>
        <p:spPr>
          <a:xfrm flipH="1">
            <a:off x="7117872" y="1818150"/>
            <a:ext cx="2595" cy="2592470"/>
          </a:xfrm>
          <a:prstGeom prst="line">
            <a:avLst/>
          </a:prstGeom>
          <a:ln w="22225">
            <a:solidFill>
              <a:srgbClr val="0099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4" name="Straight Connector 1113">
            <a:extLst>
              <a:ext uri="{FF2B5EF4-FFF2-40B4-BE49-F238E27FC236}">
                <a16:creationId xmlns:a16="http://schemas.microsoft.com/office/drawing/2014/main" id="{E8679247-CAEC-C071-B742-0F20B1436530}"/>
              </a:ext>
            </a:extLst>
          </p:cNvPr>
          <p:cNvCxnSpPr>
            <a:cxnSpLocks/>
          </p:cNvCxnSpPr>
          <p:nvPr/>
        </p:nvCxnSpPr>
        <p:spPr>
          <a:xfrm flipH="1">
            <a:off x="7862536" y="1800976"/>
            <a:ext cx="2595" cy="2592470"/>
          </a:xfrm>
          <a:prstGeom prst="line">
            <a:avLst/>
          </a:prstGeom>
          <a:ln w="22225">
            <a:solidFill>
              <a:srgbClr val="0099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5" name="Straight Connector 1114">
            <a:extLst>
              <a:ext uri="{FF2B5EF4-FFF2-40B4-BE49-F238E27FC236}">
                <a16:creationId xmlns:a16="http://schemas.microsoft.com/office/drawing/2014/main" id="{3196D8A0-7B7F-AF1D-AED4-136C680FF8C8}"/>
              </a:ext>
            </a:extLst>
          </p:cNvPr>
          <p:cNvCxnSpPr>
            <a:cxnSpLocks/>
          </p:cNvCxnSpPr>
          <p:nvPr/>
        </p:nvCxnSpPr>
        <p:spPr>
          <a:xfrm flipH="1">
            <a:off x="8624578" y="1800976"/>
            <a:ext cx="2595" cy="2592470"/>
          </a:xfrm>
          <a:prstGeom prst="line">
            <a:avLst/>
          </a:prstGeom>
          <a:ln w="22225">
            <a:solidFill>
              <a:srgbClr val="0099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6" name="TextBox 1115">
                <a:extLst>
                  <a:ext uri="{FF2B5EF4-FFF2-40B4-BE49-F238E27FC236}">
                    <a16:creationId xmlns:a16="http://schemas.microsoft.com/office/drawing/2014/main" id="{282C2528-28C2-7440-28AC-6B7147EE5F21}"/>
                  </a:ext>
                </a:extLst>
              </p:cNvPr>
              <p:cNvSpPr txBox="1"/>
              <p:nvPr/>
            </p:nvSpPr>
            <p:spPr>
              <a:xfrm>
                <a:off x="5015592" y="2423120"/>
                <a:ext cx="454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16" name="TextBox 1115">
                <a:extLst>
                  <a:ext uri="{FF2B5EF4-FFF2-40B4-BE49-F238E27FC236}">
                    <a16:creationId xmlns:a16="http://schemas.microsoft.com/office/drawing/2014/main" id="{282C2528-28C2-7440-28AC-6B7147EE5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592" y="2423120"/>
                <a:ext cx="454996" cy="30777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7" name="Straight Arrow Connector 1116">
            <a:extLst>
              <a:ext uri="{FF2B5EF4-FFF2-40B4-BE49-F238E27FC236}">
                <a16:creationId xmlns:a16="http://schemas.microsoft.com/office/drawing/2014/main" id="{DFF5E955-53B9-C2BA-78B2-F19B8E6E7958}"/>
              </a:ext>
            </a:extLst>
          </p:cNvPr>
          <p:cNvCxnSpPr>
            <a:cxnSpLocks/>
          </p:cNvCxnSpPr>
          <p:nvPr/>
        </p:nvCxnSpPr>
        <p:spPr>
          <a:xfrm flipV="1">
            <a:off x="5419725" y="2382349"/>
            <a:ext cx="0" cy="390793"/>
          </a:xfrm>
          <a:prstGeom prst="straightConnector1">
            <a:avLst/>
          </a:prstGeom>
          <a:ln w="25400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8" name="Straight Arrow Connector 1117">
            <a:extLst>
              <a:ext uri="{FF2B5EF4-FFF2-40B4-BE49-F238E27FC236}">
                <a16:creationId xmlns:a16="http://schemas.microsoft.com/office/drawing/2014/main" id="{B47E9EE4-E71E-0014-F6AB-F4E82ED14F93}"/>
              </a:ext>
            </a:extLst>
          </p:cNvPr>
          <p:cNvCxnSpPr>
            <a:cxnSpLocks/>
          </p:cNvCxnSpPr>
          <p:nvPr/>
        </p:nvCxnSpPr>
        <p:spPr>
          <a:xfrm flipV="1">
            <a:off x="5413997" y="3111840"/>
            <a:ext cx="0" cy="390793"/>
          </a:xfrm>
          <a:prstGeom prst="straightConnector1">
            <a:avLst/>
          </a:prstGeom>
          <a:ln w="25400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9" name="Straight Arrow Connector 1118">
            <a:extLst>
              <a:ext uri="{FF2B5EF4-FFF2-40B4-BE49-F238E27FC236}">
                <a16:creationId xmlns:a16="http://schemas.microsoft.com/office/drawing/2014/main" id="{D0259A8F-FC63-35C3-9087-135EF34D0C2C}"/>
              </a:ext>
            </a:extLst>
          </p:cNvPr>
          <p:cNvCxnSpPr>
            <a:cxnSpLocks/>
          </p:cNvCxnSpPr>
          <p:nvPr/>
        </p:nvCxnSpPr>
        <p:spPr>
          <a:xfrm flipV="1">
            <a:off x="5465665" y="3906606"/>
            <a:ext cx="0" cy="390793"/>
          </a:xfrm>
          <a:prstGeom prst="straightConnector1">
            <a:avLst/>
          </a:prstGeom>
          <a:ln w="25400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0" name="TextBox 1119">
                <a:extLst>
                  <a:ext uri="{FF2B5EF4-FFF2-40B4-BE49-F238E27FC236}">
                    <a16:creationId xmlns:a16="http://schemas.microsoft.com/office/drawing/2014/main" id="{1699442A-B6F8-64E1-DCB7-15896F43DF50}"/>
                  </a:ext>
                </a:extLst>
              </p:cNvPr>
              <p:cNvSpPr txBox="1"/>
              <p:nvPr/>
            </p:nvSpPr>
            <p:spPr>
              <a:xfrm>
                <a:off x="5044325" y="3203065"/>
                <a:ext cx="454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0" name="TextBox 1119">
                <a:extLst>
                  <a:ext uri="{FF2B5EF4-FFF2-40B4-BE49-F238E27FC236}">
                    <a16:creationId xmlns:a16="http://schemas.microsoft.com/office/drawing/2014/main" id="{1699442A-B6F8-64E1-DCB7-15896F43D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325" y="3203065"/>
                <a:ext cx="454996" cy="30777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1" name="TextBox 1120">
                <a:extLst>
                  <a:ext uri="{FF2B5EF4-FFF2-40B4-BE49-F238E27FC236}">
                    <a16:creationId xmlns:a16="http://schemas.microsoft.com/office/drawing/2014/main" id="{7CA70A3D-D660-502E-E111-251DFAEC671B}"/>
                  </a:ext>
                </a:extLst>
              </p:cNvPr>
              <p:cNvSpPr txBox="1"/>
              <p:nvPr/>
            </p:nvSpPr>
            <p:spPr>
              <a:xfrm>
                <a:off x="5163212" y="3930272"/>
                <a:ext cx="3735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1" name="TextBox 1120">
                <a:extLst>
                  <a:ext uri="{FF2B5EF4-FFF2-40B4-BE49-F238E27FC236}">
                    <a16:creationId xmlns:a16="http://schemas.microsoft.com/office/drawing/2014/main" id="{7CA70A3D-D660-502E-E111-251DFAEC6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212" y="3930272"/>
                <a:ext cx="373564" cy="3077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799544B-06C5-9C1D-9389-E0EDCDBB234B}"/>
                  </a:ext>
                </a:extLst>
              </p:cNvPr>
              <p:cNvSpPr txBox="1"/>
              <p:nvPr/>
            </p:nvSpPr>
            <p:spPr>
              <a:xfrm>
                <a:off x="4619429" y="2303707"/>
                <a:ext cx="4281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799544B-06C5-9C1D-9389-E0EDCDBB2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429" y="2303707"/>
                <a:ext cx="428194" cy="30777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638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15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Analysis: </a:t>
            </a:r>
            <a:r>
              <a:rPr lang="en-US" sz="2800" b="1" dirty="0">
                <a:solidFill>
                  <a:srgbClr val="00CC00"/>
                </a:solidFill>
                <a:latin typeface="Livvic" panose="020B0604020202020204" charset="0"/>
              </a:rPr>
              <a:t>Full Wave Rectifier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97" name="TextBox 1096">
                <a:extLst>
                  <a:ext uri="{FF2B5EF4-FFF2-40B4-BE49-F238E27FC236}">
                    <a16:creationId xmlns:a16="http://schemas.microsoft.com/office/drawing/2014/main" id="{75CDB4C0-9EF5-AB8C-38E3-1F6E1821FAAB}"/>
                  </a:ext>
                </a:extLst>
              </p:cNvPr>
              <p:cNvSpPr txBox="1"/>
              <p:nvPr/>
            </p:nvSpPr>
            <p:spPr>
              <a:xfrm>
                <a:off x="5868595" y="1158768"/>
                <a:ext cx="2929526" cy="533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For half cycle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97" name="TextBox 1096">
                <a:extLst>
                  <a:ext uri="{FF2B5EF4-FFF2-40B4-BE49-F238E27FC236}">
                    <a16:creationId xmlns:a16="http://schemas.microsoft.com/office/drawing/2014/main" id="{75CDB4C0-9EF5-AB8C-38E3-1F6E1821F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595" y="1158768"/>
                <a:ext cx="2929526" cy="533992"/>
              </a:xfrm>
              <a:prstGeom prst="rect">
                <a:avLst/>
              </a:prstGeom>
              <a:blipFill>
                <a:blip r:embed="rId4"/>
                <a:stretch>
                  <a:fillRect l="-2292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2" name="TextBox 1101">
                <a:extLst>
                  <a:ext uri="{FF2B5EF4-FFF2-40B4-BE49-F238E27FC236}">
                    <a16:creationId xmlns:a16="http://schemas.microsoft.com/office/drawing/2014/main" id="{B111E9E3-661B-5768-6630-3958D2BCACD1}"/>
                  </a:ext>
                </a:extLst>
              </p:cNvPr>
              <p:cNvSpPr txBox="1"/>
              <p:nvPr/>
            </p:nvSpPr>
            <p:spPr>
              <a:xfrm>
                <a:off x="201311" y="1060664"/>
                <a:ext cx="4614597" cy="6320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102" name="TextBox 1101">
                <a:extLst>
                  <a:ext uri="{FF2B5EF4-FFF2-40B4-BE49-F238E27FC236}">
                    <a16:creationId xmlns:a16="http://schemas.microsoft.com/office/drawing/2014/main" id="{B111E9E3-661B-5768-6630-3958D2BCA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11" y="1060664"/>
                <a:ext cx="4614597" cy="6320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749764-4A66-672F-91B9-2E3636029F08}"/>
                  </a:ext>
                </a:extLst>
              </p:cNvPr>
              <p:cNvSpPr txBox="1"/>
              <p:nvPr/>
            </p:nvSpPr>
            <p:spPr>
              <a:xfrm>
                <a:off x="201311" y="1780379"/>
                <a:ext cx="4882299" cy="6320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749764-4A66-672F-91B9-2E3636029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11" y="1780379"/>
                <a:ext cx="4882299" cy="6320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AB879C-9054-7E68-BAFB-16225FF29A4B}"/>
                  </a:ext>
                </a:extLst>
              </p:cNvPr>
              <p:cNvSpPr txBox="1"/>
              <p:nvPr/>
            </p:nvSpPr>
            <p:spPr>
              <a:xfrm>
                <a:off x="5893127" y="1829431"/>
                <a:ext cx="3147356" cy="533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For half cycle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AB879C-9054-7E68-BAFB-16225FF29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127" y="1829431"/>
                <a:ext cx="3147356" cy="533992"/>
              </a:xfrm>
              <a:prstGeom prst="rect">
                <a:avLst/>
              </a:prstGeom>
              <a:blipFill>
                <a:blip r:embed="rId7"/>
                <a:stretch>
                  <a:fillRect l="-2132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1A10F6-8D10-0BC9-751F-3BB9B45EF739}"/>
                  </a:ext>
                </a:extLst>
              </p:cNvPr>
              <p:cNvSpPr txBox="1"/>
              <p:nvPr/>
            </p:nvSpPr>
            <p:spPr>
              <a:xfrm>
                <a:off x="5920316" y="3125450"/>
                <a:ext cx="2929526" cy="533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For half cycle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1A10F6-8D10-0BC9-751F-3BB9B45EF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316" y="3125450"/>
                <a:ext cx="2929526" cy="533992"/>
              </a:xfrm>
              <a:prstGeom prst="rect">
                <a:avLst/>
              </a:prstGeom>
              <a:blipFill>
                <a:blip r:embed="rId8"/>
                <a:stretch>
                  <a:fillRect l="-2079"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A652E8-91D0-2070-2BFF-C292CB71E86E}"/>
                  </a:ext>
                </a:extLst>
              </p:cNvPr>
              <p:cNvSpPr txBox="1"/>
              <p:nvPr/>
            </p:nvSpPr>
            <p:spPr>
              <a:xfrm>
                <a:off x="304753" y="3228555"/>
                <a:ext cx="21364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A652E8-91D0-2070-2BFF-C292CB71E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53" y="3228555"/>
                <a:ext cx="2136482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8EBB63-6247-1C71-C3BA-9780BF1D49C5}"/>
                  </a:ext>
                </a:extLst>
              </p:cNvPr>
              <p:cNvSpPr txBox="1"/>
              <p:nvPr/>
            </p:nvSpPr>
            <p:spPr>
              <a:xfrm>
                <a:off x="304753" y="3804647"/>
                <a:ext cx="249670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8EBB63-6247-1C71-C3BA-9780BF1D4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53" y="3804647"/>
                <a:ext cx="2496709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6F8381-8BF3-1CF2-EC9B-014E147CDECE}"/>
                  </a:ext>
                </a:extLst>
              </p:cNvPr>
              <p:cNvSpPr txBox="1"/>
              <p:nvPr/>
            </p:nvSpPr>
            <p:spPr>
              <a:xfrm>
                <a:off x="5944848" y="3701542"/>
                <a:ext cx="2929526" cy="533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For half cycle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T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6F8381-8BF3-1CF2-EC9B-014E147CD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848" y="3701542"/>
                <a:ext cx="2929526" cy="533992"/>
              </a:xfrm>
              <a:prstGeom prst="rect">
                <a:avLst/>
              </a:prstGeom>
              <a:blipFill>
                <a:blip r:embed="rId11"/>
                <a:stretch>
                  <a:fillRect l="-2079" r="-208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723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16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Full Wave Rectifier: </a:t>
            </a:r>
            <a:r>
              <a:rPr lang="en-US" sz="2400" b="1" dirty="0">
                <a:solidFill>
                  <a:srgbClr val="FF0000"/>
                </a:solidFill>
                <a:latin typeface="Livvic" panose="020B0604020202020204" charset="0"/>
              </a:rPr>
              <a:t>DC component of current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F9EDEA-CC53-A33E-E911-6091B450CAF7}"/>
                  </a:ext>
                </a:extLst>
              </p:cNvPr>
              <p:cNvSpPr txBox="1"/>
              <p:nvPr/>
            </p:nvSpPr>
            <p:spPr>
              <a:xfrm>
                <a:off x="198934" y="610384"/>
                <a:ext cx="4073871" cy="12327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F9EDEA-CC53-A33E-E911-6091B450C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34" y="610384"/>
                <a:ext cx="4073871" cy="12327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E6FAE3-997B-58EF-3B96-054B72AD6332}"/>
                  </a:ext>
                </a:extLst>
              </p:cNvPr>
              <p:cNvSpPr txBox="1"/>
              <p:nvPr/>
            </p:nvSpPr>
            <p:spPr>
              <a:xfrm>
                <a:off x="730277" y="1920129"/>
                <a:ext cx="3757439" cy="1369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E6FAE3-997B-58EF-3B96-054B72AD6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77" y="1920129"/>
                <a:ext cx="3757439" cy="13694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A698E8-6B29-0AD8-5010-A40838C7699A}"/>
                  </a:ext>
                </a:extLst>
              </p:cNvPr>
              <p:cNvSpPr txBox="1"/>
              <p:nvPr/>
            </p:nvSpPr>
            <p:spPr>
              <a:xfrm>
                <a:off x="714302" y="3615519"/>
                <a:ext cx="7520777" cy="1369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2800" dirty="0"/>
                                <m:t> </m:t>
                              </m:r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2800" dirty="0"/>
                                <m:t> </m:t>
                              </m:r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A698E8-6B29-0AD8-5010-A40838C76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02" y="3615519"/>
                <a:ext cx="7520777" cy="13694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742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17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Full Wave Rectifier: </a:t>
            </a:r>
            <a:r>
              <a:rPr lang="en-US" sz="2400" b="1" dirty="0">
                <a:solidFill>
                  <a:srgbClr val="FF0000"/>
                </a:solidFill>
                <a:latin typeface="Livvic" panose="020B0604020202020204" charset="0"/>
              </a:rPr>
              <a:t>Input AC power from Source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F7A881C-AC5F-DBC1-EDE2-4FC77E5D2BF1}"/>
                  </a:ext>
                </a:extLst>
              </p:cNvPr>
              <p:cNvSpPr txBox="1"/>
              <p:nvPr/>
            </p:nvSpPr>
            <p:spPr>
              <a:xfrm>
                <a:off x="0" y="422066"/>
                <a:ext cx="4399025" cy="12327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F7A881C-AC5F-DBC1-EDE2-4FC77E5D2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2066"/>
                <a:ext cx="4399025" cy="12327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F33411-0074-B983-5FA8-55DAE6A7B030}"/>
                  </a:ext>
                </a:extLst>
              </p:cNvPr>
              <p:cNvSpPr txBox="1"/>
              <p:nvPr/>
            </p:nvSpPr>
            <p:spPr>
              <a:xfrm>
                <a:off x="2319482" y="1564270"/>
                <a:ext cx="4159087" cy="1369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F33411-0074-B983-5FA8-55DAE6A7B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482" y="1564270"/>
                <a:ext cx="4159087" cy="13694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7B2434-D4E9-A726-5965-AEF0AAA28975}"/>
                  </a:ext>
                </a:extLst>
              </p:cNvPr>
              <p:cNvSpPr txBox="1"/>
              <p:nvPr/>
            </p:nvSpPr>
            <p:spPr>
              <a:xfrm>
                <a:off x="2208158" y="2876598"/>
                <a:ext cx="6278450" cy="1369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𝑡𝑑𝑡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num>
                                    <m:den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𝑡𝑑𝑡</m:t>
                                  </m:r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7B2434-D4E9-A726-5965-AEF0AAA28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158" y="2876598"/>
                <a:ext cx="6278450" cy="13694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10F8925-B2BD-D2CA-8931-E2A88DB52894}"/>
                  </a:ext>
                </a:extLst>
              </p:cNvPr>
              <p:cNvSpPr txBox="1"/>
              <p:nvPr/>
            </p:nvSpPr>
            <p:spPr>
              <a:xfrm>
                <a:off x="1771179" y="4176907"/>
                <a:ext cx="2526974" cy="94102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𝑎𝑐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10F8925-B2BD-D2CA-8931-E2A88DB52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179" y="4176907"/>
                <a:ext cx="2526974" cy="9410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667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18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Full Wave Rectifier: </a:t>
            </a:r>
            <a:r>
              <a:rPr lang="en-US" sz="2400" b="1" dirty="0">
                <a:solidFill>
                  <a:srgbClr val="FF0000"/>
                </a:solidFill>
                <a:latin typeface="Livvic" panose="020B0604020202020204" charset="0"/>
              </a:rPr>
              <a:t>Efficiency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9B5357-0D4F-56FD-93CA-1869B9145AE3}"/>
                  </a:ext>
                </a:extLst>
              </p:cNvPr>
              <p:cNvSpPr txBox="1"/>
              <p:nvPr/>
            </p:nvSpPr>
            <p:spPr>
              <a:xfrm>
                <a:off x="216042" y="607451"/>
                <a:ext cx="3714158" cy="937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 smtClean="0">
                              <a:latin typeface="Cambria Math" panose="02040503050406030204" pitchFamily="18" charset="0"/>
                            </a:rPr>
                            <m:t>η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𝑓𝑤𝑟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𝑜𝑢𝑡𝑝𝑢𝑡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𝑖𝑛𝑝𝑢𝑡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9B5357-0D4F-56FD-93CA-1869B9145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42" y="607451"/>
                <a:ext cx="3714158" cy="9377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25523F-F2CF-CCD6-6E1B-C092EF43425F}"/>
                  </a:ext>
                </a:extLst>
              </p:cNvPr>
              <p:cNvSpPr txBox="1"/>
              <p:nvPr/>
            </p:nvSpPr>
            <p:spPr>
              <a:xfrm>
                <a:off x="1185529" y="1614483"/>
                <a:ext cx="4768228" cy="952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100%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25523F-F2CF-CCD6-6E1B-C092EF434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529" y="1614483"/>
                <a:ext cx="4768228" cy="952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88FA9F1-0531-7D08-3279-930E800F0A79}"/>
                  </a:ext>
                </a:extLst>
              </p:cNvPr>
              <p:cNvSpPr txBox="1"/>
              <p:nvPr/>
            </p:nvSpPr>
            <p:spPr>
              <a:xfrm>
                <a:off x="280066" y="3176577"/>
                <a:ext cx="3122586" cy="124098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</a:rPr>
                            <m:t>η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𝑤𝑟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81.06</m:t>
                          </m:r>
                        </m:num>
                        <m:den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88FA9F1-0531-7D08-3279-930E800F0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66" y="3176577"/>
                <a:ext cx="3122586" cy="1240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311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19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Full Wave Rectifier: </a:t>
            </a:r>
            <a:r>
              <a:rPr lang="en-US" sz="2400" b="1" dirty="0">
                <a:solidFill>
                  <a:srgbClr val="FF0000"/>
                </a:solidFill>
                <a:latin typeface="Livvic" panose="020B0604020202020204" charset="0"/>
              </a:rPr>
              <a:t>Ripple Factor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4B94F6-3179-BAE0-7B43-EA2D49C66860}"/>
                  </a:ext>
                </a:extLst>
              </p:cNvPr>
              <p:cNvSpPr txBox="1"/>
              <p:nvPr/>
            </p:nvSpPr>
            <p:spPr>
              <a:xfrm>
                <a:off x="906758" y="791022"/>
                <a:ext cx="5574475" cy="1131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𝑅𝑖𝑝𝑝𝑙𝑒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𝐹𝑎𝑐𝑡𝑜𝑟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𝑟𝑚𝑠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𝑑𝑐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b="0" i="1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4B94F6-3179-BAE0-7B43-EA2D49C66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58" y="791022"/>
                <a:ext cx="5574475" cy="113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FCA2A4F-5E27-24F4-8C7A-29B904B46484}"/>
                  </a:ext>
                </a:extLst>
              </p:cNvPr>
              <p:cNvSpPr txBox="1"/>
              <p:nvPr/>
            </p:nvSpPr>
            <p:spPr>
              <a:xfrm>
                <a:off x="3731828" y="1948956"/>
                <a:ext cx="3024546" cy="16612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8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𝑟𝑚𝑠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28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0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𝑑𝑐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sz="2800" b="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=0.48</m:t>
                      </m:r>
                    </m:oMath>
                  </m:oMathPara>
                </a14:m>
                <a:endParaRPr lang="en-US" sz="2800" b="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FCA2A4F-5E27-24F4-8C7A-29B904B46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828" y="1948956"/>
                <a:ext cx="3024546" cy="16612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phic 2" descr="Ambulance with solid fill">
            <a:extLst>
              <a:ext uri="{FF2B5EF4-FFF2-40B4-BE49-F238E27FC236}">
                <a16:creationId xmlns:a16="http://schemas.microsoft.com/office/drawing/2014/main" id="{1A95B238-8CBD-B68A-A1CA-791A2A2BC7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059" y="3825002"/>
            <a:ext cx="1552663" cy="15526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368340-6F14-8B07-FF6A-A387DEC6E2D9}"/>
              </a:ext>
            </a:extLst>
          </p:cNvPr>
          <p:cNvSpPr txBox="1"/>
          <p:nvPr/>
        </p:nvSpPr>
        <p:spPr>
          <a:xfrm>
            <a:off x="1733909" y="4115016"/>
            <a:ext cx="6527222" cy="830997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What is the difference between </a:t>
            </a:r>
            <a:r>
              <a:rPr lang="en-US" sz="2400" b="1" dirty="0">
                <a:solidFill>
                  <a:srgbClr val="FF0000"/>
                </a:solidFill>
                <a:latin typeface="Livvic" panose="020B0604020202020204" charset="0"/>
              </a:rPr>
              <a:t>bridge, full wave</a:t>
            </a:r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 and half wave rectifiers ?</a:t>
            </a:r>
            <a:endParaRPr lang="en-US" sz="2400" b="1" dirty="0">
              <a:solidFill>
                <a:srgbClr val="FF0000"/>
              </a:solidFill>
              <a:latin typeface="Livvic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145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Analysis: </a:t>
            </a:r>
            <a:r>
              <a:rPr lang="en-US" sz="2800" b="1" dirty="0">
                <a:solidFill>
                  <a:srgbClr val="00CC00"/>
                </a:solidFill>
                <a:latin typeface="Livvic" panose="020B0604020202020204" charset="0"/>
              </a:rPr>
              <a:t>Half Wave Rectifier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91" name="TextBox 1090">
                <a:extLst>
                  <a:ext uri="{FF2B5EF4-FFF2-40B4-BE49-F238E27FC236}">
                    <a16:creationId xmlns:a16="http://schemas.microsoft.com/office/drawing/2014/main" id="{D3407281-AEAC-A69B-E0A2-2572AB28F401}"/>
                  </a:ext>
                </a:extLst>
              </p:cNvPr>
              <p:cNvSpPr txBox="1"/>
              <p:nvPr/>
            </p:nvSpPr>
            <p:spPr>
              <a:xfrm>
                <a:off x="3237688" y="533412"/>
                <a:ext cx="191590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91" name="TextBox 1090">
                <a:extLst>
                  <a:ext uri="{FF2B5EF4-FFF2-40B4-BE49-F238E27FC236}">
                    <a16:creationId xmlns:a16="http://schemas.microsoft.com/office/drawing/2014/main" id="{D3407281-AEAC-A69B-E0A2-2572AB28F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688" y="533412"/>
                <a:ext cx="1915909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6" name="TextBox 1095">
                <a:extLst>
                  <a:ext uri="{FF2B5EF4-FFF2-40B4-BE49-F238E27FC236}">
                    <a16:creationId xmlns:a16="http://schemas.microsoft.com/office/drawing/2014/main" id="{2B9E45C1-A89A-4B5D-51D7-9CB714C6A722}"/>
                  </a:ext>
                </a:extLst>
              </p:cNvPr>
              <p:cNvSpPr txBox="1"/>
              <p:nvPr/>
            </p:nvSpPr>
            <p:spPr>
              <a:xfrm>
                <a:off x="3237688" y="1129900"/>
                <a:ext cx="24815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96" name="TextBox 1095">
                <a:extLst>
                  <a:ext uri="{FF2B5EF4-FFF2-40B4-BE49-F238E27FC236}">
                    <a16:creationId xmlns:a16="http://schemas.microsoft.com/office/drawing/2014/main" id="{2B9E45C1-A89A-4B5D-51D7-9CB714C6A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688" y="1129900"/>
                <a:ext cx="2481513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7" name="TextBox 1096">
                <a:extLst>
                  <a:ext uri="{FF2B5EF4-FFF2-40B4-BE49-F238E27FC236}">
                    <a16:creationId xmlns:a16="http://schemas.microsoft.com/office/drawing/2014/main" id="{75CDB4C0-9EF5-AB8C-38E3-1F6E1821FAAB}"/>
                  </a:ext>
                </a:extLst>
              </p:cNvPr>
              <p:cNvSpPr txBox="1"/>
              <p:nvPr/>
            </p:nvSpPr>
            <p:spPr>
              <a:xfrm>
                <a:off x="69206" y="3586241"/>
                <a:ext cx="2929526" cy="533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For half cycle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97" name="TextBox 1096">
                <a:extLst>
                  <a:ext uri="{FF2B5EF4-FFF2-40B4-BE49-F238E27FC236}">
                    <a16:creationId xmlns:a16="http://schemas.microsoft.com/office/drawing/2014/main" id="{75CDB4C0-9EF5-AB8C-38E3-1F6E1821F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6" y="3586241"/>
                <a:ext cx="2929526" cy="533992"/>
              </a:xfrm>
              <a:prstGeom prst="rect">
                <a:avLst/>
              </a:prstGeom>
              <a:blipFill>
                <a:blip r:embed="rId6"/>
                <a:stretch>
                  <a:fillRect l="-2079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8" name="TextBox 1097">
                <a:extLst>
                  <a:ext uri="{FF2B5EF4-FFF2-40B4-BE49-F238E27FC236}">
                    <a16:creationId xmlns:a16="http://schemas.microsoft.com/office/drawing/2014/main" id="{9AF93987-5CCE-C928-A87A-5807F052222B}"/>
                  </a:ext>
                </a:extLst>
              </p:cNvPr>
              <p:cNvSpPr txBox="1"/>
              <p:nvPr/>
            </p:nvSpPr>
            <p:spPr>
              <a:xfrm>
                <a:off x="3222288" y="2055627"/>
                <a:ext cx="24810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98" name="TextBox 1097">
                <a:extLst>
                  <a:ext uri="{FF2B5EF4-FFF2-40B4-BE49-F238E27FC236}">
                    <a16:creationId xmlns:a16="http://schemas.microsoft.com/office/drawing/2014/main" id="{9AF93987-5CCE-C928-A87A-5807F0522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288" y="2055627"/>
                <a:ext cx="2481064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0" name="TextBox 1099">
                <a:extLst>
                  <a:ext uri="{FF2B5EF4-FFF2-40B4-BE49-F238E27FC236}">
                    <a16:creationId xmlns:a16="http://schemas.microsoft.com/office/drawing/2014/main" id="{816434C8-C809-E758-9216-DF25EDD578FE}"/>
                  </a:ext>
                </a:extLst>
              </p:cNvPr>
              <p:cNvSpPr txBox="1"/>
              <p:nvPr/>
            </p:nvSpPr>
            <p:spPr>
              <a:xfrm>
                <a:off x="3171560" y="2756438"/>
                <a:ext cx="24978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100" name="TextBox 1099">
                <a:extLst>
                  <a:ext uri="{FF2B5EF4-FFF2-40B4-BE49-F238E27FC236}">
                    <a16:creationId xmlns:a16="http://schemas.microsoft.com/office/drawing/2014/main" id="{816434C8-C809-E758-9216-DF25EDD57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560" y="2756438"/>
                <a:ext cx="2497863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1" name="TextBox 1100">
            <a:extLst>
              <a:ext uri="{FF2B5EF4-FFF2-40B4-BE49-F238E27FC236}">
                <a16:creationId xmlns:a16="http://schemas.microsoft.com/office/drawing/2014/main" id="{52B46B79-75A5-3D2A-6012-5AAC0E2B579A}"/>
              </a:ext>
            </a:extLst>
          </p:cNvPr>
          <p:cNvSpPr txBox="1"/>
          <p:nvPr/>
        </p:nvSpPr>
        <p:spPr>
          <a:xfrm>
            <a:off x="5281166" y="4123712"/>
            <a:ext cx="3078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Diode is reverse bias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2" name="TextBox 1101">
                <a:extLst>
                  <a:ext uri="{FF2B5EF4-FFF2-40B4-BE49-F238E27FC236}">
                    <a16:creationId xmlns:a16="http://schemas.microsoft.com/office/drawing/2014/main" id="{B111E9E3-661B-5768-6630-3958D2BCACD1}"/>
                  </a:ext>
                </a:extLst>
              </p:cNvPr>
              <p:cNvSpPr txBox="1"/>
              <p:nvPr/>
            </p:nvSpPr>
            <p:spPr>
              <a:xfrm>
                <a:off x="138249" y="4086465"/>
                <a:ext cx="4614597" cy="6320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102" name="TextBox 1101">
                <a:extLst>
                  <a:ext uri="{FF2B5EF4-FFF2-40B4-BE49-F238E27FC236}">
                    <a16:creationId xmlns:a16="http://schemas.microsoft.com/office/drawing/2014/main" id="{B111E9E3-661B-5768-6630-3958D2BCA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49" y="4086465"/>
                <a:ext cx="4614597" cy="6320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3" name="TextBox 1102">
                <a:extLst>
                  <a:ext uri="{FF2B5EF4-FFF2-40B4-BE49-F238E27FC236}">
                    <a16:creationId xmlns:a16="http://schemas.microsoft.com/office/drawing/2014/main" id="{6A08E56A-2080-A0E7-2E7D-C1077AE72ED4}"/>
                  </a:ext>
                </a:extLst>
              </p:cNvPr>
              <p:cNvSpPr txBox="1"/>
              <p:nvPr/>
            </p:nvSpPr>
            <p:spPr>
              <a:xfrm>
                <a:off x="5281166" y="3589107"/>
                <a:ext cx="3783127" cy="533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For next half cycle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03" name="TextBox 1102">
                <a:extLst>
                  <a:ext uri="{FF2B5EF4-FFF2-40B4-BE49-F238E27FC236}">
                    <a16:creationId xmlns:a16="http://schemas.microsoft.com/office/drawing/2014/main" id="{6A08E56A-2080-A0E7-2E7D-C1077AE72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166" y="3589107"/>
                <a:ext cx="3783127" cy="533992"/>
              </a:xfrm>
              <a:prstGeom prst="rect">
                <a:avLst/>
              </a:prstGeom>
              <a:blipFill>
                <a:blip r:embed="rId10"/>
                <a:stretch>
                  <a:fillRect l="-1610"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5" name="TextBox 1104">
                <a:extLst>
                  <a:ext uri="{FF2B5EF4-FFF2-40B4-BE49-F238E27FC236}">
                    <a16:creationId xmlns:a16="http://schemas.microsoft.com/office/drawing/2014/main" id="{EF09D9D8-6E6F-5A95-C15C-134EED5D8664}"/>
                  </a:ext>
                </a:extLst>
              </p:cNvPr>
              <p:cNvSpPr txBox="1"/>
              <p:nvPr/>
            </p:nvSpPr>
            <p:spPr>
              <a:xfrm>
                <a:off x="5395429" y="4568795"/>
                <a:ext cx="106400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105" name="TextBox 1104">
                <a:extLst>
                  <a:ext uri="{FF2B5EF4-FFF2-40B4-BE49-F238E27FC236}">
                    <a16:creationId xmlns:a16="http://schemas.microsoft.com/office/drawing/2014/main" id="{EF09D9D8-6E6F-5A95-C15C-134EED5D8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429" y="4568795"/>
                <a:ext cx="1064009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7" name="Straight Connector 1106">
            <a:extLst>
              <a:ext uri="{FF2B5EF4-FFF2-40B4-BE49-F238E27FC236}">
                <a16:creationId xmlns:a16="http://schemas.microsoft.com/office/drawing/2014/main" id="{C148C961-1366-6C0F-C749-4CE669ED9A37}"/>
              </a:ext>
            </a:extLst>
          </p:cNvPr>
          <p:cNvCxnSpPr/>
          <p:nvPr/>
        </p:nvCxnSpPr>
        <p:spPr>
          <a:xfrm>
            <a:off x="5809155" y="2157218"/>
            <a:ext cx="0" cy="11359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8" name="TextBox 1107">
                <a:extLst>
                  <a:ext uri="{FF2B5EF4-FFF2-40B4-BE49-F238E27FC236}">
                    <a16:creationId xmlns:a16="http://schemas.microsoft.com/office/drawing/2014/main" id="{1B0B8911-04BC-CBF7-BD83-7FB2D2ACB54E}"/>
                  </a:ext>
                </a:extLst>
              </p:cNvPr>
              <p:cNvSpPr txBox="1"/>
              <p:nvPr/>
            </p:nvSpPr>
            <p:spPr>
              <a:xfrm>
                <a:off x="5948888" y="2630547"/>
                <a:ext cx="31154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b="0" dirty="0"/>
                  <a:t>Peak inverse voltage if input</a:t>
                </a:r>
              </a:p>
            </p:txBody>
          </p:sp>
        </mc:Choice>
        <mc:Fallback xmlns="">
          <p:sp>
            <p:nvSpPr>
              <p:cNvPr id="1108" name="TextBox 1107">
                <a:extLst>
                  <a:ext uri="{FF2B5EF4-FFF2-40B4-BE49-F238E27FC236}">
                    <a16:creationId xmlns:a16="http://schemas.microsoft.com/office/drawing/2014/main" id="{1B0B8911-04BC-CBF7-BD83-7FB2D2ACB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888" y="2630547"/>
                <a:ext cx="3115405" cy="246221"/>
              </a:xfrm>
              <a:prstGeom prst="rect">
                <a:avLst/>
              </a:prstGeom>
              <a:blipFill>
                <a:blip r:embed="rId12"/>
                <a:stretch>
                  <a:fillRect l="-1761" t="-2750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9" name="TextBox 1108">
                <a:extLst>
                  <a:ext uri="{FF2B5EF4-FFF2-40B4-BE49-F238E27FC236}">
                    <a16:creationId xmlns:a16="http://schemas.microsoft.com/office/drawing/2014/main" id="{A794FC88-6684-AB46-FEEA-8D1D4F64F1D4}"/>
                  </a:ext>
                </a:extLst>
              </p:cNvPr>
              <p:cNvSpPr txBox="1"/>
              <p:nvPr/>
            </p:nvSpPr>
            <p:spPr>
              <a:xfrm>
                <a:off x="5914959" y="2063937"/>
                <a:ext cx="298286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109" name="TextBox 1108">
                <a:extLst>
                  <a:ext uri="{FF2B5EF4-FFF2-40B4-BE49-F238E27FC236}">
                    <a16:creationId xmlns:a16="http://schemas.microsoft.com/office/drawing/2014/main" id="{A794FC88-6684-AB46-FEEA-8D1D4F64F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959" y="2063937"/>
                <a:ext cx="2982868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0" name="TextBox 1109">
                <a:extLst>
                  <a:ext uri="{FF2B5EF4-FFF2-40B4-BE49-F238E27FC236}">
                    <a16:creationId xmlns:a16="http://schemas.microsoft.com/office/drawing/2014/main" id="{502535D0-CB7D-5156-189F-DA9E12500E32}"/>
                  </a:ext>
                </a:extLst>
              </p:cNvPr>
              <p:cNvSpPr txBox="1"/>
              <p:nvPr/>
            </p:nvSpPr>
            <p:spPr>
              <a:xfrm>
                <a:off x="5948888" y="2943636"/>
                <a:ext cx="29463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b="0" dirty="0"/>
                  <a:t>Peak inverse value of diode</a:t>
                </a:r>
              </a:p>
            </p:txBody>
          </p:sp>
        </mc:Choice>
        <mc:Fallback xmlns="">
          <p:sp>
            <p:nvSpPr>
              <p:cNvPr id="1110" name="TextBox 1109">
                <a:extLst>
                  <a:ext uri="{FF2B5EF4-FFF2-40B4-BE49-F238E27FC236}">
                    <a16:creationId xmlns:a16="http://schemas.microsoft.com/office/drawing/2014/main" id="{502535D0-CB7D-5156-189F-DA9E12500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888" y="2943636"/>
                <a:ext cx="2946319" cy="246221"/>
              </a:xfrm>
              <a:prstGeom prst="rect">
                <a:avLst/>
              </a:prstGeom>
              <a:blipFill>
                <a:blip r:embed="rId14"/>
                <a:stretch>
                  <a:fillRect l="-2484" t="-27500" r="-2484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1" name="TextBox 1110">
                <a:extLst>
                  <a:ext uri="{FF2B5EF4-FFF2-40B4-BE49-F238E27FC236}">
                    <a16:creationId xmlns:a16="http://schemas.microsoft.com/office/drawing/2014/main" id="{F9DBD53C-0C4A-75B0-A3DD-367833DEAE8C}"/>
                  </a:ext>
                </a:extLst>
              </p:cNvPr>
              <p:cNvSpPr txBox="1"/>
              <p:nvPr/>
            </p:nvSpPr>
            <p:spPr>
              <a:xfrm>
                <a:off x="6028595" y="631830"/>
                <a:ext cx="238584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b="0" dirty="0"/>
                  <a:t>Diode resistance</a:t>
                </a:r>
              </a:p>
            </p:txBody>
          </p:sp>
        </mc:Choice>
        <mc:Fallback xmlns="">
          <p:sp>
            <p:nvSpPr>
              <p:cNvPr id="1111" name="TextBox 1110">
                <a:extLst>
                  <a:ext uri="{FF2B5EF4-FFF2-40B4-BE49-F238E27FC236}">
                    <a16:creationId xmlns:a16="http://schemas.microsoft.com/office/drawing/2014/main" id="{F9DBD53C-0C4A-75B0-A3DD-367833DEA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595" y="631830"/>
                <a:ext cx="2385846" cy="307777"/>
              </a:xfrm>
              <a:prstGeom prst="rect">
                <a:avLst/>
              </a:prstGeom>
              <a:blipFill>
                <a:blip r:embed="rId15"/>
                <a:stretch>
                  <a:fillRect l="-2813" t="-24000" r="-5371" b="-5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2" name="TextBox 1111">
                <a:extLst>
                  <a:ext uri="{FF2B5EF4-FFF2-40B4-BE49-F238E27FC236}">
                    <a16:creationId xmlns:a16="http://schemas.microsoft.com/office/drawing/2014/main" id="{AF5F84FC-3351-DB5F-30C0-EFCAE5A8D33E}"/>
                  </a:ext>
                </a:extLst>
              </p:cNvPr>
              <p:cNvSpPr txBox="1"/>
              <p:nvPr/>
            </p:nvSpPr>
            <p:spPr>
              <a:xfrm>
                <a:off x="6079189" y="1157419"/>
                <a:ext cx="23507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b="0" dirty="0"/>
                  <a:t>Load resistance</a:t>
                </a:r>
              </a:p>
            </p:txBody>
          </p:sp>
        </mc:Choice>
        <mc:Fallback xmlns="">
          <p:sp>
            <p:nvSpPr>
              <p:cNvPr id="1112" name="TextBox 1111">
                <a:extLst>
                  <a:ext uri="{FF2B5EF4-FFF2-40B4-BE49-F238E27FC236}">
                    <a16:creationId xmlns:a16="http://schemas.microsoft.com/office/drawing/2014/main" id="{AF5F84FC-3351-DB5F-30C0-EFCAE5A8D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189" y="1157419"/>
                <a:ext cx="2350772" cy="307777"/>
              </a:xfrm>
              <a:prstGeom prst="rect">
                <a:avLst/>
              </a:prstGeom>
              <a:blipFill>
                <a:blip r:embed="rId16"/>
                <a:stretch>
                  <a:fillRect l="-3627" t="-24000" r="-5440" b="-5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3" name="Straight Connector 1112">
            <a:extLst>
              <a:ext uri="{FF2B5EF4-FFF2-40B4-BE49-F238E27FC236}">
                <a16:creationId xmlns:a16="http://schemas.microsoft.com/office/drawing/2014/main" id="{DE3C5291-9D6E-EB0C-61AC-74D31CB978F6}"/>
              </a:ext>
            </a:extLst>
          </p:cNvPr>
          <p:cNvCxnSpPr/>
          <p:nvPr/>
        </p:nvCxnSpPr>
        <p:spPr>
          <a:xfrm>
            <a:off x="5858933" y="497047"/>
            <a:ext cx="0" cy="11359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4" name="Group 1113">
            <a:extLst>
              <a:ext uri="{FF2B5EF4-FFF2-40B4-BE49-F238E27FC236}">
                <a16:creationId xmlns:a16="http://schemas.microsoft.com/office/drawing/2014/main" id="{ADA77CB7-6F1C-973D-F729-98EA37405B74}"/>
              </a:ext>
            </a:extLst>
          </p:cNvPr>
          <p:cNvGrpSpPr/>
          <p:nvPr/>
        </p:nvGrpSpPr>
        <p:grpSpPr>
          <a:xfrm>
            <a:off x="1043027" y="630778"/>
            <a:ext cx="1008993" cy="465081"/>
            <a:chOff x="6132786" y="1608613"/>
            <a:chExt cx="1008993" cy="465081"/>
          </a:xfrm>
        </p:grpSpPr>
        <p:sp>
          <p:nvSpPr>
            <p:cNvPr id="1115" name="Flowchart: Merge 1114">
              <a:extLst>
                <a:ext uri="{FF2B5EF4-FFF2-40B4-BE49-F238E27FC236}">
                  <a16:creationId xmlns:a16="http://schemas.microsoft.com/office/drawing/2014/main" id="{C9312962-AB08-C34D-FFC0-31B9B8F9C6AD}"/>
                </a:ext>
              </a:extLst>
            </p:cNvPr>
            <p:cNvSpPr/>
            <p:nvPr/>
          </p:nvSpPr>
          <p:spPr>
            <a:xfrm rot="16200000">
              <a:off x="6391188" y="1659852"/>
              <a:ext cx="465080" cy="362604"/>
            </a:xfrm>
            <a:prstGeom prst="flowChartMerg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6" name="Straight Connector 1115">
              <a:extLst>
                <a:ext uri="{FF2B5EF4-FFF2-40B4-BE49-F238E27FC236}">
                  <a16:creationId xmlns:a16="http://schemas.microsoft.com/office/drawing/2014/main" id="{6D18A2BE-C292-97CB-D298-CB22996733B6}"/>
                </a:ext>
              </a:extLst>
            </p:cNvPr>
            <p:cNvCxnSpPr>
              <a:cxnSpLocks/>
            </p:cNvCxnSpPr>
            <p:nvPr/>
          </p:nvCxnSpPr>
          <p:spPr>
            <a:xfrm>
              <a:off x="6805030" y="1608613"/>
              <a:ext cx="0" cy="4650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7" name="Straight Connector 1116">
              <a:extLst>
                <a:ext uri="{FF2B5EF4-FFF2-40B4-BE49-F238E27FC236}">
                  <a16:creationId xmlns:a16="http://schemas.microsoft.com/office/drawing/2014/main" id="{79A69C79-701E-E106-DEA1-BEB8E2ED3EEE}"/>
                </a:ext>
              </a:extLst>
            </p:cNvPr>
            <p:cNvCxnSpPr>
              <a:cxnSpLocks/>
            </p:cNvCxnSpPr>
            <p:nvPr/>
          </p:nvCxnSpPr>
          <p:spPr>
            <a:xfrm>
              <a:off x="6132786" y="1829332"/>
              <a:ext cx="309640" cy="0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8" name="Straight Connector 1117">
              <a:extLst>
                <a:ext uri="{FF2B5EF4-FFF2-40B4-BE49-F238E27FC236}">
                  <a16:creationId xmlns:a16="http://schemas.microsoft.com/office/drawing/2014/main" id="{578BA053-6EDB-FB14-3EB3-02FC94F750A4}"/>
                </a:ext>
              </a:extLst>
            </p:cNvPr>
            <p:cNvCxnSpPr>
              <a:cxnSpLocks/>
            </p:cNvCxnSpPr>
            <p:nvPr/>
          </p:nvCxnSpPr>
          <p:spPr>
            <a:xfrm>
              <a:off x="6805030" y="1831959"/>
              <a:ext cx="336749" cy="0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19" name="Straight Connector 1118">
            <a:extLst>
              <a:ext uri="{FF2B5EF4-FFF2-40B4-BE49-F238E27FC236}">
                <a16:creationId xmlns:a16="http://schemas.microsoft.com/office/drawing/2014/main" id="{1EAC4F48-716E-FB16-95F9-4BC753976199}"/>
              </a:ext>
            </a:extLst>
          </p:cNvPr>
          <p:cNvCxnSpPr>
            <a:cxnSpLocks/>
            <a:stCxn id="1154" idx="4"/>
          </p:cNvCxnSpPr>
          <p:nvPr/>
        </p:nvCxnSpPr>
        <p:spPr>
          <a:xfrm flipH="1">
            <a:off x="573795" y="1761741"/>
            <a:ext cx="27949" cy="5861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0" name="Straight Connector 1119">
            <a:extLst>
              <a:ext uri="{FF2B5EF4-FFF2-40B4-BE49-F238E27FC236}">
                <a16:creationId xmlns:a16="http://schemas.microsoft.com/office/drawing/2014/main" id="{522C9A81-195C-BC6F-521F-6BDF3375F435}"/>
              </a:ext>
            </a:extLst>
          </p:cNvPr>
          <p:cNvCxnSpPr>
            <a:cxnSpLocks/>
            <a:endCxn id="1154" idx="0"/>
          </p:cNvCxnSpPr>
          <p:nvPr/>
        </p:nvCxnSpPr>
        <p:spPr>
          <a:xfrm>
            <a:off x="597485" y="849320"/>
            <a:ext cx="4259" cy="5737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1" name="Straight Connector 1120">
            <a:extLst>
              <a:ext uri="{FF2B5EF4-FFF2-40B4-BE49-F238E27FC236}">
                <a16:creationId xmlns:a16="http://schemas.microsoft.com/office/drawing/2014/main" id="{82253CD1-B13C-9619-5024-A0E7987F1D56}"/>
              </a:ext>
            </a:extLst>
          </p:cNvPr>
          <p:cNvCxnSpPr>
            <a:cxnSpLocks/>
          </p:cNvCxnSpPr>
          <p:nvPr/>
        </p:nvCxnSpPr>
        <p:spPr>
          <a:xfrm flipV="1">
            <a:off x="590938" y="2309959"/>
            <a:ext cx="1474136" cy="194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2" name="Group 1121">
            <a:extLst>
              <a:ext uri="{FF2B5EF4-FFF2-40B4-BE49-F238E27FC236}">
                <a16:creationId xmlns:a16="http://schemas.microsoft.com/office/drawing/2014/main" id="{EDF8E833-2E50-F8F4-329B-2F28A0F8E7B6}"/>
              </a:ext>
            </a:extLst>
          </p:cNvPr>
          <p:cNvGrpSpPr/>
          <p:nvPr/>
        </p:nvGrpSpPr>
        <p:grpSpPr>
          <a:xfrm rot="5400000">
            <a:off x="1342931" y="1369461"/>
            <a:ext cx="1481214" cy="399783"/>
            <a:chOff x="4774161" y="1682364"/>
            <a:chExt cx="1521864" cy="693028"/>
          </a:xfrm>
        </p:grpSpPr>
        <p:cxnSp>
          <p:nvCxnSpPr>
            <p:cNvPr id="1123" name="Straight Connector 1122">
              <a:extLst>
                <a:ext uri="{FF2B5EF4-FFF2-40B4-BE49-F238E27FC236}">
                  <a16:creationId xmlns:a16="http://schemas.microsoft.com/office/drawing/2014/main" id="{F5FCD6CB-1DA1-6BCD-530F-20B9882D1E81}"/>
                </a:ext>
              </a:extLst>
            </p:cNvPr>
            <p:cNvCxnSpPr>
              <a:cxnSpLocks/>
            </p:cNvCxnSpPr>
            <p:nvPr/>
          </p:nvCxnSpPr>
          <p:spPr>
            <a:xfrm>
              <a:off x="4774161" y="2096814"/>
              <a:ext cx="20774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6" name="Straight Connector 1125">
              <a:extLst>
                <a:ext uri="{FF2B5EF4-FFF2-40B4-BE49-F238E27FC236}">
                  <a16:creationId xmlns:a16="http://schemas.microsoft.com/office/drawing/2014/main" id="{EE81CF5D-7401-186A-8E80-1AEE5BE41225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" name="Straight Connector 1126">
              <a:extLst>
                <a:ext uri="{FF2B5EF4-FFF2-40B4-BE49-F238E27FC236}">
                  <a16:creationId xmlns:a16="http://schemas.microsoft.com/office/drawing/2014/main" id="{3A6E757D-EE14-DC19-ACF9-FCC8FCC4B2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8" name="Straight Connector 1127">
              <a:extLst>
                <a:ext uri="{FF2B5EF4-FFF2-40B4-BE49-F238E27FC236}">
                  <a16:creationId xmlns:a16="http://schemas.microsoft.com/office/drawing/2014/main" id="{D86D1221-A2D3-AE75-971F-BCC3771AE5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9" name="Straight Connector 1128">
              <a:extLst>
                <a:ext uri="{FF2B5EF4-FFF2-40B4-BE49-F238E27FC236}">
                  <a16:creationId xmlns:a16="http://schemas.microsoft.com/office/drawing/2014/main" id="{16C95CD5-C1D6-5599-3946-92E0D8A656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1" name="Straight Connector 1130">
              <a:extLst>
                <a:ext uri="{FF2B5EF4-FFF2-40B4-BE49-F238E27FC236}">
                  <a16:creationId xmlns:a16="http://schemas.microsoft.com/office/drawing/2014/main" id="{24C133C9-01B4-D47B-C4CC-3FA5D113B8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2" name="Straight Connector 1131">
              <a:extLst>
                <a:ext uri="{FF2B5EF4-FFF2-40B4-BE49-F238E27FC236}">
                  <a16:creationId xmlns:a16="http://schemas.microsoft.com/office/drawing/2014/main" id="{AD416D0E-CCF6-1820-3B3E-016EA8DA84C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3" name="Straight Connector 1132">
              <a:extLst>
                <a:ext uri="{FF2B5EF4-FFF2-40B4-BE49-F238E27FC236}">
                  <a16:creationId xmlns:a16="http://schemas.microsoft.com/office/drawing/2014/main" id="{6A8859F6-CFA1-46A1-A3C1-73F1190950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34" name="Straight Connector 1133">
            <a:extLst>
              <a:ext uri="{FF2B5EF4-FFF2-40B4-BE49-F238E27FC236}">
                <a16:creationId xmlns:a16="http://schemas.microsoft.com/office/drawing/2014/main" id="{397AE1EB-0ED2-8F6A-6447-8EE316B43C10}"/>
              </a:ext>
            </a:extLst>
          </p:cNvPr>
          <p:cNvCxnSpPr>
            <a:cxnSpLocks/>
          </p:cNvCxnSpPr>
          <p:nvPr/>
        </p:nvCxnSpPr>
        <p:spPr>
          <a:xfrm flipV="1">
            <a:off x="590938" y="843653"/>
            <a:ext cx="452089" cy="5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6" name="TextBox 1135">
                <a:extLst>
                  <a:ext uri="{FF2B5EF4-FFF2-40B4-BE49-F238E27FC236}">
                    <a16:creationId xmlns:a16="http://schemas.microsoft.com/office/drawing/2014/main" id="{3DC801C4-819B-7448-81C5-1F590028D499}"/>
                  </a:ext>
                </a:extLst>
              </p:cNvPr>
              <p:cNvSpPr txBox="1"/>
              <p:nvPr/>
            </p:nvSpPr>
            <p:spPr>
              <a:xfrm>
                <a:off x="2283430" y="1348562"/>
                <a:ext cx="4063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36" name="TextBox 1135">
                <a:extLst>
                  <a:ext uri="{FF2B5EF4-FFF2-40B4-BE49-F238E27FC236}">
                    <a16:creationId xmlns:a16="http://schemas.microsoft.com/office/drawing/2014/main" id="{3DC801C4-819B-7448-81C5-1F590028D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430" y="1348562"/>
                <a:ext cx="406330" cy="461665"/>
              </a:xfrm>
              <a:prstGeom prst="rect">
                <a:avLst/>
              </a:prstGeom>
              <a:blipFill>
                <a:blip r:embed="rId17"/>
                <a:stretch>
                  <a:fillRect l="-4545" r="-18182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8" name="TextBox 1137">
                <a:extLst>
                  <a:ext uri="{FF2B5EF4-FFF2-40B4-BE49-F238E27FC236}">
                    <a16:creationId xmlns:a16="http://schemas.microsoft.com/office/drawing/2014/main" id="{C0713A44-2253-49CD-AA90-DC3D6361840F}"/>
                  </a:ext>
                </a:extLst>
              </p:cNvPr>
              <p:cNvSpPr txBox="1"/>
              <p:nvPr/>
            </p:nvSpPr>
            <p:spPr>
              <a:xfrm>
                <a:off x="138250" y="1656338"/>
                <a:ext cx="2174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38" name="TextBox 1137">
                <a:extLst>
                  <a:ext uri="{FF2B5EF4-FFF2-40B4-BE49-F238E27FC236}">
                    <a16:creationId xmlns:a16="http://schemas.microsoft.com/office/drawing/2014/main" id="{C0713A44-2253-49CD-AA90-DC3D63618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50" y="1656338"/>
                <a:ext cx="217495" cy="307777"/>
              </a:xfrm>
              <a:prstGeom prst="rect">
                <a:avLst/>
              </a:prstGeom>
              <a:blipFill>
                <a:blip r:embed="rId18"/>
                <a:stretch>
                  <a:fillRect l="-14286" r="-11429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1" name="TextBox 1140">
                <a:extLst>
                  <a:ext uri="{FF2B5EF4-FFF2-40B4-BE49-F238E27FC236}">
                    <a16:creationId xmlns:a16="http://schemas.microsoft.com/office/drawing/2014/main" id="{2307FE30-AC0B-628E-8133-79AFB840435E}"/>
                  </a:ext>
                </a:extLst>
              </p:cNvPr>
              <p:cNvSpPr txBox="1"/>
              <p:nvPr/>
            </p:nvSpPr>
            <p:spPr>
              <a:xfrm>
                <a:off x="1157698" y="1269149"/>
                <a:ext cx="4063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41" name="TextBox 1140">
                <a:extLst>
                  <a:ext uri="{FF2B5EF4-FFF2-40B4-BE49-F238E27FC236}">
                    <a16:creationId xmlns:a16="http://schemas.microsoft.com/office/drawing/2014/main" id="{2307FE30-AC0B-628E-8133-79AFB8404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698" y="1269149"/>
                <a:ext cx="406330" cy="461665"/>
              </a:xfrm>
              <a:prstGeom prst="rect">
                <a:avLst/>
              </a:prstGeom>
              <a:blipFill>
                <a:blip r:embed="rId19"/>
                <a:stretch>
                  <a:fillRect l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0" name="Arc 1149">
            <a:extLst>
              <a:ext uri="{FF2B5EF4-FFF2-40B4-BE49-F238E27FC236}">
                <a16:creationId xmlns:a16="http://schemas.microsoft.com/office/drawing/2014/main" id="{78CB6A4C-F9D4-9EB6-0A39-2DB651E6BA2F}"/>
              </a:ext>
            </a:extLst>
          </p:cNvPr>
          <p:cNvSpPr/>
          <p:nvPr/>
        </p:nvSpPr>
        <p:spPr>
          <a:xfrm rot="19131712">
            <a:off x="943342" y="1190454"/>
            <a:ext cx="830158" cy="968058"/>
          </a:xfrm>
          <a:prstGeom prst="arc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4" name="Oval 1153">
            <a:extLst>
              <a:ext uri="{FF2B5EF4-FFF2-40B4-BE49-F238E27FC236}">
                <a16:creationId xmlns:a16="http://schemas.microsoft.com/office/drawing/2014/main" id="{B3BE2983-2672-6BA4-CC74-00B3F8BF9F46}"/>
              </a:ext>
            </a:extLst>
          </p:cNvPr>
          <p:cNvSpPr/>
          <p:nvPr/>
        </p:nvSpPr>
        <p:spPr>
          <a:xfrm>
            <a:off x="322344" y="1423074"/>
            <a:ext cx="558800" cy="3386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FF"/>
                </a:solidFill>
              </a:rPr>
              <a:t>AC</a:t>
            </a:r>
          </a:p>
        </p:txBody>
      </p:sp>
    </p:spTree>
    <p:extLst>
      <p:ext uri="{BB962C8B-B14F-4D97-AF65-F5344CB8AC3E}">
        <p14:creationId xmlns:p14="http://schemas.microsoft.com/office/powerpoint/2010/main" val="3068450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20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Livvic" panose="020B0604020202020204" charset="0"/>
              </a:rPr>
              <a:t>Regulation of Rectifier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483274-8BAD-24C8-8194-3D65418C4602}"/>
              </a:ext>
            </a:extLst>
          </p:cNvPr>
          <p:cNvSpPr txBox="1"/>
          <p:nvPr/>
        </p:nvSpPr>
        <p:spPr>
          <a:xfrm>
            <a:off x="0" y="475697"/>
            <a:ext cx="287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Steady DC current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CFADA3-FA1A-3F4C-2C05-F711E10A15EF}"/>
                  </a:ext>
                </a:extLst>
              </p:cNvPr>
              <p:cNvSpPr txBox="1"/>
              <p:nvPr/>
            </p:nvSpPr>
            <p:spPr>
              <a:xfrm>
                <a:off x="584026" y="932115"/>
                <a:ext cx="5173596" cy="84863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CFADA3-FA1A-3F4C-2C05-F711E10A1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26" y="932115"/>
                <a:ext cx="5173596" cy="8486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F1AF59D-8204-8E4B-EC9A-EA426A31C25E}"/>
              </a:ext>
            </a:extLst>
          </p:cNvPr>
          <p:cNvSpPr txBox="1"/>
          <p:nvPr/>
        </p:nvSpPr>
        <p:spPr>
          <a:xfrm>
            <a:off x="5838990" y="2094207"/>
            <a:ext cx="2736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sym typeface="Wingdings" panose="05000000000000000000" pitchFamily="2" charset="2"/>
              </a:rPr>
              <a:t> Full wave rectifier</a:t>
            </a:r>
            <a:endParaRPr lang="en-US" sz="2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30F2B2-0C64-5A4A-5B63-FDD125DED249}"/>
                  </a:ext>
                </a:extLst>
              </p:cNvPr>
              <p:cNvSpPr txBox="1"/>
              <p:nvPr/>
            </p:nvSpPr>
            <p:spPr>
              <a:xfrm>
                <a:off x="1825976" y="1865536"/>
                <a:ext cx="3985386" cy="84863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30F2B2-0C64-5A4A-5B63-FDD125DED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976" y="1865536"/>
                <a:ext cx="3985386" cy="8486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08FBBF7-A423-6ADD-3D68-E2C283CA4573}"/>
              </a:ext>
            </a:extLst>
          </p:cNvPr>
          <p:cNvSpPr txBox="1"/>
          <p:nvPr/>
        </p:nvSpPr>
        <p:spPr>
          <a:xfrm>
            <a:off x="5811362" y="1219396"/>
            <a:ext cx="27831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sym typeface="Wingdings" panose="05000000000000000000" pitchFamily="2" charset="2"/>
              </a:rPr>
              <a:t> Half wave rectifier</a:t>
            </a:r>
            <a:endParaRPr lang="en-US" sz="2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432DF4-1171-2257-04CB-FAF0AB722AC0}"/>
                  </a:ext>
                </a:extLst>
              </p:cNvPr>
              <p:cNvSpPr txBox="1"/>
              <p:nvPr/>
            </p:nvSpPr>
            <p:spPr>
              <a:xfrm>
                <a:off x="7446394" y="1601764"/>
                <a:ext cx="110161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432DF4-1171-2257-04CB-FAF0AB722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394" y="1601764"/>
                <a:ext cx="1101615" cy="307777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57DD99-CCC8-2C38-FC99-343EF962F88B}"/>
                  </a:ext>
                </a:extLst>
              </p:cNvPr>
              <p:cNvSpPr txBox="1"/>
              <p:nvPr/>
            </p:nvSpPr>
            <p:spPr>
              <a:xfrm>
                <a:off x="7446394" y="2463539"/>
                <a:ext cx="110161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57DD99-CCC8-2C38-FC99-343EF962F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394" y="2463539"/>
                <a:ext cx="1101615" cy="307777"/>
              </a:xfrm>
              <a:prstGeom prst="rect">
                <a:avLst/>
              </a:prstGeom>
              <a:blipFill>
                <a:blip r:embed="rId7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C643C27-5E7D-1B9E-9116-73F99690087E}"/>
                  </a:ext>
                </a:extLst>
              </p:cNvPr>
              <p:cNvSpPr txBox="1"/>
              <p:nvPr/>
            </p:nvSpPr>
            <p:spPr>
              <a:xfrm>
                <a:off x="118722" y="3128474"/>
                <a:ext cx="278063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C643C27-5E7D-1B9E-9116-73F996900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22" y="3128474"/>
                <a:ext cx="2780633" cy="461665"/>
              </a:xfrm>
              <a:prstGeom prst="rect">
                <a:avLst/>
              </a:prstGeom>
              <a:blipFill>
                <a:blip r:embed="rId8"/>
                <a:stretch>
                  <a:fillRect b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6834BD-376B-14D3-5B8A-6AE80B981B26}"/>
                  </a:ext>
                </a:extLst>
              </p:cNvPr>
              <p:cNvSpPr txBox="1"/>
              <p:nvPr/>
            </p:nvSpPr>
            <p:spPr>
              <a:xfrm>
                <a:off x="118413" y="3854604"/>
                <a:ext cx="290166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6834BD-376B-14D3-5B8A-6AE80B981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13" y="3854604"/>
                <a:ext cx="2901663" cy="461665"/>
              </a:xfrm>
              <a:prstGeom prst="rect">
                <a:avLst/>
              </a:prstGeom>
              <a:blipFill>
                <a:blip r:embed="rId9"/>
                <a:stretch>
                  <a:fillRect b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FAB822B-71EE-D246-B307-CB7DC28DBBCE}"/>
                  </a:ext>
                </a:extLst>
              </p:cNvPr>
              <p:cNvSpPr txBox="1"/>
              <p:nvPr/>
            </p:nvSpPr>
            <p:spPr>
              <a:xfrm>
                <a:off x="118722" y="4542084"/>
                <a:ext cx="2622128" cy="461665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FAB822B-71EE-D246-B307-CB7DC28DB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22" y="4542084"/>
                <a:ext cx="2622128" cy="461665"/>
              </a:xfrm>
              <a:prstGeom prst="rect">
                <a:avLst/>
              </a:prstGeom>
              <a:blipFill>
                <a:blip r:embed="rId10"/>
                <a:stretch>
                  <a:fillRect b="-3846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8A201BC-FC75-5DFB-3868-C4DF9B508736}"/>
              </a:ext>
            </a:extLst>
          </p:cNvPr>
          <p:cNvCxnSpPr>
            <a:cxnSpLocks/>
          </p:cNvCxnSpPr>
          <p:nvPr/>
        </p:nvCxnSpPr>
        <p:spPr>
          <a:xfrm flipV="1">
            <a:off x="3956365" y="3151837"/>
            <a:ext cx="0" cy="15938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42E6C3D-9289-5DE1-BF85-587B72278F78}"/>
              </a:ext>
            </a:extLst>
          </p:cNvPr>
          <p:cNvCxnSpPr>
            <a:cxnSpLocks/>
          </p:cNvCxnSpPr>
          <p:nvPr/>
        </p:nvCxnSpPr>
        <p:spPr>
          <a:xfrm>
            <a:off x="3956365" y="4745687"/>
            <a:ext cx="186295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4C6ECD0-AB3F-C5D9-F984-B25ACD8A81C1}"/>
              </a:ext>
            </a:extLst>
          </p:cNvPr>
          <p:cNvCxnSpPr>
            <a:cxnSpLocks/>
          </p:cNvCxnSpPr>
          <p:nvPr/>
        </p:nvCxnSpPr>
        <p:spPr>
          <a:xfrm>
            <a:off x="3956365" y="3386787"/>
            <a:ext cx="168515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09E191A-5F18-6C70-2812-C582963869B2}"/>
              </a:ext>
            </a:extLst>
          </p:cNvPr>
          <p:cNvCxnSpPr>
            <a:cxnSpLocks/>
          </p:cNvCxnSpPr>
          <p:nvPr/>
        </p:nvCxnSpPr>
        <p:spPr>
          <a:xfrm>
            <a:off x="3956365" y="3922123"/>
            <a:ext cx="92950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7C9DAF3-EC79-4561-8C6E-31FFE7FB1367}"/>
              </a:ext>
            </a:extLst>
          </p:cNvPr>
          <p:cNvCxnSpPr>
            <a:cxnSpLocks/>
          </p:cNvCxnSpPr>
          <p:nvPr/>
        </p:nvCxnSpPr>
        <p:spPr>
          <a:xfrm>
            <a:off x="3956365" y="3399487"/>
            <a:ext cx="1626804" cy="88900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C90D71-63E1-FF35-CA47-8422CA222FE9}"/>
              </a:ext>
            </a:extLst>
          </p:cNvPr>
          <p:cNvCxnSpPr>
            <a:cxnSpLocks/>
          </p:cNvCxnSpPr>
          <p:nvPr/>
        </p:nvCxnSpPr>
        <p:spPr>
          <a:xfrm>
            <a:off x="4885873" y="3922123"/>
            <a:ext cx="0" cy="82356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326A35C-A031-4081-1D2E-F40F06BD6675}"/>
                  </a:ext>
                </a:extLst>
              </p:cNvPr>
              <p:cNvSpPr txBox="1"/>
              <p:nvPr/>
            </p:nvSpPr>
            <p:spPr>
              <a:xfrm>
                <a:off x="5756565" y="4514854"/>
                <a:ext cx="64658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326A35C-A031-4081-1D2E-F40F06BD6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565" y="4514854"/>
                <a:ext cx="646587" cy="461665"/>
              </a:xfrm>
              <a:prstGeom prst="rect">
                <a:avLst/>
              </a:prstGeom>
              <a:blipFill>
                <a:blip r:embed="rId11"/>
                <a:stretch>
                  <a:fillRect b="-5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9DA44AC-2064-410E-370D-9A00291E2DCE}"/>
                  </a:ext>
                </a:extLst>
              </p:cNvPr>
              <p:cNvSpPr txBox="1"/>
              <p:nvPr/>
            </p:nvSpPr>
            <p:spPr>
              <a:xfrm>
                <a:off x="3719882" y="2789591"/>
                <a:ext cx="69910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9DA44AC-2064-410E-370D-9A00291E2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882" y="2789591"/>
                <a:ext cx="699101" cy="461665"/>
              </a:xfrm>
              <a:prstGeom prst="rect">
                <a:avLst/>
              </a:prstGeom>
              <a:blipFill>
                <a:blip r:embed="rId12"/>
                <a:stretch>
                  <a:fillRect b="-5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CAFCDB6-0488-84F6-AF5C-4A974EF31395}"/>
                  </a:ext>
                </a:extLst>
              </p:cNvPr>
              <p:cNvSpPr txBox="1"/>
              <p:nvPr/>
            </p:nvSpPr>
            <p:spPr>
              <a:xfrm>
                <a:off x="4665781" y="4684072"/>
                <a:ext cx="65832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𝑅𝐿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CAFCDB6-0488-84F6-AF5C-4A974EF31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781" y="4684072"/>
                <a:ext cx="658322" cy="461665"/>
              </a:xfrm>
              <a:prstGeom prst="rect">
                <a:avLst/>
              </a:prstGeom>
              <a:blipFill>
                <a:blip r:embed="rId13"/>
                <a:stretch>
                  <a:fillRect b="-3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9C7F374-FC27-F3AA-B464-405D281C36F3}"/>
                  </a:ext>
                </a:extLst>
              </p:cNvPr>
              <p:cNvSpPr txBox="1"/>
              <p:nvPr/>
            </p:nvSpPr>
            <p:spPr>
              <a:xfrm>
                <a:off x="3358871" y="3647162"/>
                <a:ext cx="71083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𝑅𝐿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9C7F374-FC27-F3AA-B464-405D281C3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871" y="3647162"/>
                <a:ext cx="710836" cy="461665"/>
              </a:xfrm>
              <a:prstGeom prst="rect">
                <a:avLst/>
              </a:prstGeom>
              <a:blipFill>
                <a:blip r:embed="rId14"/>
                <a:stretch>
                  <a:fillRect b="-3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5BEAA5C-37D7-2E09-2548-A261913B9B3E}"/>
                  </a:ext>
                </a:extLst>
              </p:cNvPr>
              <p:cNvSpPr txBox="1"/>
              <p:nvPr/>
            </p:nvSpPr>
            <p:spPr>
              <a:xfrm>
                <a:off x="3352730" y="3179147"/>
                <a:ext cx="73327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𝑁𝐿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5BEAA5C-37D7-2E09-2548-A261913B9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730" y="3179147"/>
                <a:ext cx="733278" cy="461665"/>
              </a:xfrm>
              <a:prstGeom prst="rect">
                <a:avLst/>
              </a:prstGeom>
              <a:blipFill>
                <a:blip r:embed="rId15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525A5F-D2B9-9D8E-EC2B-C4209387B586}"/>
                  </a:ext>
                </a:extLst>
              </p:cNvPr>
              <p:cNvSpPr txBox="1"/>
              <p:nvPr/>
            </p:nvSpPr>
            <p:spPr>
              <a:xfrm>
                <a:off x="6768028" y="3161203"/>
                <a:ext cx="210634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525A5F-D2B9-9D8E-EC2B-C4209387B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028" y="3161203"/>
                <a:ext cx="2106346" cy="461665"/>
              </a:xfrm>
              <a:prstGeom prst="rect">
                <a:avLst/>
              </a:prstGeom>
              <a:blipFill>
                <a:blip r:embed="rId16"/>
                <a:stretch>
                  <a:fillRect l="-4335" t="-9333" b="-3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BB98249-42AF-B54F-AADE-64730F2BF2B9}"/>
                  </a:ext>
                </a:extLst>
              </p:cNvPr>
              <p:cNvSpPr txBox="1"/>
              <p:nvPr/>
            </p:nvSpPr>
            <p:spPr>
              <a:xfrm>
                <a:off x="6711571" y="3590139"/>
                <a:ext cx="248888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𝑁𝐿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BB98249-42AF-B54F-AADE-64730F2BF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571" y="3590139"/>
                <a:ext cx="2488886" cy="461665"/>
              </a:xfrm>
              <a:prstGeom prst="rect">
                <a:avLst/>
              </a:prstGeom>
              <a:blipFill>
                <a:blip r:embed="rId17"/>
                <a:stretch>
                  <a:fillRect b="-3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0002B15-3D46-B376-997A-68A4667323D8}"/>
                  </a:ext>
                </a:extLst>
              </p:cNvPr>
              <p:cNvSpPr txBox="1"/>
              <p:nvPr/>
            </p:nvSpPr>
            <p:spPr>
              <a:xfrm>
                <a:off x="6711571" y="4062555"/>
                <a:ext cx="248895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𝑁𝑜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𝑙𝑜𝑎𝑑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𝑣𝑜𝑙𝑡𝑎𝑔𝑒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0002B15-3D46-B376-997A-68A466732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571" y="4062555"/>
                <a:ext cx="2488951" cy="461665"/>
              </a:xfrm>
              <a:prstGeom prst="rect">
                <a:avLst/>
              </a:prstGeom>
              <a:blipFill>
                <a:blip r:embed="rId18"/>
                <a:stretch>
                  <a:fillRect b="-197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DDC8058-0F0C-19FC-E13F-0A43D867C755}"/>
                  </a:ext>
                </a:extLst>
              </p:cNvPr>
              <p:cNvSpPr txBox="1"/>
              <p:nvPr/>
            </p:nvSpPr>
            <p:spPr>
              <a:xfrm>
                <a:off x="6558070" y="4593854"/>
                <a:ext cx="2559995" cy="461665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𝑁𝐿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DDC8058-0F0C-19FC-E13F-0A43D867C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070" y="4593854"/>
                <a:ext cx="2559995" cy="461665"/>
              </a:xfrm>
              <a:prstGeom prst="rect">
                <a:avLst/>
              </a:prstGeom>
              <a:blipFill>
                <a:blip r:embed="rId19"/>
                <a:stretch>
                  <a:fillRect b="-3896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924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21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Livvic" panose="020B0604020202020204" charset="0"/>
              </a:rPr>
              <a:t>Filters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483274-8BAD-24C8-8194-3D65418C4602}"/>
              </a:ext>
            </a:extLst>
          </p:cNvPr>
          <p:cNvSpPr txBox="1"/>
          <p:nvPr/>
        </p:nvSpPr>
        <p:spPr>
          <a:xfrm>
            <a:off x="0" y="475697"/>
            <a:ext cx="2292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Steady DC current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7334E5-49C7-E07E-7750-AA165E042297}"/>
              </a:ext>
            </a:extLst>
          </p:cNvPr>
          <p:cNvCxnSpPr>
            <a:cxnSpLocks/>
          </p:cNvCxnSpPr>
          <p:nvPr/>
        </p:nvCxnSpPr>
        <p:spPr>
          <a:xfrm flipV="1">
            <a:off x="1444199" y="3809353"/>
            <a:ext cx="1957991" cy="15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3DD7129-48C7-FD5C-1923-221875E89DFB}"/>
                  </a:ext>
                </a:extLst>
              </p:cNvPr>
              <p:cNvSpPr txBox="1"/>
              <p:nvPr/>
            </p:nvSpPr>
            <p:spPr>
              <a:xfrm rot="16200000">
                <a:off x="785114" y="2395704"/>
                <a:ext cx="115165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rectifier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3DD7129-48C7-FD5C-1923-221875E89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85114" y="2395704"/>
                <a:ext cx="115165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B77D6C58-193C-4A7E-568A-ED3E2207C7DC}"/>
              </a:ext>
            </a:extLst>
          </p:cNvPr>
          <p:cNvGrpSpPr/>
          <p:nvPr/>
        </p:nvGrpSpPr>
        <p:grpSpPr>
          <a:xfrm rot="16200000">
            <a:off x="6416703" y="1096482"/>
            <a:ext cx="619829" cy="957676"/>
            <a:chOff x="9118065" y="1664339"/>
            <a:chExt cx="619829" cy="957676"/>
          </a:xfrm>
        </p:grpSpPr>
        <p:sp>
          <p:nvSpPr>
            <p:cNvPr id="98" name="Arc 97">
              <a:extLst>
                <a:ext uri="{FF2B5EF4-FFF2-40B4-BE49-F238E27FC236}">
                  <a16:creationId xmlns:a16="http://schemas.microsoft.com/office/drawing/2014/main" id="{959FEF88-B353-403D-1906-6C477D2079DD}"/>
                </a:ext>
              </a:extLst>
            </p:cNvPr>
            <p:cNvSpPr/>
            <p:nvPr/>
          </p:nvSpPr>
          <p:spPr>
            <a:xfrm rot="5400000">
              <a:off x="9203431" y="1578973"/>
              <a:ext cx="444739" cy="615471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Arc 98">
              <a:extLst>
                <a:ext uri="{FF2B5EF4-FFF2-40B4-BE49-F238E27FC236}">
                  <a16:creationId xmlns:a16="http://schemas.microsoft.com/office/drawing/2014/main" id="{9FE2DDEE-0CA1-DD12-999E-FD8E7B8AB709}"/>
                </a:ext>
              </a:extLst>
            </p:cNvPr>
            <p:cNvSpPr/>
            <p:nvPr/>
          </p:nvSpPr>
          <p:spPr>
            <a:xfrm rot="5400000">
              <a:off x="9203432" y="1836922"/>
              <a:ext cx="444739" cy="615471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Arc 99">
              <a:extLst>
                <a:ext uri="{FF2B5EF4-FFF2-40B4-BE49-F238E27FC236}">
                  <a16:creationId xmlns:a16="http://schemas.microsoft.com/office/drawing/2014/main" id="{5729309C-BCAE-33B2-F598-961FF06461EA}"/>
                </a:ext>
              </a:extLst>
            </p:cNvPr>
            <p:cNvSpPr/>
            <p:nvPr/>
          </p:nvSpPr>
          <p:spPr>
            <a:xfrm rot="5400000" flipV="1">
              <a:off x="9329139" y="1711216"/>
              <a:ext cx="186789" cy="608934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Arc 100">
              <a:extLst>
                <a:ext uri="{FF2B5EF4-FFF2-40B4-BE49-F238E27FC236}">
                  <a16:creationId xmlns:a16="http://schemas.microsoft.com/office/drawing/2014/main" id="{A4602270-2F49-244E-6156-71A8493531FE}"/>
                </a:ext>
              </a:extLst>
            </p:cNvPr>
            <p:cNvSpPr/>
            <p:nvPr/>
          </p:nvSpPr>
          <p:spPr>
            <a:xfrm rot="5400000">
              <a:off x="9207789" y="2091910"/>
              <a:ext cx="444739" cy="615471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Arc 101">
              <a:extLst>
                <a:ext uri="{FF2B5EF4-FFF2-40B4-BE49-F238E27FC236}">
                  <a16:creationId xmlns:a16="http://schemas.microsoft.com/office/drawing/2014/main" id="{799D4166-E1ED-6921-FA69-F423D39B57F5}"/>
                </a:ext>
              </a:extLst>
            </p:cNvPr>
            <p:cNvSpPr/>
            <p:nvPr/>
          </p:nvSpPr>
          <p:spPr>
            <a:xfrm rot="5400000" flipV="1">
              <a:off x="9330226" y="1969473"/>
              <a:ext cx="191237" cy="606843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5DD0F92-8490-AF9A-D0B3-9EAD7188705A}"/>
              </a:ext>
            </a:extLst>
          </p:cNvPr>
          <p:cNvCxnSpPr/>
          <p:nvPr/>
        </p:nvCxnSpPr>
        <p:spPr>
          <a:xfrm rot="5400000" flipV="1">
            <a:off x="3081133" y="3505318"/>
            <a:ext cx="634489" cy="7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4587EE5-F462-681F-B076-8EE20B1D2C23}"/>
              </a:ext>
            </a:extLst>
          </p:cNvPr>
          <p:cNvCxnSpPr/>
          <p:nvPr/>
        </p:nvCxnSpPr>
        <p:spPr>
          <a:xfrm rot="5400000" flipV="1">
            <a:off x="3073228" y="1923534"/>
            <a:ext cx="634489" cy="7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68FA076-E1FF-E107-E0C0-AC4DDBC9452B}"/>
              </a:ext>
            </a:extLst>
          </p:cNvPr>
          <p:cNvCxnSpPr>
            <a:cxnSpLocks/>
          </p:cNvCxnSpPr>
          <p:nvPr/>
        </p:nvCxnSpPr>
        <p:spPr>
          <a:xfrm flipV="1">
            <a:off x="1444199" y="1625160"/>
            <a:ext cx="1949452" cy="18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921E8B7-48EF-22A8-6E06-795DBE37EADC}"/>
              </a:ext>
            </a:extLst>
          </p:cNvPr>
          <p:cNvGrpSpPr/>
          <p:nvPr/>
        </p:nvGrpSpPr>
        <p:grpSpPr>
          <a:xfrm rot="5400000">
            <a:off x="2874788" y="2609186"/>
            <a:ext cx="1091308" cy="254069"/>
            <a:chOff x="4774161" y="1682364"/>
            <a:chExt cx="1521864" cy="693028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C0F9FAC-C98D-9F91-1717-9714EA5B6491}"/>
                </a:ext>
              </a:extLst>
            </p:cNvPr>
            <p:cNvCxnSpPr>
              <a:cxnSpLocks/>
            </p:cNvCxnSpPr>
            <p:nvPr/>
          </p:nvCxnSpPr>
          <p:spPr>
            <a:xfrm>
              <a:off x="4774161" y="2096814"/>
              <a:ext cx="20774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970F928-2A97-CDC9-7CD2-6C6D51158A3B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F2AF032-0148-EEBF-D4CA-6C531BC6E5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E8624D37-27D2-BEFD-66B1-987A0CB0C1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8133721A-81EF-9734-7E13-085B8DD510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352F50FF-13B4-633B-3FE6-CCCE565EC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B829B075-D33A-C8CC-110C-E4E6D91888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5D4B214-CF78-15D8-0983-A6AF561AC4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8FD4DEC9-66E6-3E75-41B3-8C0D1E088075}"/>
              </a:ext>
            </a:extLst>
          </p:cNvPr>
          <p:cNvCxnSpPr>
            <a:cxnSpLocks/>
          </p:cNvCxnSpPr>
          <p:nvPr/>
        </p:nvCxnSpPr>
        <p:spPr>
          <a:xfrm>
            <a:off x="2583992" y="2816514"/>
            <a:ext cx="1906" cy="9835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9DCE7EF5-867D-22B5-0917-BD7C67293572}"/>
              </a:ext>
            </a:extLst>
          </p:cNvPr>
          <p:cNvCxnSpPr>
            <a:cxnSpLocks/>
          </p:cNvCxnSpPr>
          <p:nvPr/>
        </p:nvCxnSpPr>
        <p:spPr>
          <a:xfrm>
            <a:off x="2572275" y="1627020"/>
            <a:ext cx="3812" cy="10606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8E082767-81A2-A51A-55F7-2ECDA9A5C69C}"/>
              </a:ext>
            </a:extLst>
          </p:cNvPr>
          <p:cNvCxnSpPr>
            <a:cxnSpLocks/>
          </p:cNvCxnSpPr>
          <p:nvPr/>
        </p:nvCxnSpPr>
        <p:spPr>
          <a:xfrm>
            <a:off x="2292474" y="2677167"/>
            <a:ext cx="561134" cy="72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A5EE3DCC-A394-BA72-D989-C93AAA5DD278}"/>
              </a:ext>
            </a:extLst>
          </p:cNvPr>
          <p:cNvCxnSpPr>
            <a:cxnSpLocks/>
          </p:cNvCxnSpPr>
          <p:nvPr/>
        </p:nvCxnSpPr>
        <p:spPr>
          <a:xfrm>
            <a:off x="2288411" y="2795836"/>
            <a:ext cx="561134" cy="72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Oval 147">
            <a:extLst>
              <a:ext uri="{FF2B5EF4-FFF2-40B4-BE49-F238E27FC236}">
                <a16:creationId xmlns:a16="http://schemas.microsoft.com/office/drawing/2014/main" id="{3656096B-7950-1F31-4776-B48CF92B5A35}"/>
              </a:ext>
            </a:extLst>
          </p:cNvPr>
          <p:cNvSpPr/>
          <p:nvPr/>
        </p:nvSpPr>
        <p:spPr>
          <a:xfrm>
            <a:off x="1357869" y="1568683"/>
            <a:ext cx="108313" cy="108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CDF027C1-D00A-4402-EBB6-6699A234159B}"/>
              </a:ext>
            </a:extLst>
          </p:cNvPr>
          <p:cNvSpPr/>
          <p:nvPr/>
        </p:nvSpPr>
        <p:spPr>
          <a:xfrm>
            <a:off x="1382050" y="3760858"/>
            <a:ext cx="108313" cy="108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79CFF3CD-27B4-0FFB-E70C-022F451A8892}"/>
              </a:ext>
            </a:extLst>
          </p:cNvPr>
          <p:cNvCxnSpPr>
            <a:cxnSpLocks/>
          </p:cNvCxnSpPr>
          <p:nvPr/>
        </p:nvCxnSpPr>
        <p:spPr>
          <a:xfrm flipV="1">
            <a:off x="5644682" y="3764250"/>
            <a:ext cx="1957991" cy="15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5B83E6F7-5CFC-8742-2766-1A658CB6557C}"/>
                  </a:ext>
                </a:extLst>
              </p:cNvPr>
              <p:cNvSpPr txBox="1"/>
              <p:nvPr/>
            </p:nvSpPr>
            <p:spPr>
              <a:xfrm rot="16200000">
                <a:off x="4985597" y="2350601"/>
                <a:ext cx="115165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rectifier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5B83E6F7-5CFC-8742-2766-1A658CB65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85597" y="2350601"/>
                <a:ext cx="1151658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952591F1-9CA4-364A-910F-5CEF03E8150A}"/>
              </a:ext>
            </a:extLst>
          </p:cNvPr>
          <p:cNvCxnSpPr/>
          <p:nvPr/>
        </p:nvCxnSpPr>
        <p:spPr>
          <a:xfrm rot="5400000" flipV="1">
            <a:off x="7281616" y="3460215"/>
            <a:ext cx="634489" cy="7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F60CD12F-E90C-C49C-888C-7D563A3BF0A3}"/>
              </a:ext>
            </a:extLst>
          </p:cNvPr>
          <p:cNvCxnSpPr/>
          <p:nvPr/>
        </p:nvCxnSpPr>
        <p:spPr>
          <a:xfrm rot="5400000" flipV="1">
            <a:off x="7273711" y="1878431"/>
            <a:ext cx="634489" cy="7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4D2A63F5-0C85-A25A-4620-0CCF4DB87709}"/>
              </a:ext>
            </a:extLst>
          </p:cNvPr>
          <p:cNvCxnSpPr>
            <a:cxnSpLocks/>
          </p:cNvCxnSpPr>
          <p:nvPr/>
        </p:nvCxnSpPr>
        <p:spPr>
          <a:xfrm flipV="1">
            <a:off x="5644682" y="1580988"/>
            <a:ext cx="586048" cy="9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E1AD0671-A657-4D3C-B97B-D026018C7449}"/>
              </a:ext>
            </a:extLst>
          </p:cNvPr>
          <p:cNvGrpSpPr/>
          <p:nvPr/>
        </p:nvGrpSpPr>
        <p:grpSpPr>
          <a:xfrm rot="5400000">
            <a:off x="7075271" y="2564083"/>
            <a:ext cx="1091308" cy="254069"/>
            <a:chOff x="4774161" y="1682364"/>
            <a:chExt cx="1521864" cy="693028"/>
          </a:xfrm>
        </p:grpSpPr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77498626-8A74-F8BE-26F5-73C22343FC1B}"/>
                </a:ext>
              </a:extLst>
            </p:cNvPr>
            <p:cNvCxnSpPr>
              <a:cxnSpLocks/>
            </p:cNvCxnSpPr>
            <p:nvPr/>
          </p:nvCxnSpPr>
          <p:spPr>
            <a:xfrm>
              <a:off x="4774161" y="2096814"/>
              <a:ext cx="20774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C90898C1-5084-63F1-DAA7-0ADBBBC0C321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5E80D1C4-9DE4-1BE7-9ED4-B6C71B8023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44ACDA9F-B0F7-D345-02BC-F7E6B5D5E1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507D7C16-6198-ECE7-D4A8-A52C8E1584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5BC523E2-7F26-D0B7-DDD3-21E40BFDC3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476DD5A9-1B46-FA78-6BC6-BB72591F88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F4277A80-A4C0-8D80-D45E-5FB043FB17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8" name="Oval 167">
            <a:extLst>
              <a:ext uri="{FF2B5EF4-FFF2-40B4-BE49-F238E27FC236}">
                <a16:creationId xmlns:a16="http://schemas.microsoft.com/office/drawing/2014/main" id="{EBB4F89B-C897-854B-DBF2-22F0D425ADA9}"/>
              </a:ext>
            </a:extLst>
          </p:cNvPr>
          <p:cNvSpPr/>
          <p:nvPr/>
        </p:nvSpPr>
        <p:spPr>
          <a:xfrm>
            <a:off x="5558352" y="1523580"/>
            <a:ext cx="108313" cy="108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637852DF-7FD2-0E23-0725-A47E676764BE}"/>
              </a:ext>
            </a:extLst>
          </p:cNvPr>
          <p:cNvSpPr/>
          <p:nvPr/>
        </p:nvSpPr>
        <p:spPr>
          <a:xfrm>
            <a:off x="5582533" y="3715755"/>
            <a:ext cx="108313" cy="108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8791B70A-40A9-14BE-1FA9-363ABF53DD4B}"/>
              </a:ext>
            </a:extLst>
          </p:cNvPr>
          <p:cNvCxnSpPr>
            <a:cxnSpLocks/>
          </p:cNvCxnSpPr>
          <p:nvPr/>
        </p:nvCxnSpPr>
        <p:spPr>
          <a:xfrm flipV="1">
            <a:off x="7205456" y="1563701"/>
            <a:ext cx="389118" cy="4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1A6D8357-D486-3AD3-54F7-B57C64F47571}"/>
                  </a:ext>
                </a:extLst>
              </p:cNvPr>
              <p:cNvSpPr txBox="1"/>
              <p:nvPr/>
            </p:nvSpPr>
            <p:spPr>
              <a:xfrm>
                <a:off x="6589464" y="866238"/>
                <a:ext cx="21204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1A6D8357-D486-3AD3-54F7-B57C64F47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464" y="866238"/>
                <a:ext cx="212045" cy="307777"/>
              </a:xfrm>
              <a:prstGeom prst="rect">
                <a:avLst/>
              </a:prstGeom>
              <a:blipFill>
                <a:blip r:embed="rId6"/>
                <a:stretch>
                  <a:fillRect l="-25714" r="-20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71EE72FD-28BF-6E22-538C-8EC08B266372}"/>
                  </a:ext>
                </a:extLst>
              </p:cNvPr>
              <p:cNvSpPr txBox="1"/>
              <p:nvPr/>
            </p:nvSpPr>
            <p:spPr>
              <a:xfrm>
                <a:off x="3696170" y="2552089"/>
                <a:ext cx="34791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71EE72FD-28BF-6E22-538C-8EC08B266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170" y="2552089"/>
                <a:ext cx="347916" cy="307777"/>
              </a:xfrm>
              <a:prstGeom prst="rect">
                <a:avLst/>
              </a:prstGeom>
              <a:blipFill>
                <a:blip r:embed="rId7"/>
                <a:stretch>
                  <a:fillRect l="-14035" r="-526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B2F8FE9E-E33A-62F8-6574-41278B5D4B59}"/>
                  </a:ext>
                </a:extLst>
              </p:cNvPr>
              <p:cNvSpPr txBox="1"/>
              <p:nvPr/>
            </p:nvSpPr>
            <p:spPr>
              <a:xfrm>
                <a:off x="2879135" y="2580296"/>
                <a:ext cx="2415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B2F8FE9E-E33A-62F8-6574-41278B5D4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135" y="2580296"/>
                <a:ext cx="241540" cy="307777"/>
              </a:xfrm>
              <a:prstGeom prst="rect">
                <a:avLst/>
              </a:prstGeom>
              <a:blipFill>
                <a:blip r:embed="rId8"/>
                <a:stretch>
                  <a:fillRect l="-17500" r="-175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33781D79-A6B0-FE43-7087-4B0E62918691}"/>
                  </a:ext>
                </a:extLst>
              </p:cNvPr>
              <p:cNvSpPr txBox="1"/>
              <p:nvPr/>
            </p:nvSpPr>
            <p:spPr>
              <a:xfrm>
                <a:off x="7879063" y="2488059"/>
                <a:ext cx="34791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33781D79-A6B0-FE43-7087-4B0E62918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063" y="2488059"/>
                <a:ext cx="347916" cy="307777"/>
              </a:xfrm>
              <a:prstGeom prst="rect">
                <a:avLst/>
              </a:prstGeom>
              <a:blipFill>
                <a:blip r:embed="rId9"/>
                <a:stretch>
                  <a:fillRect l="-13793" r="-3448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B0075E6-C0A3-3D49-B905-44D4FB72023E}"/>
              </a:ext>
            </a:extLst>
          </p:cNvPr>
          <p:cNvSpPr txBox="1"/>
          <p:nvPr/>
        </p:nvSpPr>
        <p:spPr>
          <a:xfrm>
            <a:off x="5718432" y="4146157"/>
            <a:ext cx="1963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Inductor filter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15DA84-3EB8-CF51-E02E-0EC17A966873}"/>
              </a:ext>
            </a:extLst>
          </p:cNvPr>
          <p:cNvSpPr txBox="1"/>
          <p:nvPr/>
        </p:nvSpPr>
        <p:spPr>
          <a:xfrm>
            <a:off x="1382050" y="4165816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Capacitor filter</a:t>
            </a:r>
          </a:p>
        </p:txBody>
      </p:sp>
    </p:spTree>
    <p:extLst>
      <p:ext uri="{BB962C8B-B14F-4D97-AF65-F5344CB8AC3E}">
        <p14:creationId xmlns:p14="http://schemas.microsoft.com/office/powerpoint/2010/main" val="2895363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Livvic" panose="020B0604020202020204" charset="0"/>
              </a:rPr>
              <a:t>Filters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483274-8BAD-24C8-8194-3D65418C4602}"/>
              </a:ext>
            </a:extLst>
          </p:cNvPr>
          <p:cNvSpPr txBox="1"/>
          <p:nvPr/>
        </p:nvSpPr>
        <p:spPr>
          <a:xfrm>
            <a:off x="0" y="475697"/>
            <a:ext cx="2292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Steady DC current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B77D6C58-193C-4A7E-568A-ED3E2207C7DC}"/>
              </a:ext>
            </a:extLst>
          </p:cNvPr>
          <p:cNvGrpSpPr/>
          <p:nvPr/>
        </p:nvGrpSpPr>
        <p:grpSpPr>
          <a:xfrm rot="16200000">
            <a:off x="1456115" y="1258088"/>
            <a:ext cx="619829" cy="957676"/>
            <a:chOff x="9118065" y="1664339"/>
            <a:chExt cx="619829" cy="957676"/>
          </a:xfrm>
        </p:grpSpPr>
        <p:sp>
          <p:nvSpPr>
            <p:cNvPr id="98" name="Arc 97">
              <a:extLst>
                <a:ext uri="{FF2B5EF4-FFF2-40B4-BE49-F238E27FC236}">
                  <a16:creationId xmlns:a16="http://schemas.microsoft.com/office/drawing/2014/main" id="{959FEF88-B353-403D-1906-6C477D2079DD}"/>
                </a:ext>
              </a:extLst>
            </p:cNvPr>
            <p:cNvSpPr/>
            <p:nvPr/>
          </p:nvSpPr>
          <p:spPr>
            <a:xfrm rot="5400000">
              <a:off x="9203431" y="1578973"/>
              <a:ext cx="444739" cy="615471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Arc 98">
              <a:extLst>
                <a:ext uri="{FF2B5EF4-FFF2-40B4-BE49-F238E27FC236}">
                  <a16:creationId xmlns:a16="http://schemas.microsoft.com/office/drawing/2014/main" id="{9FE2DDEE-0CA1-DD12-999E-FD8E7B8AB709}"/>
                </a:ext>
              </a:extLst>
            </p:cNvPr>
            <p:cNvSpPr/>
            <p:nvPr/>
          </p:nvSpPr>
          <p:spPr>
            <a:xfrm rot="5400000">
              <a:off x="9203432" y="1836922"/>
              <a:ext cx="444739" cy="615471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Arc 99">
              <a:extLst>
                <a:ext uri="{FF2B5EF4-FFF2-40B4-BE49-F238E27FC236}">
                  <a16:creationId xmlns:a16="http://schemas.microsoft.com/office/drawing/2014/main" id="{5729309C-BCAE-33B2-F598-961FF06461EA}"/>
                </a:ext>
              </a:extLst>
            </p:cNvPr>
            <p:cNvSpPr/>
            <p:nvPr/>
          </p:nvSpPr>
          <p:spPr>
            <a:xfrm rot="5400000" flipV="1">
              <a:off x="9329139" y="1711216"/>
              <a:ext cx="186789" cy="608934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Arc 100">
              <a:extLst>
                <a:ext uri="{FF2B5EF4-FFF2-40B4-BE49-F238E27FC236}">
                  <a16:creationId xmlns:a16="http://schemas.microsoft.com/office/drawing/2014/main" id="{A4602270-2F49-244E-6156-71A8493531FE}"/>
                </a:ext>
              </a:extLst>
            </p:cNvPr>
            <p:cNvSpPr/>
            <p:nvPr/>
          </p:nvSpPr>
          <p:spPr>
            <a:xfrm rot="5400000">
              <a:off x="9207789" y="2091910"/>
              <a:ext cx="444739" cy="615471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Arc 101">
              <a:extLst>
                <a:ext uri="{FF2B5EF4-FFF2-40B4-BE49-F238E27FC236}">
                  <a16:creationId xmlns:a16="http://schemas.microsoft.com/office/drawing/2014/main" id="{799D4166-E1ED-6921-FA69-F423D39B57F5}"/>
                </a:ext>
              </a:extLst>
            </p:cNvPr>
            <p:cNvSpPr/>
            <p:nvPr/>
          </p:nvSpPr>
          <p:spPr>
            <a:xfrm rot="5400000" flipV="1">
              <a:off x="9330226" y="1969473"/>
              <a:ext cx="191237" cy="606843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79CFF3CD-27B4-0FFB-E70C-022F451A8892}"/>
              </a:ext>
            </a:extLst>
          </p:cNvPr>
          <p:cNvCxnSpPr>
            <a:cxnSpLocks/>
          </p:cNvCxnSpPr>
          <p:nvPr/>
        </p:nvCxnSpPr>
        <p:spPr>
          <a:xfrm flipV="1">
            <a:off x="684094" y="3926654"/>
            <a:ext cx="3177193" cy="7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5B83E6F7-5CFC-8742-2766-1A658CB6557C}"/>
                  </a:ext>
                </a:extLst>
              </p:cNvPr>
              <p:cNvSpPr txBox="1"/>
              <p:nvPr/>
            </p:nvSpPr>
            <p:spPr>
              <a:xfrm rot="16200000">
                <a:off x="25009" y="2512207"/>
                <a:ext cx="115165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rectifier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5B83E6F7-5CFC-8742-2766-1A658CB65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5009" y="2512207"/>
                <a:ext cx="115165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952591F1-9CA4-364A-910F-5CEF03E8150A}"/>
              </a:ext>
            </a:extLst>
          </p:cNvPr>
          <p:cNvCxnSpPr/>
          <p:nvPr/>
        </p:nvCxnSpPr>
        <p:spPr>
          <a:xfrm rot="5400000" flipV="1">
            <a:off x="3540229" y="3621821"/>
            <a:ext cx="634489" cy="7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F60CD12F-E90C-C49C-888C-7D563A3BF0A3}"/>
              </a:ext>
            </a:extLst>
          </p:cNvPr>
          <p:cNvCxnSpPr/>
          <p:nvPr/>
        </p:nvCxnSpPr>
        <p:spPr>
          <a:xfrm rot="5400000" flipV="1">
            <a:off x="3532324" y="2040037"/>
            <a:ext cx="634489" cy="7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4D2A63F5-0C85-A25A-4620-0CCF4DB87709}"/>
              </a:ext>
            </a:extLst>
          </p:cNvPr>
          <p:cNvCxnSpPr>
            <a:cxnSpLocks/>
          </p:cNvCxnSpPr>
          <p:nvPr/>
        </p:nvCxnSpPr>
        <p:spPr>
          <a:xfrm flipV="1">
            <a:off x="684094" y="1742594"/>
            <a:ext cx="586048" cy="9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E1AD0671-A657-4D3C-B97B-D026018C7449}"/>
              </a:ext>
            </a:extLst>
          </p:cNvPr>
          <p:cNvGrpSpPr/>
          <p:nvPr/>
        </p:nvGrpSpPr>
        <p:grpSpPr>
          <a:xfrm rot="5400000">
            <a:off x="3333884" y="2725689"/>
            <a:ext cx="1091308" cy="254069"/>
            <a:chOff x="4774161" y="1682364"/>
            <a:chExt cx="1521864" cy="693028"/>
          </a:xfrm>
        </p:grpSpPr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77498626-8A74-F8BE-26F5-73C22343FC1B}"/>
                </a:ext>
              </a:extLst>
            </p:cNvPr>
            <p:cNvCxnSpPr>
              <a:cxnSpLocks/>
            </p:cNvCxnSpPr>
            <p:nvPr/>
          </p:nvCxnSpPr>
          <p:spPr>
            <a:xfrm>
              <a:off x="4774161" y="2096814"/>
              <a:ext cx="20774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C90898C1-5084-63F1-DAA7-0ADBBBC0C321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5E80D1C4-9DE4-1BE7-9ED4-B6C71B8023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44ACDA9F-B0F7-D345-02BC-F7E6B5D5E1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507D7C16-6198-ECE7-D4A8-A52C8E1584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5BC523E2-7F26-D0B7-DDD3-21E40BFDC3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476DD5A9-1B46-FA78-6BC6-BB72591F88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F4277A80-A4C0-8D80-D45E-5FB043FB17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8" name="Oval 167">
            <a:extLst>
              <a:ext uri="{FF2B5EF4-FFF2-40B4-BE49-F238E27FC236}">
                <a16:creationId xmlns:a16="http://schemas.microsoft.com/office/drawing/2014/main" id="{EBB4F89B-C897-854B-DBF2-22F0D425ADA9}"/>
              </a:ext>
            </a:extLst>
          </p:cNvPr>
          <p:cNvSpPr/>
          <p:nvPr/>
        </p:nvSpPr>
        <p:spPr>
          <a:xfrm>
            <a:off x="597764" y="1685186"/>
            <a:ext cx="108313" cy="108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637852DF-7FD2-0E23-0725-A47E676764BE}"/>
              </a:ext>
            </a:extLst>
          </p:cNvPr>
          <p:cNvSpPr/>
          <p:nvPr/>
        </p:nvSpPr>
        <p:spPr>
          <a:xfrm>
            <a:off x="621945" y="3877361"/>
            <a:ext cx="108313" cy="108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8791B70A-40A9-14BE-1FA9-363ABF53DD4B}"/>
              </a:ext>
            </a:extLst>
          </p:cNvPr>
          <p:cNvCxnSpPr>
            <a:cxnSpLocks/>
          </p:cNvCxnSpPr>
          <p:nvPr/>
        </p:nvCxnSpPr>
        <p:spPr>
          <a:xfrm flipV="1">
            <a:off x="2244868" y="1725540"/>
            <a:ext cx="1606873" cy="2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1A6D8357-D486-3AD3-54F7-B57C64F47571}"/>
                  </a:ext>
                </a:extLst>
              </p:cNvPr>
              <p:cNvSpPr txBox="1"/>
              <p:nvPr/>
            </p:nvSpPr>
            <p:spPr>
              <a:xfrm>
                <a:off x="1628876" y="1027844"/>
                <a:ext cx="21204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1A6D8357-D486-3AD3-54F7-B57C64F47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876" y="1027844"/>
                <a:ext cx="212045" cy="307777"/>
              </a:xfrm>
              <a:prstGeom prst="rect">
                <a:avLst/>
              </a:prstGeom>
              <a:blipFill>
                <a:blip r:embed="rId5"/>
                <a:stretch>
                  <a:fillRect l="-22857" r="-2285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33781D79-A6B0-FE43-7087-4B0E62918691}"/>
                  </a:ext>
                </a:extLst>
              </p:cNvPr>
              <p:cNvSpPr txBox="1"/>
              <p:nvPr/>
            </p:nvSpPr>
            <p:spPr>
              <a:xfrm>
                <a:off x="4137676" y="2649665"/>
                <a:ext cx="34791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33781D79-A6B0-FE43-7087-4B0E62918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676" y="2649665"/>
                <a:ext cx="347916" cy="307777"/>
              </a:xfrm>
              <a:prstGeom prst="rect">
                <a:avLst/>
              </a:prstGeom>
              <a:blipFill>
                <a:blip r:embed="rId6"/>
                <a:stretch>
                  <a:fillRect l="-15789" r="-350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0A44FE80-4597-97BF-9A60-18AF273D9100}"/>
              </a:ext>
            </a:extLst>
          </p:cNvPr>
          <p:cNvCxnSpPr>
            <a:cxnSpLocks/>
          </p:cNvCxnSpPr>
          <p:nvPr/>
        </p:nvCxnSpPr>
        <p:spPr>
          <a:xfrm>
            <a:off x="2720094" y="2930965"/>
            <a:ext cx="1906" cy="9835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05DB51CF-8321-3911-0A72-13BD58EBBBC9}"/>
              </a:ext>
            </a:extLst>
          </p:cNvPr>
          <p:cNvCxnSpPr>
            <a:cxnSpLocks/>
          </p:cNvCxnSpPr>
          <p:nvPr/>
        </p:nvCxnSpPr>
        <p:spPr>
          <a:xfrm>
            <a:off x="2708377" y="1741471"/>
            <a:ext cx="3812" cy="10606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6EC31BF8-6E83-40DF-4B00-8565FE24AF9E}"/>
              </a:ext>
            </a:extLst>
          </p:cNvPr>
          <p:cNvCxnSpPr>
            <a:cxnSpLocks/>
          </p:cNvCxnSpPr>
          <p:nvPr/>
        </p:nvCxnSpPr>
        <p:spPr>
          <a:xfrm>
            <a:off x="2428576" y="2791618"/>
            <a:ext cx="561134" cy="72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8FBB660D-8E0B-39C2-C63D-5A15BA1EDAAF}"/>
              </a:ext>
            </a:extLst>
          </p:cNvPr>
          <p:cNvCxnSpPr>
            <a:cxnSpLocks/>
          </p:cNvCxnSpPr>
          <p:nvPr/>
        </p:nvCxnSpPr>
        <p:spPr>
          <a:xfrm>
            <a:off x="2424513" y="2910287"/>
            <a:ext cx="561134" cy="72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C15EA71F-3382-C3C2-E228-55BC56683D10}"/>
                  </a:ext>
                </a:extLst>
              </p:cNvPr>
              <p:cNvSpPr txBox="1"/>
              <p:nvPr/>
            </p:nvSpPr>
            <p:spPr>
              <a:xfrm>
                <a:off x="3015237" y="2694747"/>
                <a:ext cx="2415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C15EA71F-3382-C3C2-E228-55BC56683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237" y="2694747"/>
                <a:ext cx="241540" cy="307777"/>
              </a:xfrm>
              <a:prstGeom prst="rect">
                <a:avLst/>
              </a:prstGeom>
              <a:blipFill>
                <a:blip r:embed="rId7"/>
                <a:stretch>
                  <a:fillRect l="-20513" r="-17949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A94A522F-CAB9-8449-8AC1-6695ABD68AB2}"/>
              </a:ext>
            </a:extLst>
          </p:cNvPr>
          <p:cNvGrpSpPr/>
          <p:nvPr/>
        </p:nvGrpSpPr>
        <p:grpSpPr>
          <a:xfrm rot="16200000">
            <a:off x="6655897" y="1228085"/>
            <a:ext cx="619829" cy="957676"/>
            <a:chOff x="9118065" y="1664339"/>
            <a:chExt cx="619829" cy="957676"/>
          </a:xfrm>
        </p:grpSpPr>
        <p:sp>
          <p:nvSpPr>
            <p:cNvPr id="188" name="Arc 187">
              <a:extLst>
                <a:ext uri="{FF2B5EF4-FFF2-40B4-BE49-F238E27FC236}">
                  <a16:creationId xmlns:a16="http://schemas.microsoft.com/office/drawing/2014/main" id="{DB8612C2-A831-5D97-B7C9-F7060DF38EA3}"/>
                </a:ext>
              </a:extLst>
            </p:cNvPr>
            <p:cNvSpPr/>
            <p:nvPr/>
          </p:nvSpPr>
          <p:spPr>
            <a:xfrm rot="5400000">
              <a:off x="9203431" y="1578973"/>
              <a:ext cx="444739" cy="615471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Arc 188">
              <a:extLst>
                <a:ext uri="{FF2B5EF4-FFF2-40B4-BE49-F238E27FC236}">
                  <a16:creationId xmlns:a16="http://schemas.microsoft.com/office/drawing/2014/main" id="{92ADC3A4-2DD8-840E-FB14-713C8013783F}"/>
                </a:ext>
              </a:extLst>
            </p:cNvPr>
            <p:cNvSpPr/>
            <p:nvPr/>
          </p:nvSpPr>
          <p:spPr>
            <a:xfrm rot="5400000">
              <a:off x="9203432" y="1836922"/>
              <a:ext cx="444739" cy="615471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Arc 189">
              <a:extLst>
                <a:ext uri="{FF2B5EF4-FFF2-40B4-BE49-F238E27FC236}">
                  <a16:creationId xmlns:a16="http://schemas.microsoft.com/office/drawing/2014/main" id="{B8D1573F-93AF-C09D-AAC5-E9179D1764DA}"/>
                </a:ext>
              </a:extLst>
            </p:cNvPr>
            <p:cNvSpPr/>
            <p:nvPr/>
          </p:nvSpPr>
          <p:spPr>
            <a:xfrm rot="5400000" flipV="1">
              <a:off x="9329139" y="1711216"/>
              <a:ext cx="186789" cy="608934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Arc 190">
              <a:extLst>
                <a:ext uri="{FF2B5EF4-FFF2-40B4-BE49-F238E27FC236}">
                  <a16:creationId xmlns:a16="http://schemas.microsoft.com/office/drawing/2014/main" id="{5D241D54-A2DA-C155-D793-D04C351B85EF}"/>
                </a:ext>
              </a:extLst>
            </p:cNvPr>
            <p:cNvSpPr/>
            <p:nvPr/>
          </p:nvSpPr>
          <p:spPr>
            <a:xfrm rot="5400000">
              <a:off x="9207789" y="2091910"/>
              <a:ext cx="444739" cy="615471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Arc 191">
              <a:extLst>
                <a:ext uri="{FF2B5EF4-FFF2-40B4-BE49-F238E27FC236}">
                  <a16:creationId xmlns:a16="http://schemas.microsoft.com/office/drawing/2014/main" id="{E6B77E8A-EE7F-E072-E016-F85E137ABD41}"/>
                </a:ext>
              </a:extLst>
            </p:cNvPr>
            <p:cNvSpPr/>
            <p:nvPr/>
          </p:nvSpPr>
          <p:spPr>
            <a:xfrm rot="5400000" flipV="1">
              <a:off x="9330226" y="1969473"/>
              <a:ext cx="191237" cy="606843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F8D32634-03C2-A724-FBA6-A57A910CB110}"/>
              </a:ext>
            </a:extLst>
          </p:cNvPr>
          <p:cNvCxnSpPr>
            <a:cxnSpLocks/>
            <a:stCxn id="208" idx="6"/>
          </p:cNvCxnSpPr>
          <p:nvPr/>
        </p:nvCxnSpPr>
        <p:spPr>
          <a:xfrm flipV="1">
            <a:off x="5278809" y="3897050"/>
            <a:ext cx="3253341" cy="158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CDBDDA46-30BA-FA24-DE94-A36573C12C70}"/>
                  </a:ext>
                </a:extLst>
              </p:cNvPr>
              <p:cNvSpPr txBox="1"/>
              <p:nvPr/>
            </p:nvSpPr>
            <p:spPr>
              <a:xfrm rot="16200000">
                <a:off x="4561771" y="2391237"/>
                <a:ext cx="115165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rectifier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CDBDDA46-30BA-FA24-DE94-A36573C12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561771" y="2391237"/>
                <a:ext cx="1151658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80474F3A-4B6B-1B21-1528-D3E368356A0F}"/>
              </a:ext>
            </a:extLst>
          </p:cNvPr>
          <p:cNvCxnSpPr/>
          <p:nvPr/>
        </p:nvCxnSpPr>
        <p:spPr>
          <a:xfrm rot="5400000" flipV="1">
            <a:off x="8211093" y="3591818"/>
            <a:ext cx="634489" cy="7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E89DFB0A-26C1-4619-9847-E599B83C44E1}"/>
              </a:ext>
            </a:extLst>
          </p:cNvPr>
          <p:cNvCxnSpPr/>
          <p:nvPr/>
        </p:nvCxnSpPr>
        <p:spPr>
          <a:xfrm rot="5400000" flipV="1">
            <a:off x="8203188" y="2010034"/>
            <a:ext cx="634489" cy="7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181469C9-539D-3FCC-83B7-7525D8225765}"/>
              </a:ext>
            </a:extLst>
          </p:cNvPr>
          <p:cNvCxnSpPr>
            <a:cxnSpLocks/>
          </p:cNvCxnSpPr>
          <p:nvPr/>
        </p:nvCxnSpPr>
        <p:spPr>
          <a:xfrm flipV="1">
            <a:off x="5252852" y="1712591"/>
            <a:ext cx="1217072" cy="4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7AA30E6E-9466-6B44-9110-BA3417578262}"/>
              </a:ext>
            </a:extLst>
          </p:cNvPr>
          <p:cNvGrpSpPr/>
          <p:nvPr/>
        </p:nvGrpSpPr>
        <p:grpSpPr>
          <a:xfrm rot="5400000">
            <a:off x="8004748" y="2695686"/>
            <a:ext cx="1091308" cy="254069"/>
            <a:chOff x="4774161" y="1682364"/>
            <a:chExt cx="1521864" cy="693028"/>
          </a:xfrm>
        </p:grpSpPr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76CFEEFF-0E1B-80FC-D196-0B80E6D28F13}"/>
                </a:ext>
              </a:extLst>
            </p:cNvPr>
            <p:cNvCxnSpPr>
              <a:cxnSpLocks/>
            </p:cNvCxnSpPr>
            <p:nvPr/>
          </p:nvCxnSpPr>
          <p:spPr>
            <a:xfrm>
              <a:off x="4774161" y="2096814"/>
              <a:ext cx="20774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6B7A1DC1-AE37-FAFE-C0DD-C0D3A0E6EEA8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72556D7D-D25C-993E-B4B3-95E011FB064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AA5522B5-7E0F-ED31-E4F7-73F952C206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AD1BCDD6-BB30-F1C5-EA0B-FEFAA33F4D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82479F27-04F4-EBEC-4433-27049F5459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653BF32C-7F7E-C372-890E-1D66CBC21C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97D42CD0-6908-D1BC-A604-BEBD616513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7" name="Oval 206">
            <a:extLst>
              <a:ext uri="{FF2B5EF4-FFF2-40B4-BE49-F238E27FC236}">
                <a16:creationId xmlns:a16="http://schemas.microsoft.com/office/drawing/2014/main" id="{FFBCD22D-B22D-30F0-6E56-D5D89DC85AE0}"/>
              </a:ext>
            </a:extLst>
          </p:cNvPr>
          <p:cNvSpPr/>
          <p:nvPr/>
        </p:nvSpPr>
        <p:spPr>
          <a:xfrm>
            <a:off x="5168598" y="1657311"/>
            <a:ext cx="108313" cy="108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B7A7DEC9-6945-8238-93A1-FFDD372D9501}"/>
              </a:ext>
            </a:extLst>
          </p:cNvPr>
          <p:cNvSpPr/>
          <p:nvPr/>
        </p:nvSpPr>
        <p:spPr>
          <a:xfrm>
            <a:off x="5170496" y="3858718"/>
            <a:ext cx="108313" cy="1083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B954C315-31AE-E2A4-544B-0984F9C9AACB}"/>
              </a:ext>
            </a:extLst>
          </p:cNvPr>
          <p:cNvCxnSpPr>
            <a:cxnSpLocks/>
          </p:cNvCxnSpPr>
          <p:nvPr/>
        </p:nvCxnSpPr>
        <p:spPr>
          <a:xfrm flipV="1">
            <a:off x="7444650" y="1695653"/>
            <a:ext cx="1071970" cy="1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DDED42F3-08AF-CC33-3710-7EC43D24D850}"/>
                  </a:ext>
                </a:extLst>
              </p:cNvPr>
              <p:cNvSpPr txBox="1"/>
              <p:nvPr/>
            </p:nvSpPr>
            <p:spPr>
              <a:xfrm>
                <a:off x="6863074" y="1019962"/>
                <a:ext cx="21204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DDED42F3-08AF-CC33-3710-7EC43D24D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074" y="1019962"/>
                <a:ext cx="212045" cy="307777"/>
              </a:xfrm>
              <a:prstGeom prst="rect">
                <a:avLst/>
              </a:prstGeom>
              <a:blipFill>
                <a:blip r:embed="rId9"/>
                <a:stretch>
                  <a:fillRect l="-25714" r="-20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E273D4FF-282C-7F6E-F879-ADD922EC9BC0}"/>
                  </a:ext>
                </a:extLst>
              </p:cNvPr>
              <p:cNvSpPr txBox="1"/>
              <p:nvPr/>
            </p:nvSpPr>
            <p:spPr>
              <a:xfrm>
                <a:off x="8770045" y="2664743"/>
                <a:ext cx="34791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E273D4FF-282C-7F6E-F879-ADD922EC9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045" y="2664743"/>
                <a:ext cx="347916" cy="307777"/>
              </a:xfrm>
              <a:prstGeom prst="rect">
                <a:avLst/>
              </a:prstGeom>
              <a:blipFill>
                <a:blip r:embed="rId10"/>
                <a:stretch>
                  <a:fillRect l="-15789" r="-3509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2D64C83A-92FC-A786-E1BA-6138FB695817}"/>
              </a:ext>
            </a:extLst>
          </p:cNvPr>
          <p:cNvCxnSpPr>
            <a:cxnSpLocks/>
          </p:cNvCxnSpPr>
          <p:nvPr/>
        </p:nvCxnSpPr>
        <p:spPr>
          <a:xfrm>
            <a:off x="7704720" y="2900962"/>
            <a:ext cx="1906" cy="9835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C1FEDACB-0670-1015-DF5B-C07836AEBF50}"/>
              </a:ext>
            </a:extLst>
          </p:cNvPr>
          <p:cNvCxnSpPr>
            <a:cxnSpLocks/>
          </p:cNvCxnSpPr>
          <p:nvPr/>
        </p:nvCxnSpPr>
        <p:spPr>
          <a:xfrm>
            <a:off x="7693003" y="1711468"/>
            <a:ext cx="3812" cy="10606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A3AA08CE-7529-FED9-AC3D-766EDE3A7922}"/>
              </a:ext>
            </a:extLst>
          </p:cNvPr>
          <p:cNvCxnSpPr>
            <a:cxnSpLocks/>
          </p:cNvCxnSpPr>
          <p:nvPr/>
        </p:nvCxnSpPr>
        <p:spPr>
          <a:xfrm>
            <a:off x="7413202" y="2761615"/>
            <a:ext cx="561134" cy="72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2DEE2B87-3689-8266-FDD8-593EF9D03332}"/>
              </a:ext>
            </a:extLst>
          </p:cNvPr>
          <p:cNvCxnSpPr>
            <a:cxnSpLocks/>
          </p:cNvCxnSpPr>
          <p:nvPr/>
        </p:nvCxnSpPr>
        <p:spPr>
          <a:xfrm>
            <a:off x="7409139" y="2880284"/>
            <a:ext cx="561134" cy="72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CA11A630-7936-A1FB-B34D-A3D269036D38}"/>
                  </a:ext>
                </a:extLst>
              </p:cNvPr>
              <p:cNvSpPr txBox="1"/>
              <p:nvPr/>
            </p:nvSpPr>
            <p:spPr>
              <a:xfrm>
                <a:off x="7999863" y="2664744"/>
                <a:ext cx="2415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CA11A630-7936-A1FB-B34D-A3D269036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863" y="2664744"/>
                <a:ext cx="241540" cy="307777"/>
              </a:xfrm>
              <a:prstGeom prst="rect">
                <a:avLst/>
              </a:prstGeom>
              <a:blipFill>
                <a:blip r:embed="rId11"/>
                <a:stretch>
                  <a:fillRect l="-17500" r="-175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331219AC-305F-8563-8695-37F3C77848E8}"/>
              </a:ext>
            </a:extLst>
          </p:cNvPr>
          <p:cNvCxnSpPr>
            <a:cxnSpLocks/>
          </p:cNvCxnSpPr>
          <p:nvPr/>
        </p:nvCxnSpPr>
        <p:spPr>
          <a:xfrm>
            <a:off x="6243283" y="2918868"/>
            <a:ext cx="1906" cy="9835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CC73E461-5C7E-0AEF-27B3-F0BC2FDFC631}"/>
              </a:ext>
            </a:extLst>
          </p:cNvPr>
          <p:cNvCxnSpPr>
            <a:cxnSpLocks/>
          </p:cNvCxnSpPr>
          <p:nvPr/>
        </p:nvCxnSpPr>
        <p:spPr>
          <a:xfrm>
            <a:off x="6231566" y="1729374"/>
            <a:ext cx="3812" cy="10606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262459B6-0984-6A7A-25AD-23B5B6B4CA67}"/>
              </a:ext>
            </a:extLst>
          </p:cNvPr>
          <p:cNvCxnSpPr>
            <a:cxnSpLocks/>
          </p:cNvCxnSpPr>
          <p:nvPr/>
        </p:nvCxnSpPr>
        <p:spPr>
          <a:xfrm>
            <a:off x="5951765" y="2779521"/>
            <a:ext cx="561134" cy="72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D1C98AD3-F80B-5909-56DB-90C003E513D1}"/>
              </a:ext>
            </a:extLst>
          </p:cNvPr>
          <p:cNvCxnSpPr>
            <a:cxnSpLocks/>
          </p:cNvCxnSpPr>
          <p:nvPr/>
        </p:nvCxnSpPr>
        <p:spPr>
          <a:xfrm>
            <a:off x="5947702" y="2898190"/>
            <a:ext cx="561134" cy="72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7734DB14-3A6A-0980-69FF-AE6C562FF6CB}"/>
                  </a:ext>
                </a:extLst>
              </p:cNvPr>
              <p:cNvSpPr txBox="1"/>
              <p:nvPr/>
            </p:nvSpPr>
            <p:spPr>
              <a:xfrm>
                <a:off x="6538426" y="2682650"/>
                <a:ext cx="2415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7734DB14-3A6A-0980-69FF-AE6C562FF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426" y="2682650"/>
                <a:ext cx="241540" cy="307777"/>
              </a:xfrm>
              <a:prstGeom prst="rect">
                <a:avLst/>
              </a:prstGeom>
              <a:blipFill>
                <a:blip r:embed="rId12"/>
                <a:stretch>
                  <a:fillRect l="-20513" r="-17949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7" name="TextBox 226">
            <a:extLst>
              <a:ext uri="{FF2B5EF4-FFF2-40B4-BE49-F238E27FC236}">
                <a16:creationId xmlns:a16="http://schemas.microsoft.com/office/drawing/2014/main" id="{96DCD5A9-7044-60C0-3479-CC40D1187CB5}"/>
              </a:ext>
            </a:extLst>
          </p:cNvPr>
          <p:cNvSpPr txBox="1"/>
          <p:nvPr/>
        </p:nvSpPr>
        <p:spPr>
          <a:xfrm>
            <a:off x="1382050" y="4165816"/>
            <a:ext cx="227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L-type LC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FB304975-71FF-538B-CA95-78EB886B8D3D}"/>
                  </a:ext>
                </a:extLst>
              </p:cNvPr>
              <p:cNvSpPr txBox="1"/>
              <p:nvPr/>
            </p:nvSpPr>
            <p:spPr>
              <a:xfrm>
                <a:off x="5831404" y="4165816"/>
                <a:ext cx="22046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-type LC filter</a:t>
                </a:r>
              </a:p>
            </p:txBody>
          </p:sp>
        </mc:Choice>
        <mc:Fallback xmlns="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FB304975-71FF-538B-CA95-78EB886B8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404" y="4165816"/>
                <a:ext cx="2204642" cy="461665"/>
              </a:xfrm>
              <a:prstGeom prst="rect">
                <a:avLst/>
              </a:prstGeom>
              <a:blipFill>
                <a:blip r:embed="rId13"/>
                <a:stretch>
                  <a:fillRect t="-9211" r="-4155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565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23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4302" y="10192"/>
                <a:ext cx="75468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FF"/>
                    </a:solidFill>
                    <a:latin typeface="Livvic" panose="020B0604020202020204" charset="0"/>
                  </a:rPr>
                  <a:t>Analysis: </a:t>
                </a:r>
                <a:r>
                  <a:rPr lang="en-US" sz="2800" b="1" dirty="0">
                    <a:solidFill>
                      <a:srgbClr val="00CC00"/>
                    </a:solidFill>
                    <a:latin typeface="Livvic" panose="020B0604020202020204" charset="0"/>
                  </a:rPr>
                  <a:t>Full Wave Rectifier with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CC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00CC00"/>
                    </a:solidFill>
                    <a:latin typeface="Livvic" panose="020B0604020202020204" charset="0"/>
                  </a:rPr>
                  <a:t>-Filter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02" y="10192"/>
                <a:ext cx="7546829" cy="523220"/>
              </a:xfrm>
              <a:prstGeom prst="rect">
                <a:avLst/>
              </a:prstGeom>
              <a:blipFill>
                <a:blip r:embed="rId3"/>
                <a:stretch>
                  <a:fillRect l="-1616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8" name="TextBox 1057">
            <a:extLst>
              <a:ext uri="{FF2B5EF4-FFF2-40B4-BE49-F238E27FC236}">
                <a16:creationId xmlns:a16="http://schemas.microsoft.com/office/drawing/2014/main" id="{76320A11-0DA2-5F90-3585-1F2A7FB35F34}"/>
              </a:ext>
            </a:extLst>
          </p:cNvPr>
          <p:cNvSpPr txBox="1"/>
          <p:nvPr/>
        </p:nvSpPr>
        <p:spPr>
          <a:xfrm>
            <a:off x="622215" y="588463"/>
            <a:ext cx="3577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CC00"/>
                </a:solidFill>
                <a:latin typeface="Livvic" panose="020B0604020202020204" charset="0"/>
              </a:rPr>
              <a:t>Full-wave Rectifier with filter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8D640BD-9299-A30B-BAED-CCA7E4882297}"/>
              </a:ext>
            </a:extLst>
          </p:cNvPr>
          <p:cNvCxnSpPr>
            <a:cxnSpLocks/>
          </p:cNvCxnSpPr>
          <p:nvPr/>
        </p:nvCxnSpPr>
        <p:spPr>
          <a:xfrm flipV="1">
            <a:off x="1869601" y="2122266"/>
            <a:ext cx="975966" cy="69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4AC2EA3-E8C7-C523-8B98-93F7DCAF5A39}"/>
              </a:ext>
            </a:extLst>
          </p:cNvPr>
          <p:cNvGrpSpPr/>
          <p:nvPr/>
        </p:nvGrpSpPr>
        <p:grpSpPr>
          <a:xfrm>
            <a:off x="2026076" y="1906264"/>
            <a:ext cx="1008993" cy="465081"/>
            <a:chOff x="6132786" y="1608613"/>
            <a:chExt cx="1008993" cy="465081"/>
          </a:xfrm>
        </p:grpSpPr>
        <p:sp>
          <p:nvSpPr>
            <p:cNvPr id="2" name="Flowchart: Merge 1">
              <a:extLst>
                <a:ext uri="{FF2B5EF4-FFF2-40B4-BE49-F238E27FC236}">
                  <a16:creationId xmlns:a16="http://schemas.microsoft.com/office/drawing/2014/main" id="{3D0EE12F-9AB9-BEDA-A41A-E1BFB1D8B4B9}"/>
                </a:ext>
              </a:extLst>
            </p:cNvPr>
            <p:cNvSpPr/>
            <p:nvPr/>
          </p:nvSpPr>
          <p:spPr>
            <a:xfrm rot="16200000">
              <a:off x="6391188" y="1659852"/>
              <a:ext cx="465080" cy="362604"/>
            </a:xfrm>
            <a:prstGeom prst="flowChartMerg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10C421A-4AC2-4356-F521-8E2DA8D59DFD}"/>
                </a:ext>
              </a:extLst>
            </p:cNvPr>
            <p:cNvCxnSpPr>
              <a:cxnSpLocks/>
            </p:cNvCxnSpPr>
            <p:nvPr/>
          </p:nvCxnSpPr>
          <p:spPr>
            <a:xfrm>
              <a:off x="6805030" y="1608613"/>
              <a:ext cx="0" cy="4650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AF4845D-4D85-AE86-59A4-7C713B66262F}"/>
                </a:ext>
              </a:extLst>
            </p:cNvPr>
            <p:cNvCxnSpPr>
              <a:cxnSpLocks/>
            </p:cNvCxnSpPr>
            <p:nvPr/>
          </p:nvCxnSpPr>
          <p:spPr>
            <a:xfrm>
              <a:off x="6132786" y="1829332"/>
              <a:ext cx="309640" cy="0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EA808AA-902B-E37B-6E16-694324EC7271}"/>
                </a:ext>
              </a:extLst>
            </p:cNvPr>
            <p:cNvCxnSpPr>
              <a:cxnSpLocks/>
            </p:cNvCxnSpPr>
            <p:nvPr/>
          </p:nvCxnSpPr>
          <p:spPr>
            <a:xfrm>
              <a:off x="6805030" y="1831959"/>
              <a:ext cx="336749" cy="0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2001DA2-F455-DDA4-27F7-02D91CD5CD22}"/>
              </a:ext>
            </a:extLst>
          </p:cNvPr>
          <p:cNvCxnSpPr>
            <a:cxnSpLocks/>
          </p:cNvCxnSpPr>
          <p:nvPr/>
        </p:nvCxnSpPr>
        <p:spPr>
          <a:xfrm flipV="1">
            <a:off x="339522" y="4316914"/>
            <a:ext cx="634627" cy="15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3675F2-AED9-D1DA-9822-659894F04F33}"/>
              </a:ext>
            </a:extLst>
          </p:cNvPr>
          <p:cNvCxnSpPr>
            <a:cxnSpLocks/>
          </p:cNvCxnSpPr>
          <p:nvPr/>
        </p:nvCxnSpPr>
        <p:spPr>
          <a:xfrm flipH="1">
            <a:off x="326675" y="2150657"/>
            <a:ext cx="12847" cy="8964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46841B1-CD5C-D520-FC4C-E8D94D0D51DB}"/>
              </a:ext>
            </a:extLst>
          </p:cNvPr>
          <p:cNvCxnSpPr>
            <a:cxnSpLocks/>
          </p:cNvCxnSpPr>
          <p:nvPr/>
        </p:nvCxnSpPr>
        <p:spPr>
          <a:xfrm flipH="1">
            <a:off x="326675" y="3478387"/>
            <a:ext cx="7866" cy="8610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91E338-E98E-DB9F-F366-7552DE2EC669}"/>
                  </a:ext>
                </a:extLst>
              </p:cNvPr>
              <p:cNvSpPr txBox="1"/>
              <p:nvPr/>
            </p:nvSpPr>
            <p:spPr>
              <a:xfrm>
                <a:off x="1177165" y="1930542"/>
                <a:ext cx="3783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91E338-E98E-DB9F-F366-7552DE2EC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165" y="1930542"/>
                <a:ext cx="37837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4213905-AF1C-EF94-441B-34F41E5108FD}"/>
                  </a:ext>
                </a:extLst>
              </p:cNvPr>
              <p:cNvSpPr txBox="1"/>
              <p:nvPr/>
            </p:nvSpPr>
            <p:spPr>
              <a:xfrm rot="16200000">
                <a:off x="-434996" y="2326255"/>
                <a:ext cx="115165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Mains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4213905-AF1C-EF94-441B-34F41E510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34996" y="2326255"/>
                <a:ext cx="1151658" cy="369332"/>
              </a:xfrm>
              <a:prstGeom prst="rect">
                <a:avLst/>
              </a:prstGeom>
              <a:blipFill>
                <a:blip r:embed="rId6"/>
                <a:stretch>
                  <a:fillRect l="-10000" t="-3175" r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5A025D0-8935-B456-E243-CDCE9FE514BB}"/>
              </a:ext>
            </a:extLst>
          </p:cNvPr>
          <p:cNvCxnSpPr>
            <a:cxnSpLocks/>
          </p:cNvCxnSpPr>
          <p:nvPr/>
        </p:nvCxnSpPr>
        <p:spPr>
          <a:xfrm>
            <a:off x="1382545" y="2826005"/>
            <a:ext cx="3729" cy="8040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736556D-66D5-E2B4-BF43-15751707FFF6}"/>
              </a:ext>
            </a:extLst>
          </p:cNvPr>
          <p:cNvGrpSpPr/>
          <p:nvPr/>
        </p:nvGrpSpPr>
        <p:grpSpPr>
          <a:xfrm rot="5400000">
            <a:off x="-136166" y="2915889"/>
            <a:ext cx="2216273" cy="619828"/>
            <a:chOff x="2919257" y="1823540"/>
            <a:chExt cx="3928227" cy="748209"/>
          </a:xfrm>
        </p:grpSpPr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AE423FED-53F7-BDFC-ACE7-7058E3E3794D}"/>
                </a:ext>
              </a:extLst>
            </p:cNvPr>
            <p:cNvSpPr/>
            <p:nvPr/>
          </p:nvSpPr>
          <p:spPr>
            <a:xfrm>
              <a:off x="4035972" y="182880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838BED45-15B7-4945-4123-B82359C3D5F7}"/>
                </a:ext>
              </a:extLst>
            </p:cNvPr>
            <p:cNvSpPr/>
            <p:nvPr/>
          </p:nvSpPr>
          <p:spPr>
            <a:xfrm>
              <a:off x="4493174" y="1828799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940D53E0-66BE-7B39-A174-3327B1C0B29D}"/>
                </a:ext>
              </a:extLst>
            </p:cNvPr>
            <p:cNvSpPr/>
            <p:nvPr/>
          </p:nvSpPr>
          <p:spPr>
            <a:xfrm flipV="1">
              <a:off x="4493174" y="1836689"/>
              <a:ext cx="331074" cy="735059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6E2416F9-9C76-6AE7-2989-58F8BB4D89AA}"/>
                </a:ext>
              </a:extLst>
            </p:cNvPr>
            <p:cNvSpPr/>
            <p:nvPr/>
          </p:nvSpPr>
          <p:spPr>
            <a:xfrm>
              <a:off x="4945126" y="182354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BD793D61-CDA1-FE73-4DEE-74019B18DE47}"/>
                </a:ext>
              </a:extLst>
            </p:cNvPr>
            <p:cNvSpPr/>
            <p:nvPr/>
          </p:nvSpPr>
          <p:spPr>
            <a:xfrm flipV="1">
              <a:off x="4945126" y="1833955"/>
              <a:ext cx="338957" cy="732534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154C396-842C-1214-AB52-5E179150A1A5}"/>
                </a:ext>
              </a:extLst>
            </p:cNvPr>
            <p:cNvCxnSpPr/>
            <p:nvPr/>
          </p:nvCxnSpPr>
          <p:spPr>
            <a:xfrm flipV="1">
              <a:off x="5722886" y="2195014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AF049C6-96D2-AFFA-B908-48F07C64EAD4}"/>
                </a:ext>
              </a:extLst>
            </p:cNvPr>
            <p:cNvCxnSpPr/>
            <p:nvPr/>
          </p:nvCxnSpPr>
          <p:spPr>
            <a:xfrm flipV="1">
              <a:off x="2919257" y="2225382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Arc 37">
            <a:extLst>
              <a:ext uri="{FF2B5EF4-FFF2-40B4-BE49-F238E27FC236}">
                <a16:creationId xmlns:a16="http://schemas.microsoft.com/office/drawing/2014/main" id="{B5060686-C357-A2F3-62A0-E86E0536DCB3}"/>
              </a:ext>
            </a:extLst>
          </p:cNvPr>
          <p:cNvSpPr/>
          <p:nvPr/>
        </p:nvSpPr>
        <p:spPr>
          <a:xfrm rot="5400000" flipV="1">
            <a:off x="1625763" y="2693232"/>
            <a:ext cx="438136" cy="528380"/>
          </a:xfrm>
          <a:prstGeom prst="arc">
            <a:avLst>
              <a:gd name="adj1" fmla="val 10646628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18D5A4FC-9699-2A2D-3766-7324915E9E0A}"/>
              </a:ext>
            </a:extLst>
          </p:cNvPr>
          <p:cNvSpPr/>
          <p:nvPr/>
        </p:nvSpPr>
        <p:spPr>
          <a:xfrm rot="5400000" flipV="1">
            <a:off x="1625762" y="2947352"/>
            <a:ext cx="438136" cy="528380"/>
          </a:xfrm>
          <a:prstGeom prst="arc">
            <a:avLst>
              <a:gd name="adj1" fmla="val 10646628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B7AEB2D2-0492-4235-137C-24E5375B5C40}"/>
              </a:ext>
            </a:extLst>
          </p:cNvPr>
          <p:cNvSpPr/>
          <p:nvPr/>
        </p:nvSpPr>
        <p:spPr>
          <a:xfrm rot="5400000">
            <a:off x="1755628" y="2823098"/>
            <a:ext cx="184016" cy="522769"/>
          </a:xfrm>
          <a:prstGeom prst="arc">
            <a:avLst>
              <a:gd name="adj1" fmla="val 10646628"/>
              <a:gd name="adj2" fmla="val 13216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94EBEC3D-F1F4-0B75-50E0-215C18B6D300}"/>
              </a:ext>
            </a:extLst>
          </p:cNvPr>
          <p:cNvSpPr/>
          <p:nvPr/>
        </p:nvSpPr>
        <p:spPr>
          <a:xfrm rot="5400000" flipV="1">
            <a:off x="1622022" y="3198554"/>
            <a:ext cx="438136" cy="528380"/>
          </a:xfrm>
          <a:prstGeom prst="arc">
            <a:avLst>
              <a:gd name="adj1" fmla="val 10646628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3309ED31-1A27-8214-C05A-C19247DDD6E4}"/>
              </a:ext>
            </a:extLst>
          </p:cNvPr>
          <p:cNvSpPr/>
          <p:nvPr/>
        </p:nvSpPr>
        <p:spPr>
          <a:xfrm rot="5400000">
            <a:off x="1750595" y="3077388"/>
            <a:ext cx="188398" cy="520973"/>
          </a:xfrm>
          <a:prstGeom prst="arc">
            <a:avLst>
              <a:gd name="adj1" fmla="val 10646628"/>
              <a:gd name="adj2" fmla="val 13216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3E0D065-13B3-6624-711F-DD6B509DACAF}"/>
              </a:ext>
            </a:extLst>
          </p:cNvPr>
          <p:cNvCxnSpPr>
            <a:cxnSpLocks/>
          </p:cNvCxnSpPr>
          <p:nvPr/>
        </p:nvCxnSpPr>
        <p:spPr>
          <a:xfrm>
            <a:off x="1867683" y="2118493"/>
            <a:ext cx="3836" cy="1152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B2D837C-431D-1243-3094-18A6B6D0F60D}"/>
              </a:ext>
            </a:extLst>
          </p:cNvPr>
          <p:cNvCxnSpPr>
            <a:cxnSpLocks/>
          </p:cNvCxnSpPr>
          <p:nvPr/>
        </p:nvCxnSpPr>
        <p:spPr>
          <a:xfrm>
            <a:off x="1824553" y="4179712"/>
            <a:ext cx="0" cy="1211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A19A425-70C7-E591-BBE5-C439ABFF92E2}"/>
              </a:ext>
            </a:extLst>
          </p:cNvPr>
          <p:cNvGrpSpPr/>
          <p:nvPr/>
        </p:nvGrpSpPr>
        <p:grpSpPr>
          <a:xfrm>
            <a:off x="81548" y="3037160"/>
            <a:ext cx="456992" cy="442000"/>
            <a:chOff x="955450" y="2751293"/>
            <a:chExt cx="456992" cy="4420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BF2C73F-26F3-FA75-7017-8A0C619CDD64}"/>
                </a:ext>
              </a:extLst>
            </p:cNvPr>
            <p:cNvSpPr/>
            <p:nvPr/>
          </p:nvSpPr>
          <p:spPr>
            <a:xfrm>
              <a:off x="955450" y="2751293"/>
              <a:ext cx="456992" cy="44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BFB4A57-C27C-A3D8-86E6-A4D9C9F55DC7}"/>
                </a:ext>
              </a:extLst>
            </p:cNvPr>
            <p:cNvSpPr/>
            <p:nvPr/>
          </p:nvSpPr>
          <p:spPr>
            <a:xfrm>
              <a:off x="1061763" y="2861467"/>
              <a:ext cx="244366" cy="209884"/>
            </a:xfrm>
            <a:custGeom>
              <a:avLst/>
              <a:gdLst>
                <a:gd name="connsiteX0" fmla="*/ 0 w 244366"/>
                <a:gd name="connsiteY0" fmla="*/ 83759 h 209884"/>
                <a:gd name="connsiteX1" fmla="*/ 102476 w 244366"/>
                <a:gd name="connsiteY1" fmla="*/ 4932 h 209884"/>
                <a:gd name="connsiteX2" fmla="*/ 149772 w 244366"/>
                <a:gd name="connsiteY2" fmla="*/ 209884 h 209884"/>
                <a:gd name="connsiteX3" fmla="*/ 149772 w 244366"/>
                <a:gd name="connsiteY3" fmla="*/ 209884 h 209884"/>
                <a:gd name="connsiteX4" fmla="*/ 244366 w 244366"/>
                <a:gd name="connsiteY4" fmla="*/ 154704 h 209884"/>
                <a:gd name="connsiteX5" fmla="*/ 244366 w 244366"/>
                <a:gd name="connsiteY5" fmla="*/ 154704 h 20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366" h="209884">
                  <a:moveTo>
                    <a:pt x="0" y="83759"/>
                  </a:moveTo>
                  <a:cubicBezTo>
                    <a:pt x="38757" y="33835"/>
                    <a:pt x="77514" y="-16089"/>
                    <a:pt x="102476" y="4932"/>
                  </a:cubicBezTo>
                  <a:cubicBezTo>
                    <a:pt x="127438" y="25953"/>
                    <a:pt x="149772" y="209884"/>
                    <a:pt x="149772" y="209884"/>
                  </a:cubicBezTo>
                  <a:lnTo>
                    <a:pt x="149772" y="209884"/>
                  </a:lnTo>
                  <a:lnTo>
                    <a:pt x="244366" y="154704"/>
                  </a:lnTo>
                  <a:lnTo>
                    <a:pt x="244366" y="15470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582D8CF-F2E2-E823-D762-916601C65415}"/>
              </a:ext>
            </a:extLst>
          </p:cNvPr>
          <p:cNvCxnSpPr>
            <a:cxnSpLocks/>
          </p:cNvCxnSpPr>
          <p:nvPr/>
        </p:nvCxnSpPr>
        <p:spPr>
          <a:xfrm flipV="1">
            <a:off x="338588" y="2132455"/>
            <a:ext cx="628042" cy="18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F276D3E-FB82-6E76-B9AB-ADC412A0B9BD}"/>
              </a:ext>
            </a:extLst>
          </p:cNvPr>
          <p:cNvCxnSpPr>
            <a:cxnSpLocks/>
          </p:cNvCxnSpPr>
          <p:nvPr/>
        </p:nvCxnSpPr>
        <p:spPr>
          <a:xfrm flipV="1">
            <a:off x="1834727" y="4285983"/>
            <a:ext cx="984234" cy="26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DE8CB40-9E55-FD04-1D11-7FF9437BAEC1}"/>
              </a:ext>
            </a:extLst>
          </p:cNvPr>
          <p:cNvCxnSpPr>
            <a:cxnSpLocks/>
          </p:cNvCxnSpPr>
          <p:nvPr/>
        </p:nvCxnSpPr>
        <p:spPr>
          <a:xfrm>
            <a:off x="1470908" y="2817741"/>
            <a:ext cx="3729" cy="8040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46F0D7E5-2444-996F-3A60-10D144C3EA7A}"/>
              </a:ext>
            </a:extLst>
          </p:cNvPr>
          <p:cNvGrpSpPr/>
          <p:nvPr/>
        </p:nvGrpSpPr>
        <p:grpSpPr>
          <a:xfrm rot="5400000">
            <a:off x="4361314" y="2519759"/>
            <a:ext cx="1091308" cy="254069"/>
            <a:chOff x="4774161" y="1682364"/>
            <a:chExt cx="1521864" cy="693028"/>
          </a:xfrm>
        </p:grpSpPr>
        <p:cxnSp>
          <p:nvCxnSpPr>
            <p:cNvPr id="1041" name="Straight Connector 1040">
              <a:extLst>
                <a:ext uri="{FF2B5EF4-FFF2-40B4-BE49-F238E27FC236}">
                  <a16:creationId xmlns:a16="http://schemas.microsoft.com/office/drawing/2014/main" id="{B4F3E74E-D40E-E485-5342-5C7D96F6EAD0}"/>
                </a:ext>
              </a:extLst>
            </p:cNvPr>
            <p:cNvCxnSpPr>
              <a:cxnSpLocks/>
            </p:cNvCxnSpPr>
            <p:nvPr/>
          </p:nvCxnSpPr>
          <p:spPr>
            <a:xfrm>
              <a:off x="4774161" y="2096814"/>
              <a:ext cx="20774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Straight Connector 1041">
              <a:extLst>
                <a:ext uri="{FF2B5EF4-FFF2-40B4-BE49-F238E27FC236}">
                  <a16:creationId xmlns:a16="http://schemas.microsoft.com/office/drawing/2014/main" id="{57E28BF2-DD11-9845-7333-DFB1FCB29692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3" name="Straight Connector 1042">
              <a:extLst>
                <a:ext uri="{FF2B5EF4-FFF2-40B4-BE49-F238E27FC236}">
                  <a16:creationId xmlns:a16="http://schemas.microsoft.com/office/drawing/2014/main" id="{F5CACABE-9EAF-946A-9F2A-7ACBC64515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0812D9FD-0A08-0F48-57B2-DD4BDA78F4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Straight Connector 1044">
              <a:extLst>
                <a:ext uri="{FF2B5EF4-FFF2-40B4-BE49-F238E27FC236}">
                  <a16:creationId xmlns:a16="http://schemas.microsoft.com/office/drawing/2014/main" id="{F777D22E-253E-A47B-7AA0-DB491E37F1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6" name="Straight Connector 1045">
              <a:extLst>
                <a:ext uri="{FF2B5EF4-FFF2-40B4-BE49-F238E27FC236}">
                  <a16:creationId xmlns:a16="http://schemas.microsoft.com/office/drawing/2014/main" id="{ABBE5411-0B0E-4359-81C5-0647A07049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Straight Connector 1046">
              <a:extLst>
                <a:ext uri="{FF2B5EF4-FFF2-40B4-BE49-F238E27FC236}">
                  <a16:creationId xmlns:a16="http://schemas.microsoft.com/office/drawing/2014/main" id="{F7B22F62-EF39-DD78-F5F7-E727D99A1C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Straight Connector 1047">
              <a:extLst>
                <a:ext uri="{FF2B5EF4-FFF2-40B4-BE49-F238E27FC236}">
                  <a16:creationId xmlns:a16="http://schemas.microsoft.com/office/drawing/2014/main" id="{82B2A0BD-B7A9-192A-5973-417C7D8F6A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Arc 2">
            <a:extLst>
              <a:ext uri="{FF2B5EF4-FFF2-40B4-BE49-F238E27FC236}">
                <a16:creationId xmlns:a16="http://schemas.microsoft.com/office/drawing/2014/main" id="{A955AF23-D488-1C38-338D-5336673F24B7}"/>
              </a:ext>
            </a:extLst>
          </p:cNvPr>
          <p:cNvSpPr/>
          <p:nvPr/>
        </p:nvSpPr>
        <p:spPr>
          <a:xfrm rot="5400000" flipV="1">
            <a:off x="1605485" y="2436585"/>
            <a:ext cx="438136" cy="528380"/>
          </a:xfrm>
          <a:prstGeom prst="arc">
            <a:avLst>
              <a:gd name="adj1" fmla="val 10646628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51CF3D93-BBF9-0EBB-5238-A15C3DF0C8B5}"/>
              </a:ext>
            </a:extLst>
          </p:cNvPr>
          <p:cNvSpPr/>
          <p:nvPr/>
        </p:nvSpPr>
        <p:spPr>
          <a:xfrm rot="5400000" flipV="1">
            <a:off x="1642678" y="2178961"/>
            <a:ext cx="438136" cy="528380"/>
          </a:xfrm>
          <a:prstGeom prst="arc">
            <a:avLst>
              <a:gd name="adj1" fmla="val 10646628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7767918F-ECD1-EB87-C9CB-5041D36F65B7}"/>
              </a:ext>
            </a:extLst>
          </p:cNvPr>
          <p:cNvSpPr/>
          <p:nvPr/>
        </p:nvSpPr>
        <p:spPr>
          <a:xfrm rot="5400000">
            <a:off x="1737470" y="2566627"/>
            <a:ext cx="184016" cy="522769"/>
          </a:xfrm>
          <a:prstGeom prst="arc">
            <a:avLst>
              <a:gd name="adj1" fmla="val 10646628"/>
              <a:gd name="adj2" fmla="val 13216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806A6104-A619-D547-7202-80BECB8F1768}"/>
              </a:ext>
            </a:extLst>
          </p:cNvPr>
          <p:cNvSpPr/>
          <p:nvPr/>
        </p:nvSpPr>
        <p:spPr>
          <a:xfrm rot="5400000">
            <a:off x="1750639" y="2312893"/>
            <a:ext cx="184016" cy="522769"/>
          </a:xfrm>
          <a:prstGeom prst="arc">
            <a:avLst>
              <a:gd name="adj1" fmla="val 10646628"/>
              <a:gd name="adj2" fmla="val 13216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5AD60350-21B3-4222-B472-1EB911258471}"/>
              </a:ext>
            </a:extLst>
          </p:cNvPr>
          <p:cNvSpPr/>
          <p:nvPr/>
        </p:nvSpPr>
        <p:spPr>
          <a:xfrm rot="5400000" flipV="1">
            <a:off x="1616390" y="3446444"/>
            <a:ext cx="438136" cy="528380"/>
          </a:xfrm>
          <a:prstGeom prst="arc">
            <a:avLst>
              <a:gd name="adj1" fmla="val 10646628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859075EC-A1FE-6960-48D8-7505DFEDF4BA}"/>
              </a:ext>
            </a:extLst>
          </p:cNvPr>
          <p:cNvSpPr/>
          <p:nvPr/>
        </p:nvSpPr>
        <p:spPr>
          <a:xfrm rot="5400000" flipV="1">
            <a:off x="1605485" y="3702804"/>
            <a:ext cx="438136" cy="528380"/>
          </a:xfrm>
          <a:prstGeom prst="arc">
            <a:avLst>
              <a:gd name="adj1" fmla="val 10646628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CE5433DB-6D52-3BF5-6DC1-479B3BC732DE}"/>
              </a:ext>
            </a:extLst>
          </p:cNvPr>
          <p:cNvSpPr/>
          <p:nvPr/>
        </p:nvSpPr>
        <p:spPr>
          <a:xfrm rot="5400000">
            <a:off x="1734296" y="3324467"/>
            <a:ext cx="188398" cy="520973"/>
          </a:xfrm>
          <a:prstGeom prst="arc">
            <a:avLst>
              <a:gd name="adj1" fmla="val 10646628"/>
              <a:gd name="adj2" fmla="val 13216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F1B41F62-B59A-C30C-EBDF-86B9A4B41569}"/>
              </a:ext>
            </a:extLst>
          </p:cNvPr>
          <p:cNvSpPr/>
          <p:nvPr/>
        </p:nvSpPr>
        <p:spPr>
          <a:xfrm rot="5400000">
            <a:off x="1743777" y="3578372"/>
            <a:ext cx="188398" cy="520973"/>
          </a:xfrm>
          <a:prstGeom prst="arc">
            <a:avLst>
              <a:gd name="adj1" fmla="val 10646628"/>
              <a:gd name="adj2" fmla="val 13216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7BBB9B-D90A-EE5C-0A3F-826816C12FA6}"/>
              </a:ext>
            </a:extLst>
          </p:cNvPr>
          <p:cNvCxnSpPr>
            <a:cxnSpLocks/>
          </p:cNvCxnSpPr>
          <p:nvPr/>
        </p:nvCxnSpPr>
        <p:spPr>
          <a:xfrm flipV="1">
            <a:off x="1568246" y="3189711"/>
            <a:ext cx="3319119" cy="268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>
            <a:extLst>
              <a:ext uri="{FF2B5EF4-FFF2-40B4-BE49-F238E27FC236}">
                <a16:creationId xmlns:a16="http://schemas.microsoft.com/office/drawing/2014/main" id="{54234E9E-629E-0161-4503-6949415D37C5}"/>
              </a:ext>
            </a:extLst>
          </p:cNvPr>
          <p:cNvCxnSpPr>
            <a:cxnSpLocks/>
          </p:cNvCxnSpPr>
          <p:nvPr/>
        </p:nvCxnSpPr>
        <p:spPr>
          <a:xfrm flipH="1">
            <a:off x="3013280" y="2109672"/>
            <a:ext cx="15933" cy="9498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Straight Connector 1026">
            <a:extLst>
              <a:ext uri="{FF2B5EF4-FFF2-40B4-BE49-F238E27FC236}">
                <a16:creationId xmlns:a16="http://schemas.microsoft.com/office/drawing/2014/main" id="{3D532EDE-F6B1-2588-7F80-10BEC768FAAE}"/>
              </a:ext>
            </a:extLst>
          </p:cNvPr>
          <p:cNvCxnSpPr>
            <a:cxnSpLocks/>
          </p:cNvCxnSpPr>
          <p:nvPr/>
        </p:nvCxnSpPr>
        <p:spPr>
          <a:xfrm>
            <a:off x="3002780" y="3320820"/>
            <a:ext cx="0" cy="9677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Arc 1029">
            <a:extLst>
              <a:ext uri="{FF2B5EF4-FFF2-40B4-BE49-F238E27FC236}">
                <a16:creationId xmlns:a16="http://schemas.microsoft.com/office/drawing/2014/main" id="{B251219D-9BAC-BB7A-1F31-9C12AF5CAC07}"/>
              </a:ext>
            </a:extLst>
          </p:cNvPr>
          <p:cNvSpPr/>
          <p:nvPr/>
        </p:nvSpPr>
        <p:spPr>
          <a:xfrm rot="5400000">
            <a:off x="2874446" y="3051724"/>
            <a:ext cx="278396" cy="293904"/>
          </a:xfrm>
          <a:prstGeom prst="arc">
            <a:avLst>
              <a:gd name="adj1" fmla="val 10646628"/>
              <a:gd name="adj2" fmla="val 13216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0E8F6731-32AD-4127-96B3-C7C20D09CAEE}"/>
              </a:ext>
            </a:extLst>
          </p:cNvPr>
          <p:cNvGrpSpPr/>
          <p:nvPr/>
        </p:nvGrpSpPr>
        <p:grpSpPr>
          <a:xfrm>
            <a:off x="2092170" y="4065264"/>
            <a:ext cx="921111" cy="465081"/>
            <a:chOff x="6132786" y="1608613"/>
            <a:chExt cx="972296" cy="465081"/>
          </a:xfrm>
        </p:grpSpPr>
        <p:sp>
          <p:nvSpPr>
            <p:cNvPr id="1040" name="Flowchart: Merge 1039">
              <a:extLst>
                <a:ext uri="{FF2B5EF4-FFF2-40B4-BE49-F238E27FC236}">
                  <a16:creationId xmlns:a16="http://schemas.microsoft.com/office/drawing/2014/main" id="{D7A65819-7C62-27CC-4402-14A28253A1CD}"/>
                </a:ext>
              </a:extLst>
            </p:cNvPr>
            <p:cNvSpPr/>
            <p:nvPr/>
          </p:nvSpPr>
          <p:spPr>
            <a:xfrm rot="16200000">
              <a:off x="6391188" y="1659852"/>
              <a:ext cx="465080" cy="362604"/>
            </a:xfrm>
            <a:prstGeom prst="flowChartMerg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9" name="Straight Connector 1048">
              <a:extLst>
                <a:ext uri="{FF2B5EF4-FFF2-40B4-BE49-F238E27FC236}">
                  <a16:creationId xmlns:a16="http://schemas.microsoft.com/office/drawing/2014/main" id="{E942FCA5-D32B-4151-C312-7183104AFC55}"/>
                </a:ext>
              </a:extLst>
            </p:cNvPr>
            <p:cNvCxnSpPr>
              <a:cxnSpLocks/>
            </p:cNvCxnSpPr>
            <p:nvPr/>
          </p:nvCxnSpPr>
          <p:spPr>
            <a:xfrm>
              <a:off x="6805030" y="1608613"/>
              <a:ext cx="0" cy="4650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0" name="Straight Connector 1049">
              <a:extLst>
                <a:ext uri="{FF2B5EF4-FFF2-40B4-BE49-F238E27FC236}">
                  <a16:creationId xmlns:a16="http://schemas.microsoft.com/office/drawing/2014/main" id="{07B1F52D-9FAA-67F6-8539-1C8135AEC264}"/>
                </a:ext>
              </a:extLst>
            </p:cNvPr>
            <p:cNvCxnSpPr>
              <a:cxnSpLocks/>
            </p:cNvCxnSpPr>
            <p:nvPr/>
          </p:nvCxnSpPr>
          <p:spPr>
            <a:xfrm>
              <a:off x="6132786" y="1829332"/>
              <a:ext cx="309640" cy="0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1" name="Straight Connector 1050">
              <a:extLst>
                <a:ext uri="{FF2B5EF4-FFF2-40B4-BE49-F238E27FC236}">
                  <a16:creationId xmlns:a16="http://schemas.microsoft.com/office/drawing/2014/main" id="{D1E23EE2-9AAE-73CC-339C-997E1E024C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5030" y="1829332"/>
              <a:ext cx="300052" cy="2627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3" name="Straight Connector 1052">
            <a:extLst>
              <a:ext uri="{FF2B5EF4-FFF2-40B4-BE49-F238E27FC236}">
                <a16:creationId xmlns:a16="http://schemas.microsoft.com/office/drawing/2014/main" id="{AFBEBD0A-4C8E-368C-149D-12AA2A73F407}"/>
              </a:ext>
            </a:extLst>
          </p:cNvPr>
          <p:cNvCxnSpPr>
            <a:cxnSpLocks/>
          </p:cNvCxnSpPr>
          <p:nvPr/>
        </p:nvCxnSpPr>
        <p:spPr>
          <a:xfrm>
            <a:off x="3029213" y="2123742"/>
            <a:ext cx="4271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5" name="TextBox 1054">
            <a:extLst>
              <a:ext uri="{FF2B5EF4-FFF2-40B4-BE49-F238E27FC236}">
                <a16:creationId xmlns:a16="http://schemas.microsoft.com/office/drawing/2014/main" id="{3903E126-AC3B-0ADF-1A1C-52D624C72E4E}"/>
              </a:ext>
            </a:extLst>
          </p:cNvPr>
          <p:cNvSpPr txBox="1"/>
          <p:nvPr/>
        </p:nvSpPr>
        <p:spPr>
          <a:xfrm>
            <a:off x="2349604" y="1513655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D1</a:t>
            </a:r>
          </a:p>
        </p:txBody>
      </p:sp>
      <p:sp>
        <p:nvSpPr>
          <p:cNvPr id="1056" name="TextBox 1055">
            <a:extLst>
              <a:ext uri="{FF2B5EF4-FFF2-40B4-BE49-F238E27FC236}">
                <a16:creationId xmlns:a16="http://schemas.microsoft.com/office/drawing/2014/main" id="{9C4202ED-019A-84B6-AB49-098D3BA4C99A}"/>
              </a:ext>
            </a:extLst>
          </p:cNvPr>
          <p:cNvSpPr txBox="1"/>
          <p:nvPr/>
        </p:nvSpPr>
        <p:spPr>
          <a:xfrm>
            <a:off x="2281915" y="4597175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9" name="TextBox 1058">
                <a:extLst>
                  <a:ext uri="{FF2B5EF4-FFF2-40B4-BE49-F238E27FC236}">
                    <a16:creationId xmlns:a16="http://schemas.microsoft.com/office/drawing/2014/main" id="{7915FE72-A6BB-1C11-B61F-30EEADF71730}"/>
                  </a:ext>
                </a:extLst>
              </p:cNvPr>
              <p:cNvSpPr txBox="1"/>
              <p:nvPr/>
            </p:nvSpPr>
            <p:spPr>
              <a:xfrm>
                <a:off x="2411649" y="2524644"/>
                <a:ext cx="454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9" name="TextBox 1058">
                <a:extLst>
                  <a:ext uri="{FF2B5EF4-FFF2-40B4-BE49-F238E27FC236}">
                    <a16:creationId xmlns:a16="http://schemas.microsoft.com/office/drawing/2014/main" id="{7915FE72-A6BB-1C11-B61F-30EEADF71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649" y="2524644"/>
                <a:ext cx="454996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1" name="Straight Arrow Connector 1060">
            <a:extLst>
              <a:ext uri="{FF2B5EF4-FFF2-40B4-BE49-F238E27FC236}">
                <a16:creationId xmlns:a16="http://schemas.microsoft.com/office/drawing/2014/main" id="{962C452D-DB6C-7938-370E-411429172C80}"/>
              </a:ext>
            </a:extLst>
          </p:cNvPr>
          <p:cNvCxnSpPr>
            <a:cxnSpLocks/>
          </p:cNvCxnSpPr>
          <p:nvPr/>
        </p:nvCxnSpPr>
        <p:spPr>
          <a:xfrm>
            <a:off x="2411649" y="2524644"/>
            <a:ext cx="4138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2" name="TextBox 1061">
                <a:extLst>
                  <a:ext uri="{FF2B5EF4-FFF2-40B4-BE49-F238E27FC236}">
                    <a16:creationId xmlns:a16="http://schemas.microsoft.com/office/drawing/2014/main" id="{DC482A6D-6238-991B-53F9-34894A169B28}"/>
                  </a:ext>
                </a:extLst>
              </p:cNvPr>
              <p:cNvSpPr txBox="1"/>
              <p:nvPr/>
            </p:nvSpPr>
            <p:spPr>
              <a:xfrm>
                <a:off x="2375653" y="3601891"/>
                <a:ext cx="454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2" name="TextBox 1061">
                <a:extLst>
                  <a:ext uri="{FF2B5EF4-FFF2-40B4-BE49-F238E27FC236}">
                    <a16:creationId xmlns:a16="http://schemas.microsoft.com/office/drawing/2014/main" id="{DC482A6D-6238-991B-53F9-34894A169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653" y="3601891"/>
                <a:ext cx="454996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3" name="Straight Arrow Connector 1062">
            <a:extLst>
              <a:ext uri="{FF2B5EF4-FFF2-40B4-BE49-F238E27FC236}">
                <a16:creationId xmlns:a16="http://schemas.microsoft.com/office/drawing/2014/main" id="{DAC6AA2E-2FAC-ED3C-BCAD-A24D508A2E09}"/>
              </a:ext>
            </a:extLst>
          </p:cNvPr>
          <p:cNvCxnSpPr>
            <a:cxnSpLocks/>
          </p:cNvCxnSpPr>
          <p:nvPr/>
        </p:nvCxnSpPr>
        <p:spPr>
          <a:xfrm>
            <a:off x="2351164" y="3940916"/>
            <a:ext cx="4138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4" name="TextBox 1063">
                <a:extLst>
                  <a:ext uri="{FF2B5EF4-FFF2-40B4-BE49-F238E27FC236}">
                    <a16:creationId xmlns:a16="http://schemas.microsoft.com/office/drawing/2014/main" id="{E1352B22-7B60-65F0-EB2B-ACFD9A90D350}"/>
                  </a:ext>
                </a:extLst>
              </p:cNvPr>
              <p:cNvSpPr txBox="1"/>
              <p:nvPr/>
            </p:nvSpPr>
            <p:spPr>
              <a:xfrm>
                <a:off x="2209518" y="2968163"/>
                <a:ext cx="3337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4" name="TextBox 1063">
                <a:extLst>
                  <a:ext uri="{FF2B5EF4-FFF2-40B4-BE49-F238E27FC236}">
                    <a16:creationId xmlns:a16="http://schemas.microsoft.com/office/drawing/2014/main" id="{E1352B22-7B60-65F0-EB2B-ACFD9A90D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518" y="2968163"/>
                <a:ext cx="33374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5" name="TextBox 1064">
                <a:extLst>
                  <a:ext uri="{FF2B5EF4-FFF2-40B4-BE49-F238E27FC236}">
                    <a16:creationId xmlns:a16="http://schemas.microsoft.com/office/drawing/2014/main" id="{2BE760A6-918A-898C-A5DC-AC0B402BF5FC}"/>
                  </a:ext>
                </a:extLst>
              </p:cNvPr>
              <p:cNvSpPr txBox="1"/>
              <p:nvPr/>
            </p:nvSpPr>
            <p:spPr>
              <a:xfrm>
                <a:off x="1969929" y="2239952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800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065" name="TextBox 1064">
                <a:extLst>
                  <a:ext uri="{FF2B5EF4-FFF2-40B4-BE49-F238E27FC236}">
                    <a16:creationId xmlns:a16="http://schemas.microsoft.com/office/drawing/2014/main" id="{2BE760A6-918A-898C-A5DC-AC0B402BF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929" y="2239952"/>
                <a:ext cx="42191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6" name="TextBox 1065">
                <a:extLst>
                  <a:ext uri="{FF2B5EF4-FFF2-40B4-BE49-F238E27FC236}">
                    <a16:creationId xmlns:a16="http://schemas.microsoft.com/office/drawing/2014/main" id="{CACA124A-8916-9F3C-AC9A-FABD2A1C8826}"/>
                  </a:ext>
                </a:extLst>
              </p:cNvPr>
              <p:cNvSpPr txBox="1"/>
              <p:nvPr/>
            </p:nvSpPr>
            <p:spPr>
              <a:xfrm>
                <a:off x="2002269" y="2953224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1800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066" name="TextBox 1065">
                <a:extLst>
                  <a:ext uri="{FF2B5EF4-FFF2-40B4-BE49-F238E27FC236}">
                    <a16:creationId xmlns:a16="http://schemas.microsoft.com/office/drawing/2014/main" id="{CACA124A-8916-9F3C-AC9A-FABD2A1C8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269" y="2953224"/>
                <a:ext cx="42191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7" name="TextBox 1066">
                <a:extLst>
                  <a:ext uri="{FF2B5EF4-FFF2-40B4-BE49-F238E27FC236}">
                    <a16:creationId xmlns:a16="http://schemas.microsoft.com/office/drawing/2014/main" id="{E4D59F41-8273-6627-5FA0-C31D6991DEC9}"/>
                  </a:ext>
                </a:extLst>
              </p:cNvPr>
              <p:cNvSpPr txBox="1"/>
              <p:nvPr/>
            </p:nvSpPr>
            <p:spPr>
              <a:xfrm>
                <a:off x="2028809" y="3153356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800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067" name="TextBox 1066">
                <a:extLst>
                  <a:ext uri="{FF2B5EF4-FFF2-40B4-BE49-F238E27FC236}">
                    <a16:creationId xmlns:a16="http://schemas.microsoft.com/office/drawing/2014/main" id="{E4D59F41-8273-6627-5FA0-C31D6991D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809" y="3153356"/>
                <a:ext cx="42191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8" name="TextBox 1067">
                <a:extLst>
                  <a:ext uri="{FF2B5EF4-FFF2-40B4-BE49-F238E27FC236}">
                    <a16:creationId xmlns:a16="http://schemas.microsoft.com/office/drawing/2014/main" id="{28702987-96EA-25FE-5F9A-295E19BF28D5}"/>
                  </a:ext>
                </a:extLst>
              </p:cNvPr>
              <p:cNvSpPr txBox="1"/>
              <p:nvPr/>
            </p:nvSpPr>
            <p:spPr>
              <a:xfrm>
                <a:off x="2029142" y="3746714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1800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068" name="TextBox 1067">
                <a:extLst>
                  <a:ext uri="{FF2B5EF4-FFF2-40B4-BE49-F238E27FC236}">
                    <a16:creationId xmlns:a16="http://schemas.microsoft.com/office/drawing/2014/main" id="{28702987-96EA-25FE-5F9A-295E19BF2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142" y="3746714"/>
                <a:ext cx="42191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9" name="TextBox 1068">
                <a:extLst>
                  <a:ext uri="{FF2B5EF4-FFF2-40B4-BE49-F238E27FC236}">
                    <a16:creationId xmlns:a16="http://schemas.microsoft.com/office/drawing/2014/main" id="{2D94D1DF-54F5-D222-6D1C-2371DE2E422C}"/>
                  </a:ext>
                </a:extLst>
              </p:cNvPr>
              <p:cNvSpPr txBox="1"/>
              <p:nvPr/>
            </p:nvSpPr>
            <p:spPr>
              <a:xfrm>
                <a:off x="2040818" y="2637056"/>
                <a:ext cx="3374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9" name="TextBox 1068">
                <a:extLst>
                  <a:ext uri="{FF2B5EF4-FFF2-40B4-BE49-F238E27FC236}">
                    <a16:creationId xmlns:a16="http://schemas.microsoft.com/office/drawing/2014/main" id="{2D94D1DF-54F5-D222-6D1C-2371DE2E4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18" y="2637056"/>
                <a:ext cx="337400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0" name="TextBox 1069">
                <a:extLst>
                  <a:ext uri="{FF2B5EF4-FFF2-40B4-BE49-F238E27FC236}">
                    <a16:creationId xmlns:a16="http://schemas.microsoft.com/office/drawing/2014/main" id="{CDDB4E37-67E2-FC9C-308F-572EC2A36C93}"/>
                  </a:ext>
                </a:extLst>
              </p:cNvPr>
              <p:cNvSpPr txBox="1"/>
              <p:nvPr/>
            </p:nvSpPr>
            <p:spPr>
              <a:xfrm>
                <a:off x="2083522" y="3550303"/>
                <a:ext cx="3374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0" name="TextBox 1069">
                <a:extLst>
                  <a:ext uri="{FF2B5EF4-FFF2-40B4-BE49-F238E27FC236}">
                    <a16:creationId xmlns:a16="http://schemas.microsoft.com/office/drawing/2014/main" id="{CDDB4E37-67E2-FC9C-308F-572EC2A36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522" y="3550303"/>
                <a:ext cx="337400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1" name="TextBox 1070">
                <a:extLst>
                  <a:ext uri="{FF2B5EF4-FFF2-40B4-BE49-F238E27FC236}">
                    <a16:creationId xmlns:a16="http://schemas.microsoft.com/office/drawing/2014/main" id="{A6FF8557-C39A-F121-FEBE-EE6D3BDC1CED}"/>
                  </a:ext>
                </a:extLst>
              </p:cNvPr>
              <p:cNvSpPr txBox="1"/>
              <p:nvPr/>
            </p:nvSpPr>
            <p:spPr>
              <a:xfrm>
                <a:off x="590078" y="2332424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800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071" name="TextBox 1070">
                <a:extLst>
                  <a:ext uri="{FF2B5EF4-FFF2-40B4-BE49-F238E27FC236}">
                    <a16:creationId xmlns:a16="http://schemas.microsoft.com/office/drawing/2014/main" id="{A6FF8557-C39A-F121-FEBE-EE6D3BDC1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78" y="2332424"/>
                <a:ext cx="42191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2" name="TextBox 1071">
                <a:extLst>
                  <a:ext uri="{FF2B5EF4-FFF2-40B4-BE49-F238E27FC236}">
                    <a16:creationId xmlns:a16="http://schemas.microsoft.com/office/drawing/2014/main" id="{E282305E-377E-44B7-C884-2FDD61355B9A}"/>
                  </a:ext>
                </a:extLst>
              </p:cNvPr>
              <p:cNvSpPr txBox="1"/>
              <p:nvPr/>
            </p:nvSpPr>
            <p:spPr>
              <a:xfrm>
                <a:off x="606498" y="3617188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1800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072" name="TextBox 1071">
                <a:extLst>
                  <a:ext uri="{FF2B5EF4-FFF2-40B4-BE49-F238E27FC236}">
                    <a16:creationId xmlns:a16="http://schemas.microsoft.com/office/drawing/2014/main" id="{E282305E-377E-44B7-C884-2FDD61355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98" y="3617188"/>
                <a:ext cx="42191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3" name="TextBox 1072">
                <a:extLst>
                  <a:ext uri="{FF2B5EF4-FFF2-40B4-BE49-F238E27FC236}">
                    <a16:creationId xmlns:a16="http://schemas.microsoft.com/office/drawing/2014/main" id="{951451C3-5081-4093-5C1B-745648DE704B}"/>
                  </a:ext>
                </a:extLst>
              </p:cNvPr>
              <p:cNvSpPr txBox="1"/>
              <p:nvPr/>
            </p:nvSpPr>
            <p:spPr>
              <a:xfrm>
                <a:off x="4947764" y="2077741"/>
                <a:ext cx="3735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3" name="TextBox 1072">
                <a:extLst>
                  <a:ext uri="{FF2B5EF4-FFF2-40B4-BE49-F238E27FC236}">
                    <a16:creationId xmlns:a16="http://schemas.microsoft.com/office/drawing/2014/main" id="{951451C3-5081-4093-5C1B-745648DE7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764" y="2077741"/>
                <a:ext cx="373564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74" name="Straight Arrow Connector 1073">
            <a:extLst>
              <a:ext uri="{FF2B5EF4-FFF2-40B4-BE49-F238E27FC236}">
                <a16:creationId xmlns:a16="http://schemas.microsoft.com/office/drawing/2014/main" id="{67F9225A-5019-B6BB-B588-A699863702D4}"/>
              </a:ext>
            </a:extLst>
          </p:cNvPr>
          <p:cNvCxnSpPr>
            <a:cxnSpLocks/>
          </p:cNvCxnSpPr>
          <p:nvPr/>
        </p:nvCxnSpPr>
        <p:spPr>
          <a:xfrm>
            <a:off x="5128961" y="2755985"/>
            <a:ext cx="5622" cy="362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6" name="TextBox 1115">
                <a:extLst>
                  <a:ext uri="{FF2B5EF4-FFF2-40B4-BE49-F238E27FC236}">
                    <a16:creationId xmlns:a16="http://schemas.microsoft.com/office/drawing/2014/main" id="{282C2528-28C2-7440-28AC-6B7147EE5F21}"/>
                  </a:ext>
                </a:extLst>
              </p:cNvPr>
              <p:cNvSpPr txBox="1"/>
              <p:nvPr/>
            </p:nvSpPr>
            <p:spPr>
              <a:xfrm>
                <a:off x="2763500" y="1791342"/>
                <a:ext cx="454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16" name="TextBox 1115">
                <a:extLst>
                  <a:ext uri="{FF2B5EF4-FFF2-40B4-BE49-F238E27FC236}">
                    <a16:creationId xmlns:a16="http://schemas.microsoft.com/office/drawing/2014/main" id="{282C2528-28C2-7440-28AC-6B7147EE5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500" y="1791342"/>
                <a:ext cx="454996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0" name="TextBox 1119">
                <a:extLst>
                  <a:ext uri="{FF2B5EF4-FFF2-40B4-BE49-F238E27FC236}">
                    <a16:creationId xmlns:a16="http://schemas.microsoft.com/office/drawing/2014/main" id="{1699442A-B6F8-64E1-DCB7-15896F43DF50}"/>
                  </a:ext>
                </a:extLst>
              </p:cNvPr>
              <p:cNvSpPr txBox="1"/>
              <p:nvPr/>
            </p:nvSpPr>
            <p:spPr>
              <a:xfrm>
                <a:off x="2974550" y="3782311"/>
                <a:ext cx="454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0" name="TextBox 1119">
                <a:extLst>
                  <a:ext uri="{FF2B5EF4-FFF2-40B4-BE49-F238E27FC236}">
                    <a16:creationId xmlns:a16="http://schemas.microsoft.com/office/drawing/2014/main" id="{1699442A-B6F8-64E1-DCB7-15896F43D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550" y="3782311"/>
                <a:ext cx="454996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C1F70110-16B9-C608-A81F-67A646BF734E}"/>
              </a:ext>
            </a:extLst>
          </p:cNvPr>
          <p:cNvGrpSpPr/>
          <p:nvPr/>
        </p:nvGrpSpPr>
        <p:grpSpPr>
          <a:xfrm>
            <a:off x="5237296" y="613082"/>
            <a:ext cx="3983182" cy="4355724"/>
            <a:chOff x="5163212" y="539408"/>
            <a:chExt cx="3983182" cy="4355724"/>
          </a:xfrm>
        </p:grpSpPr>
        <p:cxnSp>
          <p:nvCxnSpPr>
            <p:cNvPr id="1084" name="Straight Connector 1083">
              <a:extLst>
                <a:ext uri="{FF2B5EF4-FFF2-40B4-BE49-F238E27FC236}">
                  <a16:creationId xmlns:a16="http://schemas.microsoft.com/office/drawing/2014/main" id="{5C96289C-2DC7-0D29-4950-715B53A5289D}"/>
                </a:ext>
              </a:extLst>
            </p:cNvPr>
            <p:cNvCxnSpPr>
              <a:cxnSpLocks/>
              <a:endCxn id="1105" idx="0"/>
            </p:cNvCxnSpPr>
            <p:nvPr/>
          </p:nvCxnSpPr>
          <p:spPr>
            <a:xfrm>
              <a:off x="5552722" y="539408"/>
              <a:ext cx="3301" cy="3849546"/>
            </a:xfrm>
            <a:prstGeom prst="line">
              <a:avLst/>
            </a:prstGeom>
            <a:ln w="25400"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5" name="Straight Connector 1084">
              <a:extLst>
                <a:ext uri="{FF2B5EF4-FFF2-40B4-BE49-F238E27FC236}">
                  <a16:creationId xmlns:a16="http://schemas.microsoft.com/office/drawing/2014/main" id="{9CCB51E2-D70A-283C-D6D9-A85492AA5F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44839" y="1814638"/>
              <a:ext cx="3442200" cy="0"/>
            </a:xfrm>
            <a:prstGeom prst="line">
              <a:avLst/>
            </a:prstGeom>
            <a:ln w="25400"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6" name="Freeform: Shape 1085">
              <a:extLst>
                <a:ext uri="{FF2B5EF4-FFF2-40B4-BE49-F238E27FC236}">
                  <a16:creationId xmlns:a16="http://schemas.microsoft.com/office/drawing/2014/main" id="{422B7B65-AC30-C64B-A8E2-8481D391E001}"/>
                </a:ext>
              </a:extLst>
            </p:cNvPr>
            <p:cNvSpPr/>
            <p:nvPr/>
          </p:nvSpPr>
          <p:spPr>
            <a:xfrm>
              <a:off x="5568488" y="1326678"/>
              <a:ext cx="785834" cy="474298"/>
            </a:xfrm>
            <a:custGeom>
              <a:avLst/>
              <a:gdLst>
                <a:gd name="connsiteX0" fmla="*/ 0 w 796158"/>
                <a:gd name="connsiteY0" fmla="*/ 622738 h 622738"/>
                <a:gd name="connsiteX1" fmla="*/ 441434 w 796158"/>
                <a:gd name="connsiteY1" fmla="*/ 0 h 622738"/>
                <a:gd name="connsiteX2" fmla="*/ 796158 w 796158"/>
                <a:gd name="connsiteY2" fmla="*/ 622738 h 62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6158" h="622738">
                  <a:moveTo>
                    <a:pt x="0" y="622738"/>
                  </a:moveTo>
                  <a:cubicBezTo>
                    <a:pt x="154370" y="311369"/>
                    <a:pt x="308741" y="0"/>
                    <a:pt x="441434" y="0"/>
                  </a:cubicBezTo>
                  <a:cubicBezTo>
                    <a:pt x="574127" y="0"/>
                    <a:pt x="685142" y="311369"/>
                    <a:pt x="796158" y="622738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7" name="Freeform: Shape 1086">
              <a:extLst>
                <a:ext uri="{FF2B5EF4-FFF2-40B4-BE49-F238E27FC236}">
                  <a16:creationId xmlns:a16="http://schemas.microsoft.com/office/drawing/2014/main" id="{4E9F2973-81E0-BFB7-E29E-CB71A98CA89E}"/>
                </a:ext>
              </a:extLst>
            </p:cNvPr>
            <p:cNvSpPr/>
            <p:nvPr/>
          </p:nvSpPr>
          <p:spPr>
            <a:xfrm>
              <a:off x="7109269" y="1326678"/>
              <a:ext cx="754947" cy="503726"/>
            </a:xfrm>
            <a:custGeom>
              <a:avLst/>
              <a:gdLst>
                <a:gd name="connsiteX0" fmla="*/ 0 w 796158"/>
                <a:gd name="connsiteY0" fmla="*/ 622738 h 622738"/>
                <a:gd name="connsiteX1" fmla="*/ 441434 w 796158"/>
                <a:gd name="connsiteY1" fmla="*/ 0 h 622738"/>
                <a:gd name="connsiteX2" fmla="*/ 796158 w 796158"/>
                <a:gd name="connsiteY2" fmla="*/ 622738 h 62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6158" h="622738">
                  <a:moveTo>
                    <a:pt x="0" y="622738"/>
                  </a:moveTo>
                  <a:cubicBezTo>
                    <a:pt x="154370" y="311369"/>
                    <a:pt x="308741" y="0"/>
                    <a:pt x="441434" y="0"/>
                  </a:cubicBezTo>
                  <a:cubicBezTo>
                    <a:pt x="574127" y="0"/>
                    <a:pt x="685142" y="311369"/>
                    <a:pt x="796158" y="622738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8" name="Freeform: Shape 1087">
              <a:extLst>
                <a:ext uri="{FF2B5EF4-FFF2-40B4-BE49-F238E27FC236}">
                  <a16:creationId xmlns:a16="http://schemas.microsoft.com/office/drawing/2014/main" id="{DBF0502B-1B91-E7C2-92EF-6C268536139E}"/>
                </a:ext>
              </a:extLst>
            </p:cNvPr>
            <p:cNvSpPr/>
            <p:nvPr/>
          </p:nvSpPr>
          <p:spPr>
            <a:xfrm rot="10800000">
              <a:off x="6360428" y="1826829"/>
              <a:ext cx="754947" cy="492580"/>
            </a:xfrm>
            <a:custGeom>
              <a:avLst/>
              <a:gdLst>
                <a:gd name="connsiteX0" fmla="*/ 0 w 796158"/>
                <a:gd name="connsiteY0" fmla="*/ 622738 h 622738"/>
                <a:gd name="connsiteX1" fmla="*/ 441434 w 796158"/>
                <a:gd name="connsiteY1" fmla="*/ 0 h 622738"/>
                <a:gd name="connsiteX2" fmla="*/ 796158 w 796158"/>
                <a:gd name="connsiteY2" fmla="*/ 622738 h 62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6158" h="622738">
                  <a:moveTo>
                    <a:pt x="0" y="622738"/>
                  </a:moveTo>
                  <a:cubicBezTo>
                    <a:pt x="154370" y="311369"/>
                    <a:pt x="308741" y="0"/>
                    <a:pt x="441434" y="0"/>
                  </a:cubicBezTo>
                  <a:cubicBezTo>
                    <a:pt x="574127" y="0"/>
                    <a:pt x="685142" y="311369"/>
                    <a:pt x="796158" y="622738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9" name="TextBox 1088">
              <a:extLst>
                <a:ext uri="{FF2B5EF4-FFF2-40B4-BE49-F238E27FC236}">
                  <a16:creationId xmlns:a16="http://schemas.microsoft.com/office/drawing/2014/main" id="{52C9B318-35E2-60E9-000F-54896BD86480}"/>
                </a:ext>
              </a:extLst>
            </p:cNvPr>
            <p:cNvSpPr txBox="1"/>
            <p:nvPr/>
          </p:nvSpPr>
          <p:spPr>
            <a:xfrm>
              <a:off x="5291414" y="1668257"/>
              <a:ext cx="2840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1091" name="Straight Connector 1090">
              <a:extLst>
                <a:ext uri="{FF2B5EF4-FFF2-40B4-BE49-F238E27FC236}">
                  <a16:creationId xmlns:a16="http://schemas.microsoft.com/office/drawing/2014/main" id="{FBF63F00-9028-4906-F179-D7C8381678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6918" y="1777506"/>
              <a:ext cx="2595" cy="2592470"/>
            </a:xfrm>
            <a:prstGeom prst="line">
              <a:avLst/>
            </a:prstGeom>
            <a:ln w="22225">
              <a:solidFill>
                <a:srgbClr val="0099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2" name="Straight Connector 1091">
              <a:extLst>
                <a:ext uri="{FF2B5EF4-FFF2-40B4-BE49-F238E27FC236}">
                  <a16:creationId xmlns:a16="http://schemas.microsoft.com/office/drawing/2014/main" id="{39579FBC-AF29-9933-DE81-373EB641E2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42009" y="2943191"/>
              <a:ext cx="3445030" cy="0"/>
            </a:xfrm>
            <a:prstGeom prst="line">
              <a:avLst/>
            </a:prstGeom>
            <a:ln w="25400"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3" name="Freeform: Shape 1092">
              <a:extLst>
                <a:ext uri="{FF2B5EF4-FFF2-40B4-BE49-F238E27FC236}">
                  <a16:creationId xmlns:a16="http://schemas.microsoft.com/office/drawing/2014/main" id="{5D894619-B57F-7A63-11C8-81CA276B9077}"/>
                </a:ext>
              </a:extLst>
            </p:cNvPr>
            <p:cNvSpPr/>
            <p:nvPr/>
          </p:nvSpPr>
          <p:spPr>
            <a:xfrm>
              <a:off x="5565658" y="2468727"/>
              <a:ext cx="785834" cy="460802"/>
            </a:xfrm>
            <a:custGeom>
              <a:avLst/>
              <a:gdLst>
                <a:gd name="connsiteX0" fmla="*/ 0 w 796158"/>
                <a:gd name="connsiteY0" fmla="*/ 622738 h 622738"/>
                <a:gd name="connsiteX1" fmla="*/ 441434 w 796158"/>
                <a:gd name="connsiteY1" fmla="*/ 0 h 622738"/>
                <a:gd name="connsiteX2" fmla="*/ 796158 w 796158"/>
                <a:gd name="connsiteY2" fmla="*/ 622738 h 62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6158" h="622738">
                  <a:moveTo>
                    <a:pt x="0" y="622738"/>
                  </a:moveTo>
                  <a:cubicBezTo>
                    <a:pt x="154370" y="311369"/>
                    <a:pt x="308741" y="0"/>
                    <a:pt x="441434" y="0"/>
                  </a:cubicBezTo>
                  <a:cubicBezTo>
                    <a:pt x="574127" y="0"/>
                    <a:pt x="685142" y="311369"/>
                    <a:pt x="796158" y="622738"/>
                  </a:cubicBezTo>
                </a:path>
              </a:pathLst>
            </a:custGeom>
            <a:noFill/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4" name="Freeform: Shape 1093">
              <a:extLst>
                <a:ext uri="{FF2B5EF4-FFF2-40B4-BE49-F238E27FC236}">
                  <a16:creationId xmlns:a16="http://schemas.microsoft.com/office/drawing/2014/main" id="{5E8E9DEB-6D9E-197A-64AB-09D82C850D1B}"/>
                </a:ext>
              </a:extLst>
            </p:cNvPr>
            <p:cNvSpPr/>
            <p:nvPr/>
          </p:nvSpPr>
          <p:spPr>
            <a:xfrm>
              <a:off x="7106439" y="2468727"/>
              <a:ext cx="754947" cy="490229"/>
            </a:xfrm>
            <a:custGeom>
              <a:avLst/>
              <a:gdLst>
                <a:gd name="connsiteX0" fmla="*/ 0 w 796158"/>
                <a:gd name="connsiteY0" fmla="*/ 622738 h 622738"/>
                <a:gd name="connsiteX1" fmla="*/ 441434 w 796158"/>
                <a:gd name="connsiteY1" fmla="*/ 0 h 622738"/>
                <a:gd name="connsiteX2" fmla="*/ 796158 w 796158"/>
                <a:gd name="connsiteY2" fmla="*/ 622738 h 62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6158" h="622738">
                  <a:moveTo>
                    <a:pt x="0" y="622738"/>
                  </a:moveTo>
                  <a:cubicBezTo>
                    <a:pt x="154370" y="311369"/>
                    <a:pt x="308741" y="0"/>
                    <a:pt x="441434" y="0"/>
                  </a:cubicBezTo>
                  <a:cubicBezTo>
                    <a:pt x="574127" y="0"/>
                    <a:pt x="685142" y="311369"/>
                    <a:pt x="796158" y="622738"/>
                  </a:cubicBezTo>
                </a:path>
              </a:pathLst>
            </a:custGeom>
            <a:noFill/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5" name="TextBox 1094">
              <a:extLst>
                <a:ext uri="{FF2B5EF4-FFF2-40B4-BE49-F238E27FC236}">
                  <a16:creationId xmlns:a16="http://schemas.microsoft.com/office/drawing/2014/main" id="{A178398F-E5EC-789C-83EF-9B972B64666C}"/>
                </a:ext>
              </a:extLst>
            </p:cNvPr>
            <p:cNvSpPr txBox="1"/>
            <p:nvPr/>
          </p:nvSpPr>
          <p:spPr>
            <a:xfrm>
              <a:off x="5323639" y="2797106"/>
              <a:ext cx="2840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097" name="Freeform: Shape 1096">
              <a:extLst>
                <a:ext uri="{FF2B5EF4-FFF2-40B4-BE49-F238E27FC236}">
                  <a16:creationId xmlns:a16="http://schemas.microsoft.com/office/drawing/2014/main" id="{B9D3450E-D4C3-C809-86C9-455DF7B1B95F}"/>
                </a:ext>
              </a:extLst>
            </p:cNvPr>
            <p:cNvSpPr/>
            <p:nvPr/>
          </p:nvSpPr>
          <p:spPr>
            <a:xfrm rot="10800000">
              <a:off x="7848937" y="1811127"/>
              <a:ext cx="754947" cy="492580"/>
            </a:xfrm>
            <a:custGeom>
              <a:avLst/>
              <a:gdLst>
                <a:gd name="connsiteX0" fmla="*/ 0 w 796158"/>
                <a:gd name="connsiteY0" fmla="*/ 622738 h 622738"/>
                <a:gd name="connsiteX1" fmla="*/ 441434 w 796158"/>
                <a:gd name="connsiteY1" fmla="*/ 0 h 622738"/>
                <a:gd name="connsiteX2" fmla="*/ 796158 w 796158"/>
                <a:gd name="connsiteY2" fmla="*/ 622738 h 62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6158" h="622738">
                  <a:moveTo>
                    <a:pt x="0" y="622738"/>
                  </a:moveTo>
                  <a:cubicBezTo>
                    <a:pt x="154370" y="311369"/>
                    <a:pt x="308741" y="0"/>
                    <a:pt x="441434" y="0"/>
                  </a:cubicBezTo>
                  <a:cubicBezTo>
                    <a:pt x="574127" y="0"/>
                    <a:pt x="685142" y="311369"/>
                    <a:pt x="796158" y="622738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8" name="TextBox 1097">
                  <a:extLst>
                    <a:ext uri="{FF2B5EF4-FFF2-40B4-BE49-F238E27FC236}">
                      <a16:creationId xmlns:a16="http://schemas.microsoft.com/office/drawing/2014/main" id="{A651AF99-522C-7686-033B-68D768FFD5A0}"/>
                    </a:ext>
                  </a:extLst>
                </p:cNvPr>
                <p:cNvSpPr txBox="1"/>
                <p:nvPr/>
              </p:nvSpPr>
              <p:spPr>
                <a:xfrm>
                  <a:off x="8420786" y="4362481"/>
                  <a:ext cx="443391" cy="4962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98" name="TextBox 1097">
                  <a:extLst>
                    <a:ext uri="{FF2B5EF4-FFF2-40B4-BE49-F238E27FC236}">
                      <a16:creationId xmlns:a16="http://schemas.microsoft.com/office/drawing/2014/main" id="{A651AF99-522C-7686-033B-68D768FFD5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0786" y="4362481"/>
                  <a:ext cx="443391" cy="49629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99" name="Straight Connector 1098">
              <a:extLst>
                <a:ext uri="{FF2B5EF4-FFF2-40B4-BE49-F238E27FC236}">
                  <a16:creationId xmlns:a16="http://schemas.microsoft.com/office/drawing/2014/main" id="{DBED9C42-AC88-A9E2-FC85-3EF4AF527A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42009" y="3620450"/>
              <a:ext cx="3445030" cy="0"/>
            </a:xfrm>
            <a:prstGeom prst="line">
              <a:avLst/>
            </a:prstGeom>
            <a:ln w="25400"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0" name="Freeform: Shape 1099">
              <a:extLst>
                <a:ext uri="{FF2B5EF4-FFF2-40B4-BE49-F238E27FC236}">
                  <a16:creationId xmlns:a16="http://schemas.microsoft.com/office/drawing/2014/main" id="{9B690ACB-367A-D87D-CA89-F91740DEEBBF}"/>
                </a:ext>
              </a:extLst>
            </p:cNvPr>
            <p:cNvSpPr/>
            <p:nvPr/>
          </p:nvSpPr>
          <p:spPr>
            <a:xfrm>
              <a:off x="6358215" y="3154465"/>
              <a:ext cx="785834" cy="460802"/>
            </a:xfrm>
            <a:custGeom>
              <a:avLst/>
              <a:gdLst>
                <a:gd name="connsiteX0" fmla="*/ 0 w 796158"/>
                <a:gd name="connsiteY0" fmla="*/ 622738 h 622738"/>
                <a:gd name="connsiteX1" fmla="*/ 441434 w 796158"/>
                <a:gd name="connsiteY1" fmla="*/ 0 h 622738"/>
                <a:gd name="connsiteX2" fmla="*/ 796158 w 796158"/>
                <a:gd name="connsiteY2" fmla="*/ 622738 h 62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6158" h="622738">
                  <a:moveTo>
                    <a:pt x="0" y="622738"/>
                  </a:moveTo>
                  <a:cubicBezTo>
                    <a:pt x="154370" y="311369"/>
                    <a:pt x="308741" y="0"/>
                    <a:pt x="441434" y="0"/>
                  </a:cubicBezTo>
                  <a:cubicBezTo>
                    <a:pt x="574127" y="0"/>
                    <a:pt x="685142" y="311369"/>
                    <a:pt x="796158" y="622738"/>
                  </a:cubicBezTo>
                </a:path>
              </a:pathLst>
            </a:custGeom>
            <a:noFill/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1" name="TextBox 1100">
              <a:extLst>
                <a:ext uri="{FF2B5EF4-FFF2-40B4-BE49-F238E27FC236}">
                  <a16:creationId xmlns:a16="http://schemas.microsoft.com/office/drawing/2014/main" id="{B49BEA02-4C8E-15FC-1499-8B6A95A6CCBB}"/>
                </a:ext>
              </a:extLst>
            </p:cNvPr>
            <p:cNvSpPr txBox="1"/>
            <p:nvPr/>
          </p:nvSpPr>
          <p:spPr>
            <a:xfrm>
              <a:off x="5337593" y="3466412"/>
              <a:ext cx="2840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1102" name="Straight Connector 1101">
              <a:extLst>
                <a:ext uri="{FF2B5EF4-FFF2-40B4-BE49-F238E27FC236}">
                  <a16:creationId xmlns:a16="http://schemas.microsoft.com/office/drawing/2014/main" id="{3B83849A-FF0D-841D-166A-AF6EBDB53A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48140" y="4381070"/>
              <a:ext cx="3438899" cy="0"/>
            </a:xfrm>
            <a:prstGeom prst="line">
              <a:avLst/>
            </a:prstGeom>
            <a:ln w="25400"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3" name="Freeform: Shape 1102">
              <a:extLst>
                <a:ext uri="{FF2B5EF4-FFF2-40B4-BE49-F238E27FC236}">
                  <a16:creationId xmlns:a16="http://schemas.microsoft.com/office/drawing/2014/main" id="{5F5E1129-D0F7-D5CB-8F11-53F4ED3C8B58}"/>
                </a:ext>
              </a:extLst>
            </p:cNvPr>
            <p:cNvSpPr/>
            <p:nvPr/>
          </p:nvSpPr>
          <p:spPr>
            <a:xfrm>
              <a:off x="5571789" y="3906606"/>
              <a:ext cx="785834" cy="460802"/>
            </a:xfrm>
            <a:custGeom>
              <a:avLst/>
              <a:gdLst>
                <a:gd name="connsiteX0" fmla="*/ 0 w 796158"/>
                <a:gd name="connsiteY0" fmla="*/ 622738 h 622738"/>
                <a:gd name="connsiteX1" fmla="*/ 441434 w 796158"/>
                <a:gd name="connsiteY1" fmla="*/ 0 h 622738"/>
                <a:gd name="connsiteX2" fmla="*/ 796158 w 796158"/>
                <a:gd name="connsiteY2" fmla="*/ 622738 h 62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6158" h="622738">
                  <a:moveTo>
                    <a:pt x="0" y="622738"/>
                  </a:moveTo>
                  <a:cubicBezTo>
                    <a:pt x="154370" y="311369"/>
                    <a:pt x="308741" y="0"/>
                    <a:pt x="441434" y="0"/>
                  </a:cubicBezTo>
                  <a:cubicBezTo>
                    <a:pt x="574127" y="0"/>
                    <a:pt x="685142" y="311369"/>
                    <a:pt x="796158" y="622738"/>
                  </a:cubicBezTo>
                </a:path>
              </a:pathLst>
            </a:custGeom>
            <a:noFill/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4" name="Freeform: Shape 1103">
              <a:extLst>
                <a:ext uri="{FF2B5EF4-FFF2-40B4-BE49-F238E27FC236}">
                  <a16:creationId xmlns:a16="http://schemas.microsoft.com/office/drawing/2014/main" id="{EAD79D08-3554-9020-0ADC-F23D56EA0992}"/>
                </a:ext>
              </a:extLst>
            </p:cNvPr>
            <p:cNvSpPr/>
            <p:nvPr/>
          </p:nvSpPr>
          <p:spPr>
            <a:xfrm>
              <a:off x="7112570" y="3906606"/>
              <a:ext cx="754947" cy="490229"/>
            </a:xfrm>
            <a:custGeom>
              <a:avLst/>
              <a:gdLst>
                <a:gd name="connsiteX0" fmla="*/ 0 w 796158"/>
                <a:gd name="connsiteY0" fmla="*/ 622738 h 622738"/>
                <a:gd name="connsiteX1" fmla="*/ 441434 w 796158"/>
                <a:gd name="connsiteY1" fmla="*/ 0 h 622738"/>
                <a:gd name="connsiteX2" fmla="*/ 796158 w 796158"/>
                <a:gd name="connsiteY2" fmla="*/ 622738 h 62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6158" h="622738">
                  <a:moveTo>
                    <a:pt x="0" y="622738"/>
                  </a:moveTo>
                  <a:cubicBezTo>
                    <a:pt x="154370" y="311369"/>
                    <a:pt x="308741" y="0"/>
                    <a:pt x="441434" y="0"/>
                  </a:cubicBezTo>
                  <a:cubicBezTo>
                    <a:pt x="574127" y="0"/>
                    <a:pt x="685142" y="311369"/>
                    <a:pt x="796158" y="622738"/>
                  </a:cubicBezTo>
                </a:path>
              </a:pathLst>
            </a:custGeom>
            <a:noFill/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5" name="TextBox 1104">
              <a:extLst>
                <a:ext uri="{FF2B5EF4-FFF2-40B4-BE49-F238E27FC236}">
                  <a16:creationId xmlns:a16="http://schemas.microsoft.com/office/drawing/2014/main" id="{540C8350-E049-5297-62E9-B0DF6D242C54}"/>
                </a:ext>
              </a:extLst>
            </p:cNvPr>
            <p:cNvSpPr txBox="1"/>
            <p:nvPr/>
          </p:nvSpPr>
          <p:spPr>
            <a:xfrm>
              <a:off x="5413997" y="4388954"/>
              <a:ext cx="2840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" name="TextBox 1105">
                  <a:extLst>
                    <a:ext uri="{FF2B5EF4-FFF2-40B4-BE49-F238E27FC236}">
                      <a16:creationId xmlns:a16="http://schemas.microsoft.com/office/drawing/2014/main" id="{FE35A178-CC8E-2BA8-47FC-2FB4A9833D04}"/>
                    </a:ext>
                  </a:extLst>
                </p:cNvPr>
                <p:cNvSpPr txBox="1"/>
                <p:nvPr/>
              </p:nvSpPr>
              <p:spPr>
                <a:xfrm>
                  <a:off x="6221221" y="4435326"/>
                  <a:ext cx="368178" cy="4598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06" name="TextBox 1105">
                  <a:extLst>
                    <a:ext uri="{FF2B5EF4-FFF2-40B4-BE49-F238E27FC236}">
                      <a16:creationId xmlns:a16="http://schemas.microsoft.com/office/drawing/2014/main" id="{FE35A178-CC8E-2BA8-47FC-2FB4A9833D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1221" y="4435326"/>
                  <a:ext cx="368178" cy="459806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7" name="TextBox 1106">
                  <a:extLst>
                    <a:ext uri="{FF2B5EF4-FFF2-40B4-BE49-F238E27FC236}">
                      <a16:creationId xmlns:a16="http://schemas.microsoft.com/office/drawing/2014/main" id="{F8F596EA-6BFE-65EF-858A-A55A75FE2B4B}"/>
                    </a:ext>
                  </a:extLst>
                </p:cNvPr>
                <p:cNvSpPr txBox="1"/>
                <p:nvPr/>
              </p:nvSpPr>
              <p:spPr>
                <a:xfrm>
                  <a:off x="6912583" y="4375942"/>
                  <a:ext cx="443391" cy="4970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07" name="TextBox 1106">
                  <a:extLst>
                    <a:ext uri="{FF2B5EF4-FFF2-40B4-BE49-F238E27FC236}">
                      <a16:creationId xmlns:a16="http://schemas.microsoft.com/office/drawing/2014/main" id="{F8F596EA-6BFE-65EF-858A-A55A75FE2B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2583" y="4375942"/>
                  <a:ext cx="443391" cy="497059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08" name="TextBox 1107">
              <a:extLst>
                <a:ext uri="{FF2B5EF4-FFF2-40B4-BE49-F238E27FC236}">
                  <a16:creationId xmlns:a16="http://schemas.microsoft.com/office/drawing/2014/main" id="{697C3385-FECE-CCEC-B444-CAC1D8D21281}"/>
                </a:ext>
              </a:extLst>
            </p:cNvPr>
            <p:cNvSpPr txBox="1"/>
            <p:nvPr/>
          </p:nvSpPr>
          <p:spPr>
            <a:xfrm>
              <a:off x="8912034" y="4355894"/>
              <a:ext cx="2343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9" name="TextBox 1108">
                  <a:extLst>
                    <a:ext uri="{FF2B5EF4-FFF2-40B4-BE49-F238E27FC236}">
                      <a16:creationId xmlns:a16="http://schemas.microsoft.com/office/drawing/2014/main" id="{A7DBCD4B-B62C-A315-4706-B83BC1FBB0A5}"/>
                    </a:ext>
                  </a:extLst>
                </p:cNvPr>
                <p:cNvSpPr txBox="1"/>
                <p:nvPr/>
              </p:nvSpPr>
              <p:spPr>
                <a:xfrm>
                  <a:off x="7640715" y="4365140"/>
                  <a:ext cx="443391" cy="4970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09" name="TextBox 1108">
                  <a:extLst>
                    <a:ext uri="{FF2B5EF4-FFF2-40B4-BE49-F238E27FC236}">
                      <a16:creationId xmlns:a16="http://schemas.microsoft.com/office/drawing/2014/main" id="{A7DBCD4B-B62C-A315-4706-B83BC1FBB0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0715" y="4365140"/>
                  <a:ext cx="443391" cy="497059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0" name="Freeform: Shape 1109">
              <a:extLst>
                <a:ext uri="{FF2B5EF4-FFF2-40B4-BE49-F238E27FC236}">
                  <a16:creationId xmlns:a16="http://schemas.microsoft.com/office/drawing/2014/main" id="{55FFD1F3-E95C-C3AD-711C-50A6437167B0}"/>
                </a:ext>
              </a:extLst>
            </p:cNvPr>
            <p:cNvSpPr/>
            <p:nvPr/>
          </p:nvSpPr>
          <p:spPr>
            <a:xfrm>
              <a:off x="7877988" y="3111840"/>
              <a:ext cx="754947" cy="490229"/>
            </a:xfrm>
            <a:custGeom>
              <a:avLst/>
              <a:gdLst>
                <a:gd name="connsiteX0" fmla="*/ 0 w 796158"/>
                <a:gd name="connsiteY0" fmla="*/ 622738 h 622738"/>
                <a:gd name="connsiteX1" fmla="*/ 441434 w 796158"/>
                <a:gd name="connsiteY1" fmla="*/ 0 h 622738"/>
                <a:gd name="connsiteX2" fmla="*/ 796158 w 796158"/>
                <a:gd name="connsiteY2" fmla="*/ 622738 h 62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6158" h="622738">
                  <a:moveTo>
                    <a:pt x="0" y="622738"/>
                  </a:moveTo>
                  <a:cubicBezTo>
                    <a:pt x="154370" y="311369"/>
                    <a:pt x="308741" y="0"/>
                    <a:pt x="441434" y="0"/>
                  </a:cubicBezTo>
                  <a:cubicBezTo>
                    <a:pt x="574127" y="0"/>
                    <a:pt x="685142" y="311369"/>
                    <a:pt x="796158" y="622738"/>
                  </a:cubicBezTo>
                </a:path>
              </a:pathLst>
            </a:custGeom>
            <a:noFill/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1" name="Freeform: Shape 1110">
              <a:extLst>
                <a:ext uri="{FF2B5EF4-FFF2-40B4-BE49-F238E27FC236}">
                  <a16:creationId xmlns:a16="http://schemas.microsoft.com/office/drawing/2014/main" id="{844C1715-0027-F854-73B4-952C86C61D9F}"/>
                </a:ext>
              </a:extLst>
            </p:cNvPr>
            <p:cNvSpPr/>
            <p:nvPr/>
          </p:nvSpPr>
          <p:spPr>
            <a:xfrm>
              <a:off x="6332722" y="3925724"/>
              <a:ext cx="785834" cy="460802"/>
            </a:xfrm>
            <a:custGeom>
              <a:avLst/>
              <a:gdLst>
                <a:gd name="connsiteX0" fmla="*/ 0 w 796158"/>
                <a:gd name="connsiteY0" fmla="*/ 622738 h 622738"/>
                <a:gd name="connsiteX1" fmla="*/ 441434 w 796158"/>
                <a:gd name="connsiteY1" fmla="*/ 0 h 622738"/>
                <a:gd name="connsiteX2" fmla="*/ 796158 w 796158"/>
                <a:gd name="connsiteY2" fmla="*/ 622738 h 62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6158" h="622738">
                  <a:moveTo>
                    <a:pt x="0" y="622738"/>
                  </a:moveTo>
                  <a:cubicBezTo>
                    <a:pt x="154370" y="311369"/>
                    <a:pt x="308741" y="0"/>
                    <a:pt x="441434" y="0"/>
                  </a:cubicBezTo>
                  <a:cubicBezTo>
                    <a:pt x="574127" y="0"/>
                    <a:pt x="685142" y="311369"/>
                    <a:pt x="796158" y="622738"/>
                  </a:cubicBezTo>
                </a:path>
              </a:pathLst>
            </a:custGeom>
            <a:noFill/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2" name="Freeform: Shape 1111">
              <a:extLst>
                <a:ext uri="{FF2B5EF4-FFF2-40B4-BE49-F238E27FC236}">
                  <a16:creationId xmlns:a16="http://schemas.microsoft.com/office/drawing/2014/main" id="{42998128-20BF-5FC2-9F5F-BC2598E21D66}"/>
                </a:ext>
              </a:extLst>
            </p:cNvPr>
            <p:cNvSpPr/>
            <p:nvPr/>
          </p:nvSpPr>
          <p:spPr>
            <a:xfrm>
              <a:off x="7856548" y="3917700"/>
              <a:ext cx="785834" cy="460802"/>
            </a:xfrm>
            <a:custGeom>
              <a:avLst/>
              <a:gdLst>
                <a:gd name="connsiteX0" fmla="*/ 0 w 796158"/>
                <a:gd name="connsiteY0" fmla="*/ 622738 h 622738"/>
                <a:gd name="connsiteX1" fmla="*/ 441434 w 796158"/>
                <a:gd name="connsiteY1" fmla="*/ 0 h 622738"/>
                <a:gd name="connsiteX2" fmla="*/ 796158 w 796158"/>
                <a:gd name="connsiteY2" fmla="*/ 622738 h 62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6158" h="622738">
                  <a:moveTo>
                    <a:pt x="0" y="622738"/>
                  </a:moveTo>
                  <a:cubicBezTo>
                    <a:pt x="154370" y="311369"/>
                    <a:pt x="308741" y="0"/>
                    <a:pt x="441434" y="0"/>
                  </a:cubicBezTo>
                  <a:cubicBezTo>
                    <a:pt x="574127" y="0"/>
                    <a:pt x="685142" y="311369"/>
                    <a:pt x="796158" y="622738"/>
                  </a:cubicBezTo>
                </a:path>
              </a:pathLst>
            </a:custGeom>
            <a:noFill/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13" name="Straight Connector 1112">
              <a:extLst>
                <a:ext uri="{FF2B5EF4-FFF2-40B4-BE49-F238E27FC236}">
                  <a16:creationId xmlns:a16="http://schemas.microsoft.com/office/drawing/2014/main" id="{16CA9739-1C0C-71A8-1CEE-EC0B20E2DF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17872" y="1818150"/>
              <a:ext cx="2595" cy="2592470"/>
            </a:xfrm>
            <a:prstGeom prst="line">
              <a:avLst/>
            </a:prstGeom>
            <a:ln w="22225">
              <a:solidFill>
                <a:srgbClr val="0099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4" name="Straight Connector 1113">
              <a:extLst>
                <a:ext uri="{FF2B5EF4-FFF2-40B4-BE49-F238E27FC236}">
                  <a16:creationId xmlns:a16="http://schemas.microsoft.com/office/drawing/2014/main" id="{E8679247-CAEC-C071-B742-0F20B14365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62536" y="1800976"/>
              <a:ext cx="2595" cy="2592470"/>
            </a:xfrm>
            <a:prstGeom prst="line">
              <a:avLst/>
            </a:prstGeom>
            <a:ln w="22225">
              <a:solidFill>
                <a:srgbClr val="0099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5" name="Straight Connector 1114">
              <a:extLst>
                <a:ext uri="{FF2B5EF4-FFF2-40B4-BE49-F238E27FC236}">
                  <a16:creationId xmlns:a16="http://schemas.microsoft.com/office/drawing/2014/main" id="{3196D8A0-7B7F-AF1D-AED4-136C680FF8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24578" y="1800976"/>
              <a:ext cx="2595" cy="2592470"/>
            </a:xfrm>
            <a:prstGeom prst="line">
              <a:avLst/>
            </a:prstGeom>
            <a:ln w="22225">
              <a:solidFill>
                <a:srgbClr val="0099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7" name="Straight Arrow Connector 1116">
              <a:extLst>
                <a:ext uri="{FF2B5EF4-FFF2-40B4-BE49-F238E27FC236}">
                  <a16:creationId xmlns:a16="http://schemas.microsoft.com/office/drawing/2014/main" id="{DFF5E955-53B9-C2BA-78B2-F19B8E6E79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19725" y="2382349"/>
              <a:ext cx="0" cy="390793"/>
            </a:xfrm>
            <a:prstGeom prst="straightConnector1">
              <a:avLst/>
            </a:prstGeom>
            <a:ln w="2540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8" name="Straight Arrow Connector 1117">
              <a:extLst>
                <a:ext uri="{FF2B5EF4-FFF2-40B4-BE49-F238E27FC236}">
                  <a16:creationId xmlns:a16="http://schemas.microsoft.com/office/drawing/2014/main" id="{B47E9EE4-E71E-0014-F6AB-F4E82ED14F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13997" y="3111840"/>
              <a:ext cx="0" cy="390793"/>
            </a:xfrm>
            <a:prstGeom prst="straightConnector1">
              <a:avLst/>
            </a:prstGeom>
            <a:ln w="2540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9" name="Straight Arrow Connector 1118">
              <a:extLst>
                <a:ext uri="{FF2B5EF4-FFF2-40B4-BE49-F238E27FC236}">
                  <a16:creationId xmlns:a16="http://schemas.microsoft.com/office/drawing/2014/main" id="{D0259A8F-FC63-35C3-9087-135EF34D0C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65665" y="3906606"/>
              <a:ext cx="0" cy="390793"/>
            </a:xfrm>
            <a:prstGeom prst="straightConnector1">
              <a:avLst/>
            </a:prstGeom>
            <a:ln w="25400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1" name="TextBox 1120">
                  <a:extLst>
                    <a:ext uri="{FF2B5EF4-FFF2-40B4-BE49-F238E27FC236}">
                      <a16:creationId xmlns:a16="http://schemas.microsoft.com/office/drawing/2014/main" id="{7CA70A3D-D660-502E-E111-251DFAEC671B}"/>
                    </a:ext>
                  </a:extLst>
                </p:cNvPr>
                <p:cNvSpPr txBox="1"/>
                <p:nvPr/>
              </p:nvSpPr>
              <p:spPr>
                <a:xfrm>
                  <a:off x="5163212" y="3930272"/>
                  <a:ext cx="37356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21" name="TextBox 1120">
                  <a:extLst>
                    <a:ext uri="{FF2B5EF4-FFF2-40B4-BE49-F238E27FC236}">
                      <a16:creationId xmlns:a16="http://schemas.microsoft.com/office/drawing/2014/main" id="{7CA70A3D-D660-502E-E111-251DFAEC67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3212" y="3930272"/>
                  <a:ext cx="373564" cy="30777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799544B-06C5-9C1D-9389-E0EDCDBB234B}"/>
                  </a:ext>
                </a:extLst>
              </p:cNvPr>
              <p:cNvSpPr txBox="1"/>
              <p:nvPr/>
            </p:nvSpPr>
            <p:spPr>
              <a:xfrm>
                <a:off x="4978854" y="2458749"/>
                <a:ext cx="4281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799544B-06C5-9C1D-9389-E0EDCDBB2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854" y="2458749"/>
                <a:ext cx="428194" cy="30777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5344F9E-56E5-50CE-0C58-A8D7D7AFF563}"/>
              </a:ext>
            </a:extLst>
          </p:cNvPr>
          <p:cNvCxnSpPr>
            <a:cxnSpLocks/>
          </p:cNvCxnSpPr>
          <p:nvPr/>
        </p:nvCxnSpPr>
        <p:spPr>
          <a:xfrm>
            <a:off x="3313880" y="2733090"/>
            <a:ext cx="476" cy="4758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6D2B825-6D96-C070-36BB-7D2BF87D55A3}"/>
              </a:ext>
            </a:extLst>
          </p:cNvPr>
          <p:cNvCxnSpPr>
            <a:cxnSpLocks/>
          </p:cNvCxnSpPr>
          <p:nvPr/>
        </p:nvCxnSpPr>
        <p:spPr>
          <a:xfrm>
            <a:off x="3307941" y="2125994"/>
            <a:ext cx="953" cy="5574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0AB6560-30CB-E7CC-1F32-98859BF04B2D}"/>
              </a:ext>
            </a:extLst>
          </p:cNvPr>
          <p:cNvGrpSpPr/>
          <p:nvPr/>
        </p:nvGrpSpPr>
        <p:grpSpPr>
          <a:xfrm>
            <a:off x="3180579" y="2678532"/>
            <a:ext cx="284988" cy="62488"/>
            <a:chOff x="4032483" y="1514336"/>
            <a:chExt cx="574458" cy="125959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3BC2A32-2630-8AAF-0C3C-62BF5C70C551}"/>
                </a:ext>
              </a:extLst>
            </p:cNvPr>
            <p:cNvCxnSpPr>
              <a:cxnSpLocks/>
            </p:cNvCxnSpPr>
            <p:nvPr/>
          </p:nvCxnSpPr>
          <p:spPr>
            <a:xfrm>
              <a:off x="4032483" y="1514336"/>
              <a:ext cx="561134" cy="72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6BF1C7A-42BC-6F15-CCBB-CF01CEA5D3A1}"/>
                </a:ext>
              </a:extLst>
            </p:cNvPr>
            <p:cNvCxnSpPr>
              <a:cxnSpLocks/>
            </p:cNvCxnSpPr>
            <p:nvPr/>
          </p:nvCxnSpPr>
          <p:spPr>
            <a:xfrm>
              <a:off x="4045808" y="1633004"/>
              <a:ext cx="561133" cy="72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60C8AD93-2C68-28BE-4E25-3A6C9D74F13E}"/>
              </a:ext>
            </a:extLst>
          </p:cNvPr>
          <p:cNvGrpSpPr/>
          <p:nvPr/>
        </p:nvGrpSpPr>
        <p:grpSpPr>
          <a:xfrm>
            <a:off x="3440451" y="1623594"/>
            <a:ext cx="957676" cy="706128"/>
            <a:chOff x="6486974" y="1019962"/>
            <a:chExt cx="957676" cy="996875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D15EC97-0064-B141-AB11-1837A864448C}"/>
                </a:ext>
              </a:extLst>
            </p:cNvPr>
            <p:cNvGrpSpPr/>
            <p:nvPr/>
          </p:nvGrpSpPr>
          <p:grpSpPr>
            <a:xfrm rot="16200000">
              <a:off x="6655897" y="1228085"/>
              <a:ext cx="619829" cy="957676"/>
              <a:chOff x="9118065" y="1664339"/>
              <a:chExt cx="619829" cy="957676"/>
            </a:xfrm>
          </p:grpSpPr>
          <p:sp>
            <p:nvSpPr>
              <p:cNvPr id="63" name="Arc 62">
                <a:extLst>
                  <a:ext uri="{FF2B5EF4-FFF2-40B4-BE49-F238E27FC236}">
                    <a16:creationId xmlns:a16="http://schemas.microsoft.com/office/drawing/2014/main" id="{640F6C97-51DA-AE94-C90C-B1701D2FC69A}"/>
                  </a:ext>
                </a:extLst>
              </p:cNvPr>
              <p:cNvSpPr/>
              <p:nvPr/>
            </p:nvSpPr>
            <p:spPr>
              <a:xfrm rot="5400000">
                <a:off x="9203431" y="1578973"/>
                <a:ext cx="444739" cy="615471"/>
              </a:xfrm>
              <a:prstGeom prst="arc">
                <a:avLst>
                  <a:gd name="adj1" fmla="val 10646628"/>
                  <a:gd name="adj2" fmla="val 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4" name="Arc 1023">
                <a:extLst>
                  <a:ext uri="{FF2B5EF4-FFF2-40B4-BE49-F238E27FC236}">
                    <a16:creationId xmlns:a16="http://schemas.microsoft.com/office/drawing/2014/main" id="{23CA9440-E54A-9853-09BB-E0E21E07FA59}"/>
                  </a:ext>
                </a:extLst>
              </p:cNvPr>
              <p:cNvSpPr/>
              <p:nvPr/>
            </p:nvSpPr>
            <p:spPr>
              <a:xfrm rot="5400000">
                <a:off x="9203432" y="1836922"/>
                <a:ext cx="444739" cy="615471"/>
              </a:xfrm>
              <a:prstGeom prst="arc">
                <a:avLst>
                  <a:gd name="adj1" fmla="val 10646628"/>
                  <a:gd name="adj2" fmla="val 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6" name="Arc 1025">
                <a:extLst>
                  <a:ext uri="{FF2B5EF4-FFF2-40B4-BE49-F238E27FC236}">
                    <a16:creationId xmlns:a16="http://schemas.microsoft.com/office/drawing/2014/main" id="{4A1502C3-07AF-2D4F-6E05-98EBA3139C22}"/>
                  </a:ext>
                </a:extLst>
              </p:cNvPr>
              <p:cNvSpPr/>
              <p:nvPr/>
            </p:nvSpPr>
            <p:spPr>
              <a:xfrm rot="5400000" flipV="1">
                <a:off x="9329139" y="1711216"/>
                <a:ext cx="186789" cy="608934"/>
              </a:xfrm>
              <a:prstGeom prst="arc">
                <a:avLst>
                  <a:gd name="adj1" fmla="val 10646628"/>
                  <a:gd name="adj2" fmla="val 132168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8" name="Arc 1027">
                <a:extLst>
                  <a:ext uri="{FF2B5EF4-FFF2-40B4-BE49-F238E27FC236}">
                    <a16:creationId xmlns:a16="http://schemas.microsoft.com/office/drawing/2014/main" id="{EFE627AC-B533-3478-9AA7-26D1C2A7E064}"/>
                  </a:ext>
                </a:extLst>
              </p:cNvPr>
              <p:cNvSpPr/>
              <p:nvPr/>
            </p:nvSpPr>
            <p:spPr>
              <a:xfrm rot="5400000">
                <a:off x="9207789" y="2091910"/>
                <a:ext cx="444739" cy="615471"/>
              </a:xfrm>
              <a:prstGeom prst="arc">
                <a:avLst>
                  <a:gd name="adj1" fmla="val 10646628"/>
                  <a:gd name="adj2" fmla="val 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9" name="Arc 1028">
                <a:extLst>
                  <a:ext uri="{FF2B5EF4-FFF2-40B4-BE49-F238E27FC236}">
                    <a16:creationId xmlns:a16="http://schemas.microsoft.com/office/drawing/2014/main" id="{AAF6C42C-1264-044C-5D3A-E9818146F37B}"/>
                  </a:ext>
                </a:extLst>
              </p:cNvPr>
              <p:cNvSpPr/>
              <p:nvPr/>
            </p:nvSpPr>
            <p:spPr>
              <a:xfrm rot="5400000" flipV="1">
                <a:off x="9330226" y="1969473"/>
                <a:ext cx="191237" cy="606843"/>
              </a:xfrm>
              <a:prstGeom prst="arc">
                <a:avLst>
                  <a:gd name="adj1" fmla="val 10646628"/>
                  <a:gd name="adj2" fmla="val 132168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2" name="TextBox 1031">
                  <a:extLst>
                    <a:ext uri="{FF2B5EF4-FFF2-40B4-BE49-F238E27FC236}">
                      <a16:creationId xmlns:a16="http://schemas.microsoft.com/office/drawing/2014/main" id="{9A1D21D9-3D1F-8A52-F636-1BDC74563B74}"/>
                    </a:ext>
                  </a:extLst>
                </p:cNvPr>
                <p:cNvSpPr txBox="1"/>
                <p:nvPr/>
              </p:nvSpPr>
              <p:spPr>
                <a:xfrm>
                  <a:off x="6863074" y="1019962"/>
                  <a:ext cx="21204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32" name="TextBox 1031">
                  <a:extLst>
                    <a:ext uri="{FF2B5EF4-FFF2-40B4-BE49-F238E27FC236}">
                      <a16:creationId xmlns:a16="http://schemas.microsoft.com/office/drawing/2014/main" id="{9A1D21D9-3D1F-8A52-F636-1BDC74563B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3074" y="1019962"/>
                  <a:ext cx="212045" cy="307777"/>
                </a:xfrm>
                <a:prstGeom prst="rect">
                  <a:avLst/>
                </a:prstGeom>
                <a:blipFill>
                  <a:blip r:embed="rId26"/>
                  <a:stretch>
                    <a:fillRect l="-22857" r="-22857" b="-5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38" name="Straight Connector 1037">
            <a:extLst>
              <a:ext uri="{FF2B5EF4-FFF2-40B4-BE49-F238E27FC236}">
                <a16:creationId xmlns:a16="http://schemas.microsoft.com/office/drawing/2014/main" id="{B96D67D3-EC76-89A5-5B8B-E8CDDAFB3459}"/>
              </a:ext>
            </a:extLst>
          </p:cNvPr>
          <p:cNvCxnSpPr>
            <a:cxnSpLocks/>
          </p:cNvCxnSpPr>
          <p:nvPr/>
        </p:nvCxnSpPr>
        <p:spPr>
          <a:xfrm>
            <a:off x="4407482" y="2721141"/>
            <a:ext cx="476" cy="4758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Straight Connector 1051">
            <a:extLst>
              <a:ext uri="{FF2B5EF4-FFF2-40B4-BE49-F238E27FC236}">
                <a16:creationId xmlns:a16="http://schemas.microsoft.com/office/drawing/2014/main" id="{31188F56-E23A-31EB-9F69-1DD591D6C1D5}"/>
              </a:ext>
            </a:extLst>
          </p:cNvPr>
          <p:cNvCxnSpPr>
            <a:cxnSpLocks/>
          </p:cNvCxnSpPr>
          <p:nvPr/>
        </p:nvCxnSpPr>
        <p:spPr>
          <a:xfrm>
            <a:off x="4401543" y="2114045"/>
            <a:ext cx="953" cy="5574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4" name="Group 1053">
            <a:extLst>
              <a:ext uri="{FF2B5EF4-FFF2-40B4-BE49-F238E27FC236}">
                <a16:creationId xmlns:a16="http://schemas.microsoft.com/office/drawing/2014/main" id="{6276E039-857F-BA3C-86E0-ED1F91A648E5}"/>
              </a:ext>
            </a:extLst>
          </p:cNvPr>
          <p:cNvGrpSpPr/>
          <p:nvPr/>
        </p:nvGrpSpPr>
        <p:grpSpPr>
          <a:xfrm>
            <a:off x="4274181" y="2666583"/>
            <a:ext cx="284988" cy="62488"/>
            <a:chOff x="4032483" y="1514336"/>
            <a:chExt cx="574458" cy="125959"/>
          </a:xfrm>
        </p:grpSpPr>
        <p:cxnSp>
          <p:nvCxnSpPr>
            <p:cNvPr id="1057" name="Straight Connector 1056">
              <a:extLst>
                <a:ext uri="{FF2B5EF4-FFF2-40B4-BE49-F238E27FC236}">
                  <a16:creationId xmlns:a16="http://schemas.microsoft.com/office/drawing/2014/main" id="{F3A904C2-3D7C-BE47-3F60-184F7D11E990}"/>
                </a:ext>
              </a:extLst>
            </p:cNvPr>
            <p:cNvCxnSpPr>
              <a:cxnSpLocks/>
            </p:cNvCxnSpPr>
            <p:nvPr/>
          </p:nvCxnSpPr>
          <p:spPr>
            <a:xfrm>
              <a:off x="4032483" y="1514336"/>
              <a:ext cx="561134" cy="72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0" name="Straight Connector 1059">
              <a:extLst>
                <a:ext uri="{FF2B5EF4-FFF2-40B4-BE49-F238E27FC236}">
                  <a16:creationId xmlns:a16="http://schemas.microsoft.com/office/drawing/2014/main" id="{D8D6285C-9FB3-F689-8F85-BACEC7E20320}"/>
                </a:ext>
              </a:extLst>
            </p:cNvPr>
            <p:cNvCxnSpPr>
              <a:cxnSpLocks/>
            </p:cNvCxnSpPr>
            <p:nvPr/>
          </p:nvCxnSpPr>
          <p:spPr>
            <a:xfrm>
              <a:off x="4045808" y="1633004"/>
              <a:ext cx="561133" cy="72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4" name="Straight Connector 1123">
            <a:extLst>
              <a:ext uri="{FF2B5EF4-FFF2-40B4-BE49-F238E27FC236}">
                <a16:creationId xmlns:a16="http://schemas.microsoft.com/office/drawing/2014/main" id="{BDC42203-BD19-B3E3-385C-E33EF3C2E290}"/>
              </a:ext>
            </a:extLst>
          </p:cNvPr>
          <p:cNvCxnSpPr>
            <a:cxnSpLocks/>
          </p:cNvCxnSpPr>
          <p:nvPr/>
        </p:nvCxnSpPr>
        <p:spPr>
          <a:xfrm>
            <a:off x="4398127" y="2095814"/>
            <a:ext cx="5061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" name="Straight Connector 1128">
            <a:extLst>
              <a:ext uri="{FF2B5EF4-FFF2-40B4-BE49-F238E27FC236}">
                <a16:creationId xmlns:a16="http://schemas.microsoft.com/office/drawing/2014/main" id="{72E312C8-9672-71BF-D99A-D3437D2A461E}"/>
              </a:ext>
            </a:extLst>
          </p:cNvPr>
          <p:cNvCxnSpPr>
            <a:stCxn id="1103" idx="1"/>
          </p:cNvCxnSpPr>
          <p:nvPr/>
        </p:nvCxnSpPr>
        <p:spPr>
          <a:xfrm>
            <a:off x="6081583" y="3980280"/>
            <a:ext cx="581900" cy="1357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" name="Straight Connector 1129">
            <a:extLst>
              <a:ext uri="{FF2B5EF4-FFF2-40B4-BE49-F238E27FC236}">
                <a16:creationId xmlns:a16="http://schemas.microsoft.com/office/drawing/2014/main" id="{21B123A1-4391-92FC-885E-B1B0074787F0}"/>
              </a:ext>
            </a:extLst>
          </p:cNvPr>
          <p:cNvCxnSpPr/>
          <p:nvPr/>
        </p:nvCxnSpPr>
        <p:spPr>
          <a:xfrm>
            <a:off x="6837740" y="3993022"/>
            <a:ext cx="581900" cy="1357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" name="Straight Connector 1130">
            <a:extLst>
              <a:ext uri="{FF2B5EF4-FFF2-40B4-BE49-F238E27FC236}">
                <a16:creationId xmlns:a16="http://schemas.microsoft.com/office/drawing/2014/main" id="{C8D9FA68-E12A-F6B5-71A0-7D8FB9C21004}"/>
              </a:ext>
            </a:extLst>
          </p:cNvPr>
          <p:cNvCxnSpPr/>
          <p:nvPr/>
        </p:nvCxnSpPr>
        <p:spPr>
          <a:xfrm>
            <a:off x="7585049" y="4006551"/>
            <a:ext cx="581900" cy="1357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2" name="TextBox 1131">
            <a:extLst>
              <a:ext uri="{FF2B5EF4-FFF2-40B4-BE49-F238E27FC236}">
                <a16:creationId xmlns:a16="http://schemas.microsoft.com/office/drawing/2014/main" id="{3E7A37D3-8034-C4D9-F09D-168A47393AF6}"/>
              </a:ext>
            </a:extLst>
          </p:cNvPr>
          <p:cNvSpPr txBox="1"/>
          <p:nvPr/>
        </p:nvSpPr>
        <p:spPr>
          <a:xfrm>
            <a:off x="3474800" y="4422145"/>
            <a:ext cx="1765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from rectifier</a:t>
            </a:r>
          </a:p>
        </p:txBody>
      </p:sp>
      <p:sp>
        <p:nvSpPr>
          <p:cNvPr id="1133" name="TextBox 1132">
            <a:extLst>
              <a:ext uri="{FF2B5EF4-FFF2-40B4-BE49-F238E27FC236}">
                <a16:creationId xmlns:a16="http://schemas.microsoft.com/office/drawing/2014/main" id="{D720BF5A-631B-99CA-6840-8E9A1589BD56}"/>
              </a:ext>
            </a:extLst>
          </p:cNvPr>
          <p:cNvSpPr txBox="1"/>
          <p:nvPr/>
        </p:nvSpPr>
        <p:spPr>
          <a:xfrm>
            <a:off x="6087001" y="1168779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Inputs</a:t>
            </a:r>
          </a:p>
        </p:txBody>
      </p:sp>
      <p:cxnSp>
        <p:nvCxnSpPr>
          <p:cNvPr id="1135" name="Straight Arrow Connector 1134">
            <a:extLst>
              <a:ext uri="{FF2B5EF4-FFF2-40B4-BE49-F238E27FC236}">
                <a16:creationId xmlns:a16="http://schemas.microsoft.com/office/drawing/2014/main" id="{CEF106D5-8A08-3323-9C3E-7BEF95140CF5}"/>
              </a:ext>
            </a:extLst>
          </p:cNvPr>
          <p:cNvCxnSpPr>
            <a:cxnSpLocks/>
            <a:stCxn id="1132" idx="0"/>
          </p:cNvCxnSpPr>
          <p:nvPr/>
        </p:nvCxnSpPr>
        <p:spPr>
          <a:xfrm flipV="1">
            <a:off x="4357414" y="4116046"/>
            <a:ext cx="1446950" cy="3060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6" name="TextBox 1135">
            <a:extLst>
              <a:ext uri="{FF2B5EF4-FFF2-40B4-BE49-F238E27FC236}">
                <a16:creationId xmlns:a16="http://schemas.microsoft.com/office/drawing/2014/main" id="{779F8272-CE3C-CBFA-3671-3ED3A2B9DC24}"/>
              </a:ext>
            </a:extLst>
          </p:cNvPr>
          <p:cNvSpPr txBox="1"/>
          <p:nvPr/>
        </p:nvSpPr>
        <p:spPr>
          <a:xfrm>
            <a:off x="3479125" y="4770405"/>
            <a:ext cx="1516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from filter</a:t>
            </a:r>
          </a:p>
        </p:txBody>
      </p:sp>
      <p:cxnSp>
        <p:nvCxnSpPr>
          <p:cNvPr id="1139" name="Straight Arrow Connector 1138">
            <a:extLst>
              <a:ext uri="{FF2B5EF4-FFF2-40B4-BE49-F238E27FC236}">
                <a16:creationId xmlns:a16="http://schemas.microsoft.com/office/drawing/2014/main" id="{2BD5D188-368D-D9D3-810C-97F548F466FC}"/>
              </a:ext>
            </a:extLst>
          </p:cNvPr>
          <p:cNvCxnSpPr>
            <a:cxnSpLocks/>
          </p:cNvCxnSpPr>
          <p:nvPr/>
        </p:nvCxnSpPr>
        <p:spPr>
          <a:xfrm flipV="1">
            <a:off x="4916267" y="4090088"/>
            <a:ext cx="1436180" cy="8039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1" name="TextBox 1140">
            <a:extLst>
              <a:ext uri="{FF2B5EF4-FFF2-40B4-BE49-F238E27FC236}">
                <a16:creationId xmlns:a16="http://schemas.microsoft.com/office/drawing/2014/main" id="{BC939921-2BDA-493B-0FA5-CB0526C5F195}"/>
              </a:ext>
            </a:extLst>
          </p:cNvPr>
          <p:cNvSpPr txBox="1"/>
          <p:nvPr/>
        </p:nvSpPr>
        <p:spPr>
          <a:xfrm>
            <a:off x="5842301" y="2217476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D1</a:t>
            </a:r>
          </a:p>
        </p:txBody>
      </p:sp>
      <p:sp>
        <p:nvSpPr>
          <p:cNvPr id="1142" name="TextBox 1141">
            <a:extLst>
              <a:ext uri="{FF2B5EF4-FFF2-40B4-BE49-F238E27FC236}">
                <a16:creationId xmlns:a16="http://schemas.microsoft.com/office/drawing/2014/main" id="{D744439E-2F57-4E56-E61F-405664B7BD0F}"/>
              </a:ext>
            </a:extLst>
          </p:cNvPr>
          <p:cNvSpPr txBox="1"/>
          <p:nvPr/>
        </p:nvSpPr>
        <p:spPr>
          <a:xfrm>
            <a:off x="6701295" y="2991958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D2</a:t>
            </a:r>
          </a:p>
        </p:txBody>
      </p:sp>
    </p:spTree>
    <p:extLst>
      <p:ext uri="{BB962C8B-B14F-4D97-AF65-F5344CB8AC3E}">
        <p14:creationId xmlns:p14="http://schemas.microsoft.com/office/powerpoint/2010/main" val="3473225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24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Livvic" panose="020B0604020202020204" charset="0"/>
              </a:rPr>
              <a:t>Percentage of Regulation of Rectifier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483274-8BAD-24C8-8194-3D65418C4602}"/>
              </a:ext>
            </a:extLst>
          </p:cNvPr>
          <p:cNvSpPr txBox="1"/>
          <p:nvPr/>
        </p:nvSpPr>
        <p:spPr>
          <a:xfrm>
            <a:off x="0" y="475697"/>
            <a:ext cx="287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Steady DC current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CFADA3-FA1A-3F4C-2C05-F711E10A15EF}"/>
                  </a:ext>
                </a:extLst>
              </p:cNvPr>
              <p:cNvSpPr txBox="1"/>
              <p:nvPr/>
            </p:nvSpPr>
            <p:spPr>
              <a:xfrm>
                <a:off x="255679" y="979770"/>
                <a:ext cx="5231240" cy="8461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𝑁𝐿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𝑅𝐿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𝑑𝑐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CFADA3-FA1A-3F4C-2C05-F711E10A1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79" y="979770"/>
                <a:ext cx="5231240" cy="8461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30F2B2-0C64-5A4A-5B63-FDD125DED249}"/>
                  </a:ext>
                </a:extLst>
              </p:cNvPr>
              <p:cNvSpPr txBox="1"/>
              <p:nvPr/>
            </p:nvSpPr>
            <p:spPr>
              <a:xfrm>
                <a:off x="2417895" y="1897700"/>
                <a:ext cx="6591292" cy="8509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𝒇𝑪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𝑝𝑒𝑟𝑐𝑒𝑛𝑡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𝑟𝑒𝑔𝑢𝑙𝑎𝑡𝑖𝑜𝑛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30F2B2-0C64-5A4A-5B63-FDD125DED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895" y="1897700"/>
                <a:ext cx="6591292" cy="8509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684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25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Full Wave Rectifier: </a:t>
            </a:r>
            <a:r>
              <a:rPr lang="en-US" sz="2400" b="1" dirty="0">
                <a:solidFill>
                  <a:srgbClr val="FF0000"/>
                </a:solidFill>
                <a:latin typeface="Livvic" panose="020B0604020202020204" charset="0"/>
              </a:rPr>
              <a:t>Ripple Factor C-type </a:t>
            </a:r>
            <a:r>
              <a:rPr lang="en-US" sz="2400" b="1" dirty="0" err="1">
                <a:solidFill>
                  <a:srgbClr val="FF0000"/>
                </a:solidFill>
                <a:latin typeface="Livvic" panose="020B0604020202020204" charset="0"/>
              </a:rPr>
              <a:t>ckt</a:t>
            </a:r>
            <a:endParaRPr lang="en-US" sz="2400" b="1" dirty="0">
              <a:solidFill>
                <a:srgbClr val="FF0000"/>
              </a:solidFill>
              <a:latin typeface="Livvic" panose="020B0604020202020204" charset="0"/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4B94F6-3179-BAE0-7B43-EA2D49C66860}"/>
                  </a:ext>
                </a:extLst>
              </p:cNvPr>
              <p:cNvSpPr txBox="1"/>
              <p:nvPr/>
            </p:nvSpPr>
            <p:spPr>
              <a:xfrm>
                <a:off x="906758" y="791022"/>
                <a:ext cx="3932936" cy="879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𝑅𝑖𝑝𝑝𝑙𝑒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𝐹𝑎𝑐𝑡𝑜𝑟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𝑟𝑚𝑠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b="0" i="1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4B94F6-3179-BAE0-7B43-EA2D49C66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58" y="791022"/>
                <a:ext cx="3932936" cy="8794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D40A62-7EAA-3E9E-D1C5-6E91530562CF}"/>
                  </a:ext>
                </a:extLst>
              </p:cNvPr>
              <p:cNvSpPr txBox="1"/>
              <p:nvPr/>
            </p:nvSpPr>
            <p:spPr>
              <a:xfrm>
                <a:off x="3879585" y="2086568"/>
                <a:ext cx="1879041" cy="9385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𝑓𝐶𝑅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b="0" i="1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D40A62-7EAA-3E9E-D1C5-6E9153056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585" y="2086568"/>
                <a:ext cx="1879041" cy="9385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248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pPr/>
              <a:t>26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3815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Concept Questions-3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184288" y="-199274"/>
            <a:ext cx="345728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564204"/>
            <a:ext cx="631935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Q.1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Having lost his 2.4-V cellphone charger, an electrical engineering student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tries several stores but does not find adaptors with outputs less than 3 V.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He then decides to put his knowledge of electronics to work and constructs the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circuit shown in Fig. a, where three identical diodes in forward bias produce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a total voltage of Vou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3VD ≈ 2.4 V and resistor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sustains the remaining 600 mV.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Neglect the current drawn by the cellphone.</a:t>
            </a:r>
          </a:p>
          <a:p>
            <a:pPr marL="342900" indent="-342900">
              <a:buAutoNum type="alphaLcParenBoth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Determine the reverse saturation current (Is) of diode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so that Vout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2.4 V.</a:t>
            </a:r>
          </a:p>
          <a:p>
            <a:pPr marL="342900" indent="-342900"/>
            <a:r>
              <a:rPr lang="en-US" dirty="0">
                <a:latin typeface="Times New Roman" pitchFamily="18" charset="0"/>
                <a:cs typeface="Times New Roman" pitchFamily="18" charset="0"/>
              </a:rPr>
              <a:t>(b)   Compute Vout if the adaptor voltage is in fact 3.1 V.  </a:t>
            </a:r>
          </a:p>
        </p:txBody>
      </p:sp>
      <p:pic>
        <p:nvPicPr>
          <p:cNvPr id="13" name="Picture 12" descr="diode_assignm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046" y="199923"/>
            <a:ext cx="2943225" cy="15335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714337"/>
            <a:ext cx="6944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Q.2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Plot the currents trough R1 and D1 as a function of Vin for the circuit shown in Fig. b 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   Assume a constant voltage diode model and VB =2V.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77343" y="3429399"/>
            <a:ext cx="1821244" cy="123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7590139" y="1688764"/>
            <a:ext cx="422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77998" y="3151654"/>
            <a:ext cx="442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19807" y="4602145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3797635"/>
            <a:ext cx="50770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Q.3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While constructing a full- wave rectifier. A student mistakenly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    has swapped the terminals of D3 as depicted in Fig. c.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    Explain what happens by showing the output waveform. 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92836" y="2068616"/>
            <a:ext cx="2182482" cy="116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60310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27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Other type of diodes</a:t>
            </a:r>
            <a:endParaRPr lang="en-US" sz="2400" b="1" dirty="0">
              <a:solidFill>
                <a:srgbClr val="FF0000"/>
              </a:solidFill>
              <a:latin typeface="Livvic" panose="020B0604020202020204" charset="0"/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ener Diode Symbol">
            <a:extLst>
              <a:ext uri="{FF2B5EF4-FFF2-40B4-BE49-F238E27FC236}">
                <a16:creationId xmlns:a16="http://schemas.microsoft.com/office/drawing/2014/main" id="{5872FFAF-3125-580A-6BA2-977081BCE3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4" t="8651" r="20777" b="5588"/>
          <a:stretch/>
        </p:blipFill>
        <p:spPr bwMode="auto">
          <a:xfrm>
            <a:off x="241595" y="1636894"/>
            <a:ext cx="3302387" cy="234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-I Characteristics of Zener Diode">
            <a:extLst>
              <a:ext uri="{FF2B5EF4-FFF2-40B4-BE49-F238E27FC236}">
                <a16:creationId xmlns:a16="http://schemas.microsoft.com/office/drawing/2014/main" id="{F86D58B5-7970-25F8-EACB-9488519346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" t="7716" r="3885" b="4067"/>
          <a:stretch/>
        </p:blipFill>
        <p:spPr bwMode="auto">
          <a:xfrm>
            <a:off x="4035156" y="916867"/>
            <a:ext cx="4974032" cy="346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96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28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Other type of diodes</a:t>
            </a:r>
            <a:endParaRPr lang="en-US" sz="2400" b="1" dirty="0">
              <a:solidFill>
                <a:srgbClr val="FF0000"/>
              </a:solidFill>
              <a:latin typeface="Livvic" panose="020B0604020202020204" charset="0"/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3170D2-1854-2519-F2E3-CE2720A4DF68}"/>
              </a:ext>
            </a:extLst>
          </p:cNvPr>
          <p:cNvSpPr txBox="1"/>
          <p:nvPr/>
        </p:nvSpPr>
        <p:spPr>
          <a:xfrm>
            <a:off x="3817819" y="601985"/>
            <a:ext cx="3476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Solar cell diode</a:t>
            </a:r>
            <a:endParaRPr lang="en-US" sz="2400" b="1" dirty="0">
              <a:solidFill>
                <a:srgbClr val="FF0000"/>
              </a:solidFill>
              <a:latin typeface="Livvic" panose="020B0604020202020204" charset="0"/>
            </a:endParaRPr>
          </a:p>
        </p:txBody>
      </p:sp>
      <p:pic>
        <p:nvPicPr>
          <p:cNvPr id="2050" name="Picture 2" descr="Photodiode Pinout, Features, Uses &amp; Datasheet">
            <a:extLst>
              <a:ext uri="{FF2B5EF4-FFF2-40B4-BE49-F238E27FC236}">
                <a16:creationId xmlns:a16="http://schemas.microsoft.com/office/drawing/2014/main" id="{016C94BF-9F74-4968-9B3B-A2405CDC0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5" y="1047812"/>
            <a:ext cx="2847975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Photovoltaic Cells Generate Electricity">
            <a:extLst>
              <a:ext uri="{FF2B5EF4-FFF2-40B4-BE49-F238E27FC236}">
                <a16:creationId xmlns:a16="http://schemas.microsoft.com/office/drawing/2014/main" id="{38817D68-A018-5BC3-092E-2A23441379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9"/>
          <a:stretch/>
        </p:blipFill>
        <p:spPr bwMode="auto">
          <a:xfrm>
            <a:off x="3556157" y="1593444"/>
            <a:ext cx="5453030" cy="311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07F653-9299-BA8B-E2C5-EB3F6D728137}"/>
              </a:ext>
            </a:extLst>
          </p:cNvPr>
          <p:cNvSpPr txBox="1"/>
          <p:nvPr/>
        </p:nvSpPr>
        <p:spPr>
          <a:xfrm>
            <a:off x="111515" y="601986"/>
            <a:ext cx="3476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Photo diode</a:t>
            </a:r>
            <a:endParaRPr lang="en-US" sz="2400" b="1" dirty="0">
              <a:solidFill>
                <a:srgbClr val="FF0000"/>
              </a:solidFill>
              <a:latin typeface="Livvic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326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29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Other type of diodes</a:t>
            </a:r>
            <a:endParaRPr lang="en-US" sz="2400" b="1" dirty="0">
              <a:solidFill>
                <a:srgbClr val="FF0000"/>
              </a:solidFill>
              <a:latin typeface="Livvic" panose="020B0604020202020204" charset="0"/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A59BF-F456-540E-1BA0-72E2406A73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426"/>
          <a:stretch/>
        </p:blipFill>
        <p:spPr>
          <a:xfrm>
            <a:off x="263206" y="785812"/>
            <a:ext cx="8611168" cy="380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06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3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Half Wave Rectifier: </a:t>
            </a:r>
            <a:r>
              <a:rPr lang="en-US" sz="2400" b="1" dirty="0">
                <a:solidFill>
                  <a:srgbClr val="FF0000"/>
                </a:solidFill>
                <a:latin typeface="Livvic" panose="020B0604020202020204" charset="0"/>
              </a:rPr>
              <a:t>DC component of current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95" name="TextBox 1094">
                <a:extLst>
                  <a:ext uri="{FF2B5EF4-FFF2-40B4-BE49-F238E27FC236}">
                    <a16:creationId xmlns:a16="http://schemas.microsoft.com/office/drawing/2014/main" id="{E7403558-D676-705C-79ED-A04EC1252F4D}"/>
                  </a:ext>
                </a:extLst>
              </p:cNvPr>
              <p:cNvSpPr txBox="1"/>
              <p:nvPr/>
            </p:nvSpPr>
            <p:spPr>
              <a:xfrm>
                <a:off x="2246237" y="886896"/>
                <a:ext cx="54547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𝑣</m:t>
                          </m:r>
                        </m:e>
                        <m:sub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95" name="TextBox 1094">
                <a:extLst>
                  <a:ext uri="{FF2B5EF4-FFF2-40B4-BE49-F238E27FC236}">
                    <a16:creationId xmlns:a16="http://schemas.microsoft.com/office/drawing/2014/main" id="{E7403558-D676-705C-79ED-A04EC1252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237" y="886896"/>
                <a:ext cx="545470" cy="461665"/>
              </a:xfrm>
              <a:prstGeom prst="rect">
                <a:avLst/>
              </a:prstGeom>
              <a:blipFill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2" name="TextBox 1101">
                <a:extLst>
                  <a:ext uri="{FF2B5EF4-FFF2-40B4-BE49-F238E27FC236}">
                    <a16:creationId xmlns:a16="http://schemas.microsoft.com/office/drawing/2014/main" id="{B111E9E3-661B-5768-6630-3958D2BCACD1}"/>
                  </a:ext>
                </a:extLst>
              </p:cNvPr>
              <p:cNvSpPr txBox="1"/>
              <p:nvPr/>
            </p:nvSpPr>
            <p:spPr>
              <a:xfrm>
                <a:off x="138250" y="4086465"/>
                <a:ext cx="274057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102" name="TextBox 1101">
                <a:extLst>
                  <a:ext uri="{FF2B5EF4-FFF2-40B4-BE49-F238E27FC236}">
                    <a16:creationId xmlns:a16="http://schemas.microsoft.com/office/drawing/2014/main" id="{B111E9E3-661B-5768-6630-3958D2BCA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50" y="4086465"/>
                <a:ext cx="274057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F9EDEA-CC53-A33E-E911-6091B450CAF7}"/>
                  </a:ext>
                </a:extLst>
              </p:cNvPr>
              <p:cNvSpPr txBox="1"/>
              <p:nvPr/>
            </p:nvSpPr>
            <p:spPr>
              <a:xfrm>
                <a:off x="2823892" y="495282"/>
                <a:ext cx="4073871" cy="12327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F9EDEA-CC53-A33E-E911-6091B450C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892" y="495282"/>
                <a:ext cx="4073871" cy="12327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E6FAE3-997B-58EF-3B96-054B72AD6332}"/>
                  </a:ext>
                </a:extLst>
              </p:cNvPr>
              <p:cNvSpPr txBox="1"/>
              <p:nvPr/>
            </p:nvSpPr>
            <p:spPr>
              <a:xfrm>
                <a:off x="4941483" y="1981685"/>
                <a:ext cx="3757439" cy="1369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E6FAE3-997B-58EF-3B96-054B72AD6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483" y="1981685"/>
                <a:ext cx="3757439" cy="13694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A698E8-6B29-0AD8-5010-A40838C7699A}"/>
                  </a:ext>
                </a:extLst>
              </p:cNvPr>
              <p:cNvSpPr txBox="1"/>
              <p:nvPr/>
            </p:nvSpPr>
            <p:spPr>
              <a:xfrm>
                <a:off x="4941483" y="3755582"/>
                <a:ext cx="3373872" cy="11223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2800" dirty="0"/>
                                <m:t> </m:t>
                              </m:r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A698E8-6B29-0AD8-5010-A40838C76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483" y="3755582"/>
                <a:ext cx="3373872" cy="11223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44190755-82D6-4E01-E63B-D36330AB16C1}"/>
              </a:ext>
            </a:extLst>
          </p:cNvPr>
          <p:cNvGrpSpPr/>
          <p:nvPr/>
        </p:nvGrpSpPr>
        <p:grpSpPr>
          <a:xfrm>
            <a:off x="1043027" y="630778"/>
            <a:ext cx="1008993" cy="465081"/>
            <a:chOff x="6132786" y="1608613"/>
            <a:chExt cx="1008993" cy="465081"/>
          </a:xfrm>
        </p:grpSpPr>
        <p:sp>
          <p:nvSpPr>
            <p:cNvPr id="19" name="Flowchart: Merge 18">
              <a:extLst>
                <a:ext uri="{FF2B5EF4-FFF2-40B4-BE49-F238E27FC236}">
                  <a16:creationId xmlns:a16="http://schemas.microsoft.com/office/drawing/2014/main" id="{9ED46872-D97F-2064-8CBE-F61DA9607450}"/>
                </a:ext>
              </a:extLst>
            </p:cNvPr>
            <p:cNvSpPr/>
            <p:nvPr/>
          </p:nvSpPr>
          <p:spPr>
            <a:xfrm rot="16200000">
              <a:off x="6391188" y="1659852"/>
              <a:ext cx="465080" cy="362604"/>
            </a:xfrm>
            <a:prstGeom prst="flowChartMerg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CCC9A4-F88F-9452-D2F1-734EA536A250}"/>
                </a:ext>
              </a:extLst>
            </p:cNvPr>
            <p:cNvCxnSpPr>
              <a:cxnSpLocks/>
            </p:cNvCxnSpPr>
            <p:nvPr/>
          </p:nvCxnSpPr>
          <p:spPr>
            <a:xfrm>
              <a:off x="6805030" y="1608613"/>
              <a:ext cx="0" cy="4650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82ABD24-2D35-738A-BCB7-AFD5D41E8BAA}"/>
                </a:ext>
              </a:extLst>
            </p:cNvPr>
            <p:cNvCxnSpPr>
              <a:cxnSpLocks/>
            </p:cNvCxnSpPr>
            <p:nvPr/>
          </p:nvCxnSpPr>
          <p:spPr>
            <a:xfrm>
              <a:off x="6132786" y="1829332"/>
              <a:ext cx="309640" cy="0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7FC9A12-5AC2-DB07-C7C4-08228B75CE43}"/>
                </a:ext>
              </a:extLst>
            </p:cNvPr>
            <p:cNvCxnSpPr>
              <a:cxnSpLocks/>
            </p:cNvCxnSpPr>
            <p:nvPr/>
          </p:nvCxnSpPr>
          <p:spPr>
            <a:xfrm>
              <a:off x="6805030" y="1831959"/>
              <a:ext cx="336749" cy="0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C6010E7-1373-D8FB-7775-8525118A8B2E}"/>
              </a:ext>
            </a:extLst>
          </p:cNvPr>
          <p:cNvCxnSpPr>
            <a:cxnSpLocks/>
            <a:stCxn id="41" idx="4"/>
          </p:cNvCxnSpPr>
          <p:nvPr/>
        </p:nvCxnSpPr>
        <p:spPr>
          <a:xfrm flipH="1">
            <a:off x="573795" y="1761741"/>
            <a:ext cx="27949" cy="5861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B087A68-86BB-279D-D582-AEF2F3083849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597485" y="849320"/>
            <a:ext cx="4259" cy="5737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E46C3D9-EA3C-1C17-E4DD-B69098C7C0C5}"/>
              </a:ext>
            </a:extLst>
          </p:cNvPr>
          <p:cNvCxnSpPr>
            <a:cxnSpLocks/>
          </p:cNvCxnSpPr>
          <p:nvPr/>
        </p:nvCxnSpPr>
        <p:spPr>
          <a:xfrm flipV="1">
            <a:off x="590938" y="2309959"/>
            <a:ext cx="1474136" cy="194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33FB46-9C70-DC62-8F41-56CF18D3D6FA}"/>
              </a:ext>
            </a:extLst>
          </p:cNvPr>
          <p:cNvGrpSpPr/>
          <p:nvPr/>
        </p:nvGrpSpPr>
        <p:grpSpPr>
          <a:xfrm rot="5400000">
            <a:off x="1342931" y="1369461"/>
            <a:ext cx="1481214" cy="399783"/>
            <a:chOff x="4774161" y="1682364"/>
            <a:chExt cx="1521864" cy="69302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9565E3E-3784-CEA0-BD4B-2487895DF652}"/>
                </a:ext>
              </a:extLst>
            </p:cNvPr>
            <p:cNvCxnSpPr>
              <a:cxnSpLocks/>
            </p:cNvCxnSpPr>
            <p:nvPr/>
          </p:nvCxnSpPr>
          <p:spPr>
            <a:xfrm>
              <a:off x="4774161" y="2096814"/>
              <a:ext cx="20774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76AF1B5-B8B0-FE96-BC9E-1ECD1E0FFA90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CB69FB-A523-B901-5179-5232DBCCCD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7234DA8-79F9-36CB-79EA-8E6F1394D7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205EFC5-69A9-C84D-D33A-5D3D2AA2E7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E8183C8-F2E6-4EA0-2B8B-786F821B66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11082B5-9E27-35ED-A63B-BA5F7C6F8F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8CE5EBD-691F-1CA3-E0EE-851C1CB3D1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45CF10C-25A5-58CB-A64B-16C2DD6DABD7}"/>
              </a:ext>
            </a:extLst>
          </p:cNvPr>
          <p:cNvCxnSpPr>
            <a:cxnSpLocks/>
          </p:cNvCxnSpPr>
          <p:nvPr/>
        </p:nvCxnSpPr>
        <p:spPr>
          <a:xfrm flipV="1">
            <a:off x="590938" y="843653"/>
            <a:ext cx="452089" cy="5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FD36FB5-AC6C-4636-5ED3-1EAF73544E50}"/>
                  </a:ext>
                </a:extLst>
              </p:cNvPr>
              <p:cNvSpPr txBox="1"/>
              <p:nvPr/>
            </p:nvSpPr>
            <p:spPr>
              <a:xfrm>
                <a:off x="2283430" y="1348562"/>
                <a:ext cx="4063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FD36FB5-AC6C-4636-5ED3-1EAF73544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430" y="1348562"/>
                <a:ext cx="406330" cy="461665"/>
              </a:xfrm>
              <a:prstGeom prst="rect">
                <a:avLst/>
              </a:prstGeom>
              <a:blipFill>
                <a:blip r:embed="rId9"/>
                <a:stretch>
                  <a:fillRect l="-4545" r="-18182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6B761F6-EB4E-5005-96B6-FAD308E8F887}"/>
                  </a:ext>
                </a:extLst>
              </p:cNvPr>
              <p:cNvSpPr txBox="1"/>
              <p:nvPr/>
            </p:nvSpPr>
            <p:spPr>
              <a:xfrm>
                <a:off x="138250" y="1656338"/>
                <a:ext cx="2174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6B761F6-EB4E-5005-96B6-FAD308E8F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50" y="1656338"/>
                <a:ext cx="217495" cy="307777"/>
              </a:xfrm>
              <a:prstGeom prst="rect">
                <a:avLst/>
              </a:prstGeom>
              <a:blipFill>
                <a:blip r:embed="rId10"/>
                <a:stretch>
                  <a:fillRect l="-14286" r="-11429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E1915E6-339B-D739-A767-A2FE7505A26C}"/>
                  </a:ext>
                </a:extLst>
              </p:cNvPr>
              <p:cNvSpPr txBox="1"/>
              <p:nvPr/>
            </p:nvSpPr>
            <p:spPr>
              <a:xfrm>
                <a:off x="1157698" y="1269149"/>
                <a:ext cx="4063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E1915E6-339B-D739-A767-A2FE7505A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698" y="1269149"/>
                <a:ext cx="406330" cy="461665"/>
              </a:xfrm>
              <a:prstGeom prst="rect">
                <a:avLst/>
              </a:prstGeom>
              <a:blipFill>
                <a:blip r:embed="rId11"/>
                <a:stretch>
                  <a:fillRect l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>
            <a:extLst>
              <a:ext uri="{FF2B5EF4-FFF2-40B4-BE49-F238E27FC236}">
                <a16:creationId xmlns:a16="http://schemas.microsoft.com/office/drawing/2014/main" id="{024AE31F-F5B3-3734-8994-2AABB5E235FC}"/>
              </a:ext>
            </a:extLst>
          </p:cNvPr>
          <p:cNvSpPr/>
          <p:nvPr/>
        </p:nvSpPr>
        <p:spPr>
          <a:xfrm rot="19131712">
            <a:off x="943342" y="1190454"/>
            <a:ext cx="830158" cy="968058"/>
          </a:xfrm>
          <a:prstGeom prst="arc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87A54F5-A0AF-73F0-B8A5-86D7990DDB08}"/>
              </a:ext>
            </a:extLst>
          </p:cNvPr>
          <p:cNvSpPr/>
          <p:nvPr/>
        </p:nvSpPr>
        <p:spPr>
          <a:xfrm>
            <a:off x="322344" y="1423074"/>
            <a:ext cx="558800" cy="3386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FF"/>
                </a:solidFill>
              </a:rPr>
              <a:t>AC</a:t>
            </a:r>
          </a:p>
        </p:txBody>
      </p:sp>
    </p:spTree>
    <p:extLst>
      <p:ext uri="{BB962C8B-B14F-4D97-AF65-F5344CB8AC3E}">
        <p14:creationId xmlns:p14="http://schemas.microsoft.com/office/powerpoint/2010/main" val="632738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4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Half Wave Rectifier: </a:t>
            </a:r>
            <a:r>
              <a:rPr lang="en-US" sz="2400" b="1" dirty="0">
                <a:solidFill>
                  <a:srgbClr val="FF0000"/>
                </a:solidFill>
                <a:latin typeface="Livvic" panose="020B0604020202020204" charset="0"/>
              </a:rPr>
              <a:t>DC component of current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A698E8-6B29-0AD8-5010-A40838C7699A}"/>
                  </a:ext>
                </a:extLst>
              </p:cNvPr>
              <p:cNvSpPr txBox="1"/>
              <p:nvPr/>
            </p:nvSpPr>
            <p:spPr>
              <a:xfrm>
                <a:off x="2800108" y="457035"/>
                <a:ext cx="3913379" cy="11223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2800" dirty="0"/>
                                <m:t> </m:t>
                              </m:r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A698E8-6B29-0AD8-5010-A40838C76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108" y="457035"/>
                <a:ext cx="3913379" cy="11223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9B5357-0D4F-56FD-93CA-1869B9145AE3}"/>
                  </a:ext>
                </a:extLst>
              </p:cNvPr>
              <p:cNvSpPr txBox="1"/>
              <p:nvPr/>
            </p:nvSpPr>
            <p:spPr>
              <a:xfrm>
                <a:off x="3405585" y="1674483"/>
                <a:ext cx="3435556" cy="3300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func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sz="28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9B5357-0D4F-56FD-93CA-1869B9145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585" y="1674483"/>
                <a:ext cx="3435556" cy="33004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B5D405-58E7-CA8D-5E4A-65E1F661B7F2}"/>
                  </a:ext>
                </a:extLst>
              </p:cNvPr>
              <p:cNvSpPr txBox="1"/>
              <p:nvPr/>
            </p:nvSpPr>
            <p:spPr>
              <a:xfrm>
                <a:off x="7666992" y="1758480"/>
                <a:ext cx="1207382" cy="8093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sz="28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B5D405-58E7-CA8D-5E4A-65E1F661B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992" y="1758480"/>
                <a:ext cx="1207382" cy="8093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61EA2E55-B108-12FD-B27C-6E6BCFD066CA}"/>
              </a:ext>
            </a:extLst>
          </p:cNvPr>
          <p:cNvGrpSpPr/>
          <p:nvPr/>
        </p:nvGrpSpPr>
        <p:grpSpPr>
          <a:xfrm>
            <a:off x="1043027" y="630778"/>
            <a:ext cx="1008993" cy="465081"/>
            <a:chOff x="6132786" y="1608613"/>
            <a:chExt cx="1008993" cy="465081"/>
          </a:xfrm>
        </p:grpSpPr>
        <p:sp>
          <p:nvSpPr>
            <p:cNvPr id="40" name="Flowchart: Merge 39">
              <a:extLst>
                <a:ext uri="{FF2B5EF4-FFF2-40B4-BE49-F238E27FC236}">
                  <a16:creationId xmlns:a16="http://schemas.microsoft.com/office/drawing/2014/main" id="{0C8BA92C-6C23-0FE2-14E8-50434FFC245D}"/>
                </a:ext>
              </a:extLst>
            </p:cNvPr>
            <p:cNvSpPr/>
            <p:nvPr/>
          </p:nvSpPr>
          <p:spPr>
            <a:xfrm rot="16200000">
              <a:off x="6391188" y="1659852"/>
              <a:ext cx="465080" cy="362604"/>
            </a:xfrm>
            <a:prstGeom prst="flowChartMerg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AA7EE22-32EE-BA5E-0CDC-DF37F60A3B79}"/>
                </a:ext>
              </a:extLst>
            </p:cNvPr>
            <p:cNvCxnSpPr>
              <a:cxnSpLocks/>
            </p:cNvCxnSpPr>
            <p:nvPr/>
          </p:nvCxnSpPr>
          <p:spPr>
            <a:xfrm>
              <a:off x="6805030" y="1608613"/>
              <a:ext cx="0" cy="4650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BE18615-F372-2F2F-44F8-FEAD0FB31059}"/>
                </a:ext>
              </a:extLst>
            </p:cNvPr>
            <p:cNvCxnSpPr>
              <a:cxnSpLocks/>
            </p:cNvCxnSpPr>
            <p:nvPr/>
          </p:nvCxnSpPr>
          <p:spPr>
            <a:xfrm>
              <a:off x="6132786" y="1829332"/>
              <a:ext cx="309640" cy="0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0FBEF94-BFF8-1C37-E63B-CD997CDA9527}"/>
                </a:ext>
              </a:extLst>
            </p:cNvPr>
            <p:cNvCxnSpPr>
              <a:cxnSpLocks/>
            </p:cNvCxnSpPr>
            <p:nvPr/>
          </p:nvCxnSpPr>
          <p:spPr>
            <a:xfrm>
              <a:off x="6805030" y="1831959"/>
              <a:ext cx="336749" cy="0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026FAA4-FBE5-4939-9882-9523C7E25995}"/>
              </a:ext>
            </a:extLst>
          </p:cNvPr>
          <p:cNvCxnSpPr>
            <a:cxnSpLocks/>
            <a:stCxn id="61" idx="4"/>
          </p:cNvCxnSpPr>
          <p:nvPr/>
        </p:nvCxnSpPr>
        <p:spPr>
          <a:xfrm flipH="1">
            <a:off x="573795" y="1761741"/>
            <a:ext cx="27949" cy="5861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C3FC23B-1977-311E-95F4-43B94F774997}"/>
              </a:ext>
            </a:extLst>
          </p:cNvPr>
          <p:cNvCxnSpPr>
            <a:cxnSpLocks/>
            <a:endCxn id="61" idx="0"/>
          </p:cNvCxnSpPr>
          <p:nvPr/>
        </p:nvCxnSpPr>
        <p:spPr>
          <a:xfrm>
            <a:off x="597485" y="849320"/>
            <a:ext cx="4259" cy="5737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EECBC8C-F9E0-2B31-6929-C4E2579A433A}"/>
              </a:ext>
            </a:extLst>
          </p:cNvPr>
          <p:cNvCxnSpPr>
            <a:cxnSpLocks/>
          </p:cNvCxnSpPr>
          <p:nvPr/>
        </p:nvCxnSpPr>
        <p:spPr>
          <a:xfrm flipV="1">
            <a:off x="590938" y="2309959"/>
            <a:ext cx="1474136" cy="194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EAAFA60-1449-D916-D74F-5CB0CB9D8127}"/>
              </a:ext>
            </a:extLst>
          </p:cNvPr>
          <p:cNvGrpSpPr/>
          <p:nvPr/>
        </p:nvGrpSpPr>
        <p:grpSpPr>
          <a:xfrm rot="5400000">
            <a:off x="1342931" y="1369461"/>
            <a:ext cx="1481214" cy="399783"/>
            <a:chOff x="4774161" y="1682364"/>
            <a:chExt cx="1521864" cy="693028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5D631B-EF02-011E-92C6-03C0E7A68E58}"/>
                </a:ext>
              </a:extLst>
            </p:cNvPr>
            <p:cNvCxnSpPr>
              <a:cxnSpLocks/>
            </p:cNvCxnSpPr>
            <p:nvPr/>
          </p:nvCxnSpPr>
          <p:spPr>
            <a:xfrm>
              <a:off x="4774161" y="2096814"/>
              <a:ext cx="20774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B332782-D94C-3610-4C72-0C9FBF7E1D41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A350265-66C6-0CB7-4D57-7A6E21904BB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5E2EDD5-3BF5-D751-886F-1EA467AD5D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A9E54E7-A203-D2E1-F59A-1C85A72DC3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187512E-C14F-030D-C4EF-D95C825753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94224E9-3D03-C8CB-8104-AFBE7BE7F9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124F615-CFD7-E401-AFF2-3FB49AD9D3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373760-8493-730B-D36F-321BF51380DB}"/>
              </a:ext>
            </a:extLst>
          </p:cNvPr>
          <p:cNvCxnSpPr>
            <a:cxnSpLocks/>
          </p:cNvCxnSpPr>
          <p:nvPr/>
        </p:nvCxnSpPr>
        <p:spPr>
          <a:xfrm flipV="1">
            <a:off x="590938" y="843653"/>
            <a:ext cx="452089" cy="5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13332A-C8F1-C2F6-B371-3C00FD569240}"/>
                  </a:ext>
                </a:extLst>
              </p:cNvPr>
              <p:cNvSpPr txBox="1"/>
              <p:nvPr/>
            </p:nvSpPr>
            <p:spPr>
              <a:xfrm>
                <a:off x="2283430" y="1348562"/>
                <a:ext cx="4063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13332A-C8F1-C2F6-B371-3C00FD569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430" y="1348562"/>
                <a:ext cx="406330" cy="461665"/>
              </a:xfrm>
              <a:prstGeom prst="rect">
                <a:avLst/>
              </a:prstGeom>
              <a:blipFill>
                <a:blip r:embed="rId7"/>
                <a:stretch>
                  <a:fillRect l="-4545" r="-18182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A9EBD6A-D223-DFD2-9E54-BB3A7E7FA897}"/>
                  </a:ext>
                </a:extLst>
              </p:cNvPr>
              <p:cNvSpPr txBox="1"/>
              <p:nvPr/>
            </p:nvSpPr>
            <p:spPr>
              <a:xfrm>
                <a:off x="138250" y="1656338"/>
                <a:ext cx="2174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A9EBD6A-D223-DFD2-9E54-BB3A7E7FA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50" y="1656338"/>
                <a:ext cx="217495" cy="307777"/>
              </a:xfrm>
              <a:prstGeom prst="rect">
                <a:avLst/>
              </a:prstGeom>
              <a:blipFill>
                <a:blip r:embed="rId8"/>
                <a:stretch>
                  <a:fillRect l="-14286" r="-11429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F073618-ECDF-9BA4-A34E-3BD8ABFBA7BE}"/>
                  </a:ext>
                </a:extLst>
              </p:cNvPr>
              <p:cNvSpPr txBox="1"/>
              <p:nvPr/>
            </p:nvSpPr>
            <p:spPr>
              <a:xfrm>
                <a:off x="1157698" y="1269149"/>
                <a:ext cx="4063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F073618-ECDF-9BA4-A34E-3BD8ABFBA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698" y="1269149"/>
                <a:ext cx="406330" cy="461665"/>
              </a:xfrm>
              <a:prstGeom prst="rect">
                <a:avLst/>
              </a:prstGeom>
              <a:blipFill>
                <a:blip r:embed="rId9"/>
                <a:stretch>
                  <a:fillRect l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59">
            <a:extLst>
              <a:ext uri="{FF2B5EF4-FFF2-40B4-BE49-F238E27FC236}">
                <a16:creationId xmlns:a16="http://schemas.microsoft.com/office/drawing/2014/main" id="{193900ED-A059-E449-FCEC-44ACA6B1481A}"/>
              </a:ext>
            </a:extLst>
          </p:cNvPr>
          <p:cNvSpPr/>
          <p:nvPr/>
        </p:nvSpPr>
        <p:spPr>
          <a:xfrm rot="19131712">
            <a:off x="943342" y="1190454"/>
            <a:ext cx="830158" cy="968058"/>
          </a:xfrm>
          <a:prstGeom prst="arc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0C813D7-E189-C9FB-FB8A-4F98A31F0F8A}"/>
              </a:ext>
            </a:extLst>
          </p:cNvPr>
          <p:cNvSpPr/>
          <p:nvPr/>
        </p:nvSpPr>
        <p:spPr>
          <a:xfrm>
            <a:off x="322344" y="1423074"/>
            <a:ext cx="558800" cy="3386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FF"/>
                </a:solidFill>
              </a:rPr>
              <a:t>AC</a:t>
            </a:r>
          </a:p>
        </p:txBody>
      </p:sp>
    </p:spTree>
    <p:extLst>
      <p:ext uri="{BB962C8B-B14F-4D97-AF65-F5344CB8AC3E}">
        <p14:creationId xmlns:p14="http://schemas.microsoft.com/office/powerpoint/2010/main" val="3329098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5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Half Wave Rectifier: </a:t>
            </a:r>
            <a:r>
              <a:rPr lang="en-US" sz="2400" b="1" dirty="0">
                <a:solidFill>
                  <a:srgbClr val="FF0000"/>
                </a:solidFill>
                <a:latin typeface="Livvic" panose="020B0604020202020204" charset="0"/>
              </a:rPr>
              <a:t>DC component of current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A698E8-6B29-0AD8-5010-A40838C7699A}"/>
                  </a:ext>
                </a:extLst>
              </p:cNvPr>
              <p:cNvSpPr txBox="1"/>
              <p:nvPr/>
            </p:nvSpPr>
            <p:spPr>
              <a:xfrm>
                <a:off x="2800108" y="457035"/>
                <a:ext cx="5044458" cy="9588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A698E8-6B29-0AD8-5010-A40838C76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108" y="457035"/>
                <a:ext cx="5044458" cy="958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9B5357-0D4F-56FD-93CA-1869B9145AE3}"/>
                  </a:ext>
                </a:extLst>
              </p:cNvPr>
              <p:cNvSpPr txBox="1"/>
              <p:nvPr/>
            </p:nvSpPr>
            <p:spPr>
              <a:xfrm>
                <a:off x="3725293" y="1612481"/>
                <a:ext cx="846707" cy="864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9B5357-0D4F-56FD-93CA-1869B9145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293" y="1612481"/>
                <a:ext cx="846707" cy="8645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61EA2E55-B108-12FD-B27C-6E6BCFD066CA}"/>
              </a:ext>
            </a:extLst>
          </p:cNvPr>
          <p:cNvGrpSpPr/>
          <p:nvPr/>
        </p:nvGrpSpPr>
        <p:grpSpPr>
          <a:xfrm>
            <a:off x="1043027" y="630778"/>
            <a:ext cx="1008993" cy="465081"/>
            <a:chOff x="6132786" y="1608613"/>
            <a:chExt cx="1008993" cy="465081"/>
          </a:xfrm>
        </p:grpSpPr>
        <p:sp>
          <p:nvSpPr>
            <p:cNvPr id="40" name="Flowchart: Merge 39">
              <a:extLst>
                <a:ext uri="{FF2B5EF4-FFF2-40B4-BE49-F238E27FC236}">
                  <a16:creationId xmlns:a16="http://schemas.microsoft.com/office/drawing/2014/main" id="{0C8BA92C-6C23-0FE2-14E8-50434FFC245D}"/>
                </a:ext>
              </a:extLst>
            </p:cNvPr>
            <p:cNvSpPr/>
            <p:nvPr/>
          </p:nvSpPr>
          <p:spPr>
            <a:xfrm rot="16200000">
              <a:off x="6391188" y="1659852"/>
              <a:ext cx="465080" cy="362604"/>
            </a:xfrm>
            <a:prstGeom prst="flowChartMerg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AA7EE22-32EE-BA5E-0CDC-DF37F60A3B79}"/>
                </a:ext>
              </a:extLst>
            </p:cNvPr>
            <p:cNvCxnSpPr>
              <a:cxnSpLocks/>
            </p:cNvCxnSpPr>
            <p:nvPr/>
          </p:nvCxnSpPr>
          <p:spPr>
            <a:xfrm>
              <a:off x="6805030" y="1608613"/>
              <a:ext cx="0" cy="4650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BE18615-F372-2F2F-44F8-FEAD0FB31059}"/>
                </a:ext>
              </a:extLst>
            </p:cNvPr>
            <p:cNvCxnSpPr>
              <a:cxnSpLocks/>
            </p:cNvCxnSpPr>
            <p:nvPr/>
          </p:nvCxnSpPr>
          <p:spPr>
            <a:xfrm>
              <a:off x="6132786" y="1829332"/>
              <a:ext cx="309640" cy="0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0FBEF94-BFF8-1C37-E63B-CD997CDA9527}"/>
                </a:ext>
              </a:extLst>
            </p:cNvPr>
            <p:cNvCxnSpPr>
              <a:cxnSpLocks/>
            </p:cNvCxnSpPr>
            <p:nvPr/>
          </p:nvCxnSpPr>
          <p:spPr>
            <a:xfrm>
              <a:off x="6805030" y="1831959"/>
              <a:ext cx="336749" cy="0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026FAA4-FBE5-4939-9882-9523C7E25995}"/>
              </a:ext>
            </a:extLst>
          </p:cNvPr>
          <p:cNvCxnSpPr>
            <a:cxnSpLocks/>
            <a:stCxn id="61" idx="4"/>
          </p:cNvCxnSpPr>
          <p:nvPr/>
        </p:nvCxnSpPr>
        <p:spPr>
          <a:xfrm flipH="1">
            <a:off x="573795" y="1761741"/>
            <a:ext cx="27949" cy="5861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C3FC23B-1977-311E-95F4-43B94F774997}"/>
              </a:ext>
            </a:extLst>
          </p:cNvPr>
          <p:cNvCxnSpPr>
            <a:cxnSpLocks/>
            <a:endCxn id="61" idx="0"/>
          </p:cNvCxnSpPr>
          <p:nvPr/>
        </p:nvCxnSpPr>
        <p:spPr>
          <a:xfrm>
            <a:off x="597485" y="849320"/>
            <a:ext cx="4259" cy="5737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EECBC8C-F9E0-2B31-6929-C4E2579A433A}"/>
              </a:ext>
            </a:extLst>
          </p:cNvPr>
          <p:cNvCxnSpPr>
            <a:cxnSpLocks/>
          </p:cNvCxnSpPr>
          <p:nvPr/>
        </p:nvCxnSpPr>
        <p:spPr>
          <a:xfrm flipV="1">
            <a:off x="590938" y="2309959"/>
            <a:ext cx="1474136" cy="194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EAAFA60-1449-D916-D74F-5CB0CB9D8127}"/>
              </a:ext>
            </a:extLst>
          </p:cNvPr>
          <p:cNvGrpSpPr/>
          <p:nvPr/>
        </p:nvGrpSpPr>
        <p:grpSpPr>
          <a:xfrm rot="5400000">
            <a:off x="1342931" y="1369461"/>
            <a:ext cx="1481214" cy="399783"/>
            <a:chOff x="4774161" y="1682364"/>
            <a:chExt cx="1521864" cy="693028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5D631B-EF02-011E-92C6-03C0E7A68E58}"/>
                </a:ext>
              </a:extLst>
            </p:cNvPr>
            <p:cNvCxnSpPr>
              <a:cxnSpLocks/>
            </p:cNvCxnSpPr>
            <p:nvPr/>
          </p:nvCxnSpPr>
          <p:spPr>
            <a:xfrm>
              <a:off x="4774161" y="2096814"/>
              <a:ext cx="20774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B332782-D94C-3610-4C72-0C9FBF7E1D41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A350265-66C6-0CB7-4D57-7A6E21904BB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5E2EDD5-3BF5-D751-886F-1EA467AD5D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A9E54E7-A203-D2E1-F59A-1C85A72DC3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187512E-C14F-030D-C4EF-D95C825753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94224E9-3D03-C8CB-8104-AFBE7BE7F9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124F615-CFD7-E401-AFF2-3FB49AD9D3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373760-8493-730B-D36F-321BF51380DB}"/>
              </a:ext>
            </a:extLst>
          </p:cNvPr>
          <p:cNvCxnSpPr>
            <a:cxnSpLocks/>
          </p:cNvCxnSpPr>
          <p:nvPr/>
        </p:nvCxnSpPr>
        <p:spPr>
          <a:xfrm flipV="1">
            <a:off x="590938" y="843653"/>
            <a:ext cx="452089" cy="5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13332A-C8F1-C2F6-B371-3C00FD569240}"/>
                  </a:ext>
                </a:extLst>
              </p:cNvPr>
              <p:cNvSpPr txBox="1"/>
              <p:nvPr/>
            </p:nvSpPr>
            <p:spPr>
              <a:xfrm>
                <a:off x="2283430" y="1348562"/>
                <a:ext cx="4063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13332A-C8F1-C2F6-B371-3C00FD569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430" y="1348562"/>
                <a:ext cx="406330" cy="461665"/>
              </a:xfrm>
              <a:prstGeom prst="rect">
                <a:avLst/>
              </a:prstGeom>
              <a:blipFill>
                <a:blip r:embed="rId7"/>
                <a:stretch>
                  <a:fillRect l="-4545" r="-18182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A9EBD6A-D223-DFD2-9E54-BB3A7E7FA897}"/>
                  </a:ext>
                </a:extLst>
              </p:cNvPr>
              <p:cNvSpPr txBox="1"/>
              <p:nvPr/>
            </p:nvSpPr>
            <p:spPr>
              <a:xfrm>
                <a:off x="138250" y="1656338"/>
                <a:ext cx="2174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A9EBD6A-D223-DFD2-9E54-BB3A7E7FA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50" y="1656338"/>
                <a:ext cx="217495" cy="307777"/>
              </a:xfrm>
              <a:prstGeom prst="rect">
                <a:avLst/>
              </a:prstGeom>
              <a:blipFill>
                <a:blip r:embed="rId8"/>
                <a:stretch>
                  <a:fillRect l="-14286" r="-11429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F073618-ECDF-9BA4-A34E-3BD8ABFBA7BE}"/>
                  </a:ext>
                </a:extLst>
              </p:cNvPr>
              <p:cNvSpPr txBox="1"/>
              <p:nvPr/>
            </p:nvSpPr>
            <p:spPr>
              <a:xfrm>
                <a:off x="1157698" y="1269149"/>
                <a:ext cx="4063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F073618-ECDF-9BA4-A34E-3BD8ABFBA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698" y="1269149"/>
                <a:ext cx="406330" cy="461665"/>
              </a:xfrm>
              <a:prstGeom prst="rect">
                <a:avLst/>
              </a:prstGeom>
              <a:blipFill>
                <a:blip r:embed="rId9"/>
                <a:stretch>
                  <a:fillRect l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59">
            <a:extLst>
              <a:ext uri="{FF2B5EF4-FFF2-40B4-BE49-F238E27FC236}">
                <a16:creationId xmlns:a16="http://schemas.microsoft.com/office/drawing/2014/main" id="{193900ED-A059-E449-FCEC-44ACA6B1481A}"/>
              </a:ext>
            </a:extLst>
          </p:cNvPr>
          <p:cNvSpPr/>
          <p:nvPr/>
        </p:nvSpPr>
        <p:spPr>
          <a:xfrm rot="19131712">
            <a:off x="943342" y="1190454"/>
            <a:ext cx="830158" cy="968058"/>
          </a:xfrm>
          <a:prstGeom prst="arc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0C813D7-E189-C9FB-FB8A-4F98A31F0F8A}"/>
              </a:ext>
            </a:extLst>
          </p:cNvPr>
          <p:cNvSpPr/>
          <p:nvPr/>
        </p:nvSpPr>
        <p:spPr>
          <a:xfrm>
            <a:off x="322344" y="1423074"/>
            <a:ext cx="558800" cy="3386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FF"/>
                </a:solidFill>
              </a:rPr>
              <a:t>AC</a:t>
            </a:r>
          </a:p>
        </p:txBody>
      </p:sp>
    </p:spTree>
    <p:extLst>
      <p:ext uri="{BB962C8B-B14F-4D97-AF65-F5344CB8AC3E}">
        <p14:creationId xmlns:p14="http://schemas.microsoft.com/office/powerpoint/2010/main" val="768445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6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Half Wave Rectifier: </a:t>
            </a:r>
            <a:r>
              <a:rPr lang="en-US" sz="2400" b="1" dirty="0">
                <a:solidFill>
                  <a:srgbClr val="FF0000"/>
                </a:solidFill>
                <a:latin typeface="Livvic" panose="020B0604020202020204" charset="0"/>
              </a:rPr>
              <a:t>Power dissipated in load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A698E8-6B29-0AD8-5010-A40838C7699A}"/>
                  </a:ext>
                </a:extLst>
              </p:cNvPr>
              <p:cNvSpPr txBox="1"/>
              <p:nvPr/>
            </p:nvSpPr>
            <p:spPr>
              <a:xfrm>
                <a:off x="3473097" y="705870"/>
                <a:ext cx="1902764" cy="4479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A698E8-6B29-0AD8-5010-A40838C76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097" y="705870"/>
                <a:ext cx="1902764" cy="447943"/>
              </a:xfrm>
              <a:prstGeom prst="rect">
                <a:avLst/>
              </a:prstGeom>
              <a:blipFill>
                <a:blip r:embed="rId4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9B5357-0D4F-56FD-93CA-1869B9145AE3}"/>
                  </a:ext>
                </a:extLst>
              </p:cNvPr>
              <p:cNvSpPr txBox="1"/>
              <p:nvPr/>
            </p:nvSpPr>
            <p:spPr>
              <a:xfrm>
                <a:off x="4128503" y="1459806"/>
                <a:ext cx="1314655" cy="864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8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9B5357-0D4F-56FD-93CA-1869B9145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503" y="1459806"/>
                <a:ext cx="1314655" cy="8645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651EE0-1C2F-1C41-B472-FE00598D2821}"/>
                  </a:ext>
                </a:extLst>
              </p:cNvPr>
              <p:cNvSpPr txBox="1"/>
              <p:nvPr/>
            </p:nvSpPr>
            <p:spPr>
              <a:xfrm>
                <a:off x="3485182" y="2819099"/>
                <a:ext cx="3577774" cy="96725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651EE0-1C2F-1C41-B472-FE00598D2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182" y="2819099"/>
                <a:ext cx="3577774" cy="9672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A0655FC-214B-7592-7F90-FC99D8D006BE}"/>
                  </a:ext>
                </a:extLst>
              </p:cNvPr>
              <p:cNvSpPr txBox="1"/>
              <p:nvPr/>
            </p:nvSpPr>
            <p:spPr>
              <a:xfrm>
                <a:off x="2283430" y="1348562"/>
                <a:ext cx="4063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A0655FC-214B-7592-7F90-FC99D8D00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430" y="1348562"/>
                <a:ext cx="406330" cy="461665"/>
              </a:xfrm>
              <a:prstGeom prst="rect">
                <a:avLst/>
              </a:prstGeom>
              <a:blipFill>
                <a:blip r:embed="rId7"/>
                <a:stretch>
                  <a:fillRect l="-4545" r="-18182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D72BD49B-74D7-8385-5FB3-4B6A79F1C70F}"/>
              </a:ext>
            </a:extLst>
          </p:cNvPr>
          <p:cNvGrpSpPr/>
          <p:nvPr/>
        </p:nvGrpSpPr>
        <p:grpSpPr>
          <a:xfrm>
            <a:off x="1043027" y="630778"/>
            <a:ext cx="1008993" cy="465081"/>
            <a:chOff x="6132786" y="1608613"/>
            <a:chExt cx="1008993" cy="465081"/>
          </a:xfrm>
        </p:grpSpPr>
        <p:sp>
          <p:nvSpPr>
            <p:cNvPr id="62" name="Flowchart: Merge 61">
              <a:extLst>
                <a:ext uri="{FF2B5EF4-FFF2-40B4-BE49-F238E27FC236}">
                  <a16:creationId xmlns:a16="http://schemas.microsoft.com/office/drawing/2014/main" id="{D8B2AF8B-A4E6-8080-2FB4-B58B392FC2C2}"/>
                </a:ext>
              </a:extLst>
            </p:cNvPr>
            <p:cNvSpPr/>
            <p:nvPr/>
          </p:nvSpPr>
          <p:spPr>
            <a:xfrm rot="16200000">
              <a:off x="6391188" y="1659852"/>
              <a:ext cx="465080" cy="362604"/>
            </a:xfrm>
            <a:prstGeom prst="flowChartMerg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343444C-9F2C-CF28-8912-0BDD264BBA2D}"/>
                </a:ext>
              </a:extLst>
            </p:cNvPr>
            <p:cNvCxnSpPr>
              <a:cxnSpLocks/>
            </p:cNvCxnSpPr>
            <p:nvPr/>
          </p:nvCxnSpPr>
          <p:spPr>
            <a:xfrm>
              <a:off x="6805030" y="1608613"/>
              <a:ext cx="0" cy="4650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Straight Connector 1023">
              <a:extLst>
                <a:ext uri="{FF2B5EF4-FFF2-40B4-BE49-F238E27FC236}">
                  <a16:creationId xmlns:a16="http://schemas.microsoft.com/office/drawing/2014/main" id="{A9358BC1-74E0-3BB4-BF77-F97C054AD1A9}"/>
                </a:ext>
              </a:extLst>
            </p:cNvPr>
            <p:cNvCxnSpPr>
              <a:cxnSpLocks/>
            </p:cNvCxnSpPr>
            <p:nvPr/>
          </p:nvCxnSpPr>
          <p:spPr>
            <a:xfrm>
              <a:off x="6132786" y="1829332"/>
              <a:ext cx="309640" cy="0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806D3127-EED4-75CF-8B5E-D8137843020C}"/>
                </a:ext>
              </a:extLst>
            </p:cNvPr>
            <p:cNvCxnSpPr>
              <a:cxnSpLocks/>
            </p:cNvCxnSpPr>
            <p:nvPr/>
          </p:nvCxnSpPr>
          <p:spPr>
            <a:xfrm>
              <a:off x="6805030" y="1831959"/>
              <a:ext cx="336749" cy="0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6" name="Straight Connector 1025">
            <a:extLst>
              <a:ext uri="{FF2B5EF4-FFF2-40B4-BE49-F238E27FC236}">
                <a16:creationId xmlns:a16="http://schemas.microsoft.com/office/drawing/2014/main" id="{C6C96CDD-2ACD-0EE8-BD77-A4F91FFF5578}"/>
              </a:ext>
            </a:extLst>
          </p:cNvPr>
          <p:cNvCxnSpPr>
            <a:cxnSpLocks/>
            <a:stCxn id="1045" idx="4"/>
          </p:cNvCxnSpPr>
          <p:nvPr/>
        </p:nvCxnSpPr>
        <p:spPr>
          <a:xfrm flipH="1">
            <a:off x="573795" y="1761741"/>
            <a:ext cx="27949" cy="5861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Straight Connector 1026">
            <a:extLst>
              <a:ext uri="{FF2B5EF4-FFF2-40B4-BE49-F238E27FC236}">
                <a16:creationId xmlns:a16="http://schemas.microsoft.com/office/drawing/2014/main" id="{859C21DB-C54A-2C4C-4832-607399E984D2}"/>
              </a:ext>
            </a:extLst>
          </p:cNvPr>
          <p:cNvCxnSpPr>
            <a:cxnSpLocks/>
            <a:endCxn id="1045" idx="0"/>
          </p:cNvCxnSpPr>
          <p:nvPr/>
        </p:nvCxnSpPr>
        <p:spPr>
          <a:xfrm>
            <a:off x="597485" y="849320"/>
            <a:ext cx="4259" cy="5737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Straight Connector 1027">
            <a:extLst>
              <a:ext uri="{FF2B5EF4-FFF2-40B4-BE49-F238E27FC236}">
                <a16:creationId xmlns:a16="http://schemas.microsoft.com/office/drawing/2014/main" id="{301C0F71-3A12-9331-2611-25168F3DCDD5}"/>
              </a:ext>
            </a:extLst>
          </p:cNvPr>
          <p:cNvCxnSpPr>
            <a:cxnSpLocks/>
          </p:cNvCxnSpPr>
          <p:nvPr/>
        </p:nvCxnSpPr>
        <p:spPr>
          <a:xfrm flipV="1">
            <a:off x="590938" y="2309959"/>
            <a:ext cx="1474136" cy="194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3BFACC45-7627-0E10-D5F9-EF45C3494746}"/>
              </a:ext>
            </a:extLst>
          </p:cNvPr>
          <p:cNvGrpSpPr/>
          <p:nvPr/>
        </p:nvGrpSpPr>
        <p:grpSpPr>
          <a:xfrm rot="5400000">
            <a:off x="1342931" y="1369461"/>
            <a:ext cx="1481214" cy="399783"/>
            <a:chOff x="4774161" y="1682364"/>
            <a:chExt cx="1521864" cy="693028"/>
          </a:xfrm>
        </p:grpSpPr>
        <p:cxnSp>
          <p:nvCxnSpPr>
            <p:cNvPr id="1031" name="Straight Connector 1030">
              <a:extLst>
                <a:ext uri="{FF2B5EF4-FFF2-40B4-BE49-F238E27FC236}">
                  <a16:creationId xmlns:a16="http://schemas.microsoft.com/office/drawing/2014/main" id="{EEC0BEB6-78B3-EA27-8514-212DD89644BA}"/>
                </a:ext>
              </a:extLst>
            </p:cNvPr>
            <p:cNvCxnSpPr>
              <a:cxnSpLocks/>
            </p:cNvCxnSpPr>
            <p:nvPr/>
          </p:nvCxnSpPr>
          <p:spPr>
            <a:xfrm>
              <a:off x="4774161" y="2096814"/>
              <a:ext cx="20774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869434CB-771E-6A11-3127-029ED8FF557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1FE0EB8F-F93D-8024-D563-79B49169E5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93D78E8F-E463-42B4-EED4-BD13AE1EE7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id="{795BAF5E-BDAB-ABB1-53DE-246BB3D543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Straight Connector 1036">
              <a:extLst>
                <a:ext uri="{FF2B5EF4-FFF2-40B4-BE49-F238E27FC236}">
                  <a16:creationId xmlns:a16="http://schemas.microsoft.com/office/drawing/2014/main" id="{00CBDF43-69B5-4A9D-62FB-BCC5CE3E7D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8" name="Straight Connector 1037">
              <a:extLst>
                <a:ext uri="{FF2B5EF4-FFF2-40B4-BE49-F238E27FC236}">
                  <a16:creationId xmlns:a16="http://schemas.microsoft.com/office/drawing/2014/main" id="{EAAD0D95-46B3-5A98-77AC-1A6B831A98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9" name="Straight Connector 1038">
              <a:extLst>
                <a:ext uri="{FF2B5EF4-FFF2-40B4-BE49-F238E27FC236}">
                  <a16:creationId xmlns:a16="http://schemas.microsoft.com/office/drawing/2014/main" id="{C76C86E4-3F1A-BCC1-F614-62F65171A4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40" name="Straight Connector 1039">
            <a:extLst>
              <a:ext uri="{FF2B5EF4-FFF2-40B4-BE49-F238E27FC236}">
                <a16:creationId xmlns:a16="http://schemas.microsoft.com/office/drawing/2014/main" id="{5D2BC893-FB45-6074-7728-006B901D350B}"/>
              </a:ext>
            </a:extLst>
          </p:cNvPr>
          <p:cNvCxnSpPr>
            <a:cxnSpLocks/>
          </p:cNvCxnSpPr>
          <p:nvPr/>
        </p:nvCxnSpPr>
        <p:spPr>
          <a:xfrm flipV="1">
            <a:off x="590938" y="843653"/>
            <a:ext cx="452089" cy="5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1" name="TextBox 1040">
                <a:extLst>
                  <a:ext uri="{FF2B5EF4-FFF2-40B4-BE49-F238E27FC236}">
                    <a16:creationId xmlns:a16="http://schemas.microsoft.com/office/drawing/2014/main" id="{D5D274D3-EA2E-F2A0-95B7-CD0F288F3DF8}"/>
                  </a:ext>
                </a:extLst>
              </p:cNvPr>
              <p:cNvSpPr txBox="1"/>
              <p:nvPr/>
            </p:nvSpPr>
            <p:spPr>
              <a:xfrm>
                <a:off x="2283430" y="1348562"/>
                <a:ext cx="4063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41" name="TextBox 1040">
                <a:extLst>
                  <a:ext uri="{FF2B5EF4-FFF2-40B4-BE49-F238E27FC236}">
                    <a16:creationId xmlns:a16="http://schemas.microsoft.com/office/drawing/2014/main" id="{D5D274D3-EA2E-F2A0-95B7-CD0F288F3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430" y="1348562"/>
                <a:ext cx="406330" cy="461665"/>
              </a:xfrm>
              <a:prstGeom prst="rect">
                <a:avLst/>
              </a:prstGeom>
              <a:blipFill>
                <a:blip r:embed="rId7"/>
                <a:stretch>
                  <a:fillRect l="-4545" r="-18182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2" name="TextBox 1041">
                <a:extLst>
                  <a:ext uri="{FF2B5EF4-FFF2-40B4-BE49-F238E27FC236}">
                    <a16:creationId xmlns:a16="http://schemas.microsoft.com/office/drawing/2014/main" id="{4CA59B9B-9B5D-FA61-67B4-63D5BED11A74}"/>
                  </a:ext>
                </a:extLst>
              </p:cNvPr>
              <p:cNvSpPr txBox="1"/>
              <p:nvPr/>
            </p:nvSpPr>
            <p:spPr>
              <a:xfrm>
                <a:off x="138250" y="1656338"/>
                <a:ext cx="2174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42" name="TextBox 1041">
                <a:extLst>
                  <a:ext uri="{FF2B5EF4-FFF2-40B4-BE49-F238E27FC236}">
                    <a16:creationId xmlns:a16="http://schemas.microsoft.com/office/drawing/2014/main" id="{4CA59B9B-9B5D-FA61-67B4-63D5BED11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50" y="1656338"/>
                <a:ext cx="217495" cy="307777"/>
              </a:xfrm>
              <a:prstGeom prst="rect">
                <a:avLst/>
              </a:prstGeom>
              <a:blipFill>
                <a:blip r:embed="rId8"/>
                <a:stretch>
                  <a:fillRect l="-14286" r="-11429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3" name="TextBox 1042">
                <a:extLst>
                  <a:ext uri="{FF2B5EF4-FFF2-40B4-BE49-F238E27FC236}">
                    <a16:creationId xmlns:a16="http://schemas.microsoft.com/office/drawing/2014/main" id="{86EB0BA4-F13E-2088-BAB8-71727D9443F3}"/>
                  </a:ext>
                </a:extLst>
              </p:cNvPr>
              <p:cNvSpPr txBox="1"/>
              <p:nvPr/>
            </p:nvSpPr>
            <p:spPr>
              <a:xfrm>
                <a:off x="1157698" y="1269149"/>
                <a:ext cx="4063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43" name="TextBox 1042">
                <a:extLst>
                  <a:ext uri="{FF2B5EF4-FFF2-40B4-BE49-F238E27FC236}">
                    <a16:creationId xmlns:a16="http://schemas.microsoft.com/office/drawing/2014/main" id="{86EB0BA4-F13E-2088-BAB8-71727D944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698" y="1269149"/>
                <a:ext cx="406330" cy="461665"/>
              </a:xfrm>
              <a:prstGeom prst="rect">
                <a:avLst/>
              </a:prstGeom>
              <a:blipFill>
                <a:blip r:embed="rId9"/>
                <a:stretch>
                  <a:fillRect l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4" name="Arc 1043">
            <a:extLst>
              <a:ext uri="{FF2B5EF4-FFF2-40B4-BE49-F238E27FC236}">
                <a16:creationId xmlns:a16="http://schemas.microsoft.com/office/drawing/2014/main" id="{AA0DB5CD-4AAE-9727-5B79-B53C00CF7D48}"/>
              </a:ext>
            </a:extLst>
          </p:cNvPr>
          <p:cNvSpPr/>
          <p:nvPr/>
        </p:nvSpPr>
        <p:spPr>
          <a:xfrm rot="19131712">
            <a:off x="943342" y="1190454"/>
            <a:ext cx="830158" cy="968058"/>
          </a:xfrm>
          <a:prstGeom prst="arc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Oval 1044">
            <a:extLst>
              <a:ext uri="{FF2B5EF4-FFF2-40B4-BE49-F238E27FC236}">
                <a16:creationId xmlns:a16="http://schemas.microsoft.com/office/drawing/2014/main" id="{FF227A26-813B-F0CA-15B8-547546B05D75}"/>
              </a:ext>
            </a:extLst>
          </p:cNvPr>
          <p:cNvSpPr/>
          <p:nvPr/>
        </p:nvSpPr>
        <p:spPr>
          <a:xfrm>
            <a:off x="322344" y="1423074"/>
            <a:ext cx="558800" cy="3386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FF"/>
                </a:solidFill>
              </a:rPr>
              <a:t>AC</a:t>
            </a:r>
          </a:p>
        </p:txBody>
      </p:sp>
    </p:spTree>
    <p:extLst>
      <p:ext uri="{BB962C8B-B14F-4D97-AF65-F5344CB8AC3E}">
        <p14:creationId xmlns:p14="http://schemas.microsoft.com/office/powerpoint/2010/main" val="896587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7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Half Wave Rectifier: </a:t>
            </a:r>
            <a:r>
              <a:rPr lang="en-US" sz="2400" b="1" dirty="0">
                <a:solidFill>
                  <a:srgbClr val="FF0000"/>
                </a:solidFill>
                <a:latin typeface="Livvic" panose="020B0604020202020204" charset="0"/>
              </a:rPr>
              <a:t>Input AC power from Source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F7A881C-AC5F-DBC1-EDE2-4FC77E5D2BF1}"/>
                  </a:ext>
                </a:extLst>
              </p:cNvPr>
              <p:cNvSpPr txBox="1"/>
              <p:nvPr/>
            </p:nvSpPr>
            <p:spPr>
              <a:xfrm>
                <a:off x="2614745" y="471857"/>
                <a:ext cx="4399025" cy="12327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F7A881C-AC5F-DBC1-EDE2-4FC77E5D2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745" y="471857"/>
                <a:ext cx="4399025" cy="12327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F33411-0074-B983-5FA8-55DAE6A7B030}"/>
                  </a:ext>
                </a:extLst>
              </p:cNvPr>
              <p:cNvSpPr txBox="1"/>
              <p:nvPr/>
            </p:nvSpPr>
            <p:spPr>
              <a:xfrm>
                <a:off x="4319090" y="1872963"/>
                <a:ext cx="4159087" cy="1369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F33411-0074-B983-5FA8-55DAE6A7B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090" y="1872963"/>
                <a:ext cx="4159087" cy="13694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7B2434-D4E9-A726-5965-AEF0AAA28975}"/>
                  </a:ext>
                </a:extLst>
              </p:cNvPr>
              <p:cNvSpPr txBox="1"/>
              <p:nvPr/>
            </p:nvSpPr>
            <p:spPr>
              <a:xfrm>
                <a:off x="4264149" y="3521187"/>
                <a:ext cx="4796121" cy="11223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7B2434-D4E9-A726-5965-AEF0AAA28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149" y="3521187"/>
                <a:ext cx="4796121" cy="11223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1FA66957-A562-F830-E035-16B77B13EBC9}"/>
              </a:ext>
            </a:extLst>
          </p:cNvPr>
          <p:cNvGrpSpPr/>
          <p:nvPr/>
        </p:nvGrpSpPr>
        <p:grpSpPr>
          <a:xfrm>
            <a:off x="1043027" y="630778"/>
            <a:ext cx="1008993" cy="465081"/>
            <a:chOff x="6132786" y="1608613"/>
            <a:chExt cx="1008993" cy="465081"/>
          </a:xfrm>
        </p:grpSpPr>
        <p:sp>
          <p:nvSpPr>
            <p:cNvPr id="16" name="Flowchart: Merge 15">
              <a:extLst>
                <a:ext uri="{FF2B5EF4-FFF2-40B4-BE49-F238E27FC236}">
                  <a16:creationId xmlns:a16="http://schemas.microsoft.com/office/drawing/2014/main" id="{1375D98F-88A5-245B-79B7-0169CAB37956}"/>
                </a:ext>
              </a:extLst>
            </p:cNvPr>
            <p:cNvSpPr/>
            <p:nvPr/>
          </p:nvSpPr>
          <p:spPr>
            <a:xfrm rot="16200000">
              <a:off x="6391188" y="1659852"/>
              <a:ext cx="465080" cy="362604"/>
            </a:xfrm>
            <a:prstGeom prst="flowChartMerg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78BC987-E0B1-C7A0-E460-B36CBC1A3D44}"/>
                </a:ext>
              </a:extLst>
            </p:cNvPr>
            <p:cNvCxnSpPr>
              <a:cxnSpLocks/>
            </p:cNvCxnSpPr>
            <p:nvPr/>
          </p:nvCxnSpPr>
          <p:spPr>
            <a:xfrm>
              <a:off x="6805030" y="1608613"/>
              <a:ext cx="0" cy="4650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D947DD2-ED6C-D5BF-1778-DB46C823F97A}"/>
                </a:ext>
              </a:extLst>
            </p:cNvPr>
            <p:cNvCxnSpPr>
              <a:cxnSpLocks/>
            </p:cNvCxnSpPr>
            <p:nvPr/>
          </p:nvCxnSpPr>
          <p:spPr>
            <a:xfrm>
              <a:off x="6132786" y="1829332"/>
              <a:ext cx="309640" cy="0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2439683-A512-3267-F017-6D6C15B5ECFF}"/>
                </a:ext>
              </a:extLst>
            </p:cNvPr>
            <p:cNvCxnSpPr>
              <a:cxnSpLocks/>
            </p:cNvCxnSpPr>
            <p:nvPr/>
          </p:nvCxnSpPr>
          <p:spPr>
            <a:xfrm>
              <a:off x="6805030" y="1831959"/>
              <a:ext cx="336749" cy="0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48FED8E-8AC6-AC5E-1D55-8EBD626442C1}"/>
              </a:ext>
            </a:extLst>
          </p:cNvPr>
          <p:cNvCxnSpPr>
            <a:cxnSpLocks/>
            <a:stCxn id="57" idx="4"/>
          </p:cNvCxnSpPr>
          <p:nvPr/>
        </p:nvCxnSpPr>
        <p:spPr>
          <a:xfrm flipH="1">
            <a:off x="573795" y="1761741"/>
            <a:ext cx="27949" cy="5861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A58D802-3E82-260D-0AEA-598AC395F11E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597485" y="849320"/>
            <a:ext cx="4259" cy="5737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3E67C37-6EFF-BF12-3A2F-48D7361EF33F}"/>
              </a:ext>
            </a:extLst>
          </p:cNvPr>
          <p:cNvCxnSpPr>
            <a:cxnSpLocks/>
          </p:cNvCxnSpPr>
          <p:nvPr/>
        </p:nvCxnSpPr>
        <p:spPr>
          <a:xfrm flipV="1">
            <a:off x="590938" y="2309959"/>
            <a:ext cx="1474136" cy="194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1E9F14A-6121-B1AE-0014-33CAED4F071F}"/>
              </a:ext>
            </a:extLst>
          </p:cNvPr>
          <p:cNvGrpSpPr/>
          <p:nvPr/>
        </p:nvGrpSpPr>
        <p:grpSpPr>
          <a:xfrm rot="5400000">
            <a:off x="1342931" y="1369461"/>
            <a:ext cx="1481214" cy="399783"/>
            <a:chOff x="4774161" y="1682364"/>
            <a:chExt cx="1521864" cy="693028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E60112B-0938-C68F-583E-A3C52D45B954}"/>
                </a:ext>
              </a:extLst>
            </p:cNvPr>
            <p:cNvCxnSpPr>
              <a:cxnSpLocks/>
            </p:cNvCxnSpPr>
            <p:nvPr/>
          </p:nvCxnSpPr>
          <p:spPr>
            <a:xfrm>
              <a:off x="4774161" y="2096814"/>
              <a:ext cx="20774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556D572-0ED8-FE0A-9FF0-6D6B9217C02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776558A-6595-4FFD-0EA3-B57C61A69A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BD8725C-AF55-22E4-9AC6-006DDA2DB3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AD38E7D-45EF-95E1-D201-147FCAC7E8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B00BAE5-24C0-A2BF-5FBE-B6145957BE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A34EABE-DC95-3BCF-0A47-C377A48477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2008C8-B344-F2D9-03A6-9ACC74A843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9B3A143-E1A5-0954-37F6-C3C0AE6F73D3}"/>
              </a:ext>
            </a:extLst>
          </p:cNvPr>
          <p:cNvCxnSpPr>
            <a:cxnSpLocks/>
          </p:cNvCxnSpPr>
          <p:nvPr/>
        </p:nvCxnSpPr>
        <p:spPr>
          <a:xfrm flipV="1">
            <a:off x="590938" y="843653"/>
            <a:ext cx="452089" cy="5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0038A4D-9359-2BA4-C4CB-FACA9DE8DF73}"/>
                  </a:ext>
                </a:extLst>
              </p:cNvPr>
              <p:cNvSpPr txBox="1"/>
              <p:nvPr/>
            </p:nvSpPr>
            <p:spPr>
              <a:xfrm>
                <a:off x="2283430" y="1348562"/>
                <a:ext cx="4063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0038A4D-9359-2BA4-C4CB-FACA9DE8D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430" y="1348562"/>
                <a:ext cx="406330" cy="461665"/>
              </a:xfrm>
              <a:prstGeom prst="rect">
                <a:avLst/>
              </a:prstGeom>
              <a:blipFill>
                <a:blip r:embed="rId7"/>
                <a:stretch>
                  <a:fillRect l="-4545" r="-18182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776FA7A-43D5-C1B4-56B0-5E25A1A88150}"/>
                  </a:ext>
                </a:extLst>
              </p:cNvPr>
              <p:cNvSpPr txBox="1"/>
              <p:nvPr/>
            </p:nvSpPr>
            <p:spPr>
              <a:xfrm>
                <a:off x="138250" y="1656338"/>
                <a:ext cx="2174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776FA7A-43D5-C1B4-56B0-5E25A1A88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50" y="1656338"/>
                <a:ext cx="217495" cy="307777"/>
              </a:xfrm>
              <a:prstGeom prst="rect">
                <a:avLst/>
              </a:prstGeom>
              <a:blipFill>
                <a:blip r:embed="rId8"/>
                <a:stretch>
                  <a:fillRect l="-14286" r="-11429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121C447-4FA0-3369-2249-71CB4C65749C}"/>
                  </a:ext>
                </a:extLst>
              </p:cNvPr>
              <p:cNvSpPr txBox="1"/>
              <p:nvPr/>
            </p:nvSpPr>
            <p:spPr>
              <a:xfrm>
                <a:off x="1157698" y="1269149"/>
                <a:ext cx="4063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121C447-4FA0-3369-2249-71CB4C657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698" y="1269149"/>
                <a:ext cx="406330" cy="461665"/>
              </a:xfrm>
              <a:prstGeom prst="rect">
                <a:avLst/>
              </a:prstGeom>
              <a:blipFill>
                <a:blip r:embed="rId9"/>
                <a:stretch>
                  <a:fillRect l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55">
            <a:extLst>
              <a:ext uri="{FF2B5EF4-FFF2-40B4-BE49-F238E27FC236}">
                <a16:creationId xmlns:a16="http://schemas.microsoft.com/office/drawing/2014/main" id="{94D617BD-7B25-BED1-064C-75EE236C5097}"/>
              </a:ext>
            </a:extLst>
          </p:cNvPr>
          <p:cNvSpPr/>
          <p:nvPr/>
        </p:nvSpPr>
        <p:spPr>
          <a:xfrm rot="19131712">
            <a:off x="943342" y="1190454"/>
            <a:ext cx="830158" cy="968058"/>
          </a:xfrm>
          <a:prstGeom prst="arc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DCC8D25-F53D-7D68-D0D3-AD2F53413D31}"/>
              </a:ext>
            </a:extLst>
          </p:cNvPr>
          <p:cNvSpPr/>
          <p:nvPr/>
        </p:nvSpPr>
        <p:spPr>
          <a:xfrm>
            <a:off x="322344" y="1423074"/>
            <a:ext cx="558800" cy="3386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FF"/>
                </a:solidFill>
              </a:rPr>
              <a:t>AC</a:t>
            </a:r>
          </a:p>
        </p:txBody>
      </p:sp>
    </p:spTree>
    <p:extLst>
      <p:ext uri="{BB962C8B-B14F-4D97-AF65-F5344CB8AC3E}">
        <p14:creationId xmlns:p14="http://schemas.microsoft.com/office/powerpoint/2010/main" val="1368699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8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Half Wave Rectifier: </a:t>
            </a:r>
            <a:r>
              <a:rPr lang="en-US" sz="2400" b="1" dirty="0">
                <a:solidFill>
                  <a:srgbClr val="FF0000"/>
                </a:solidFill>
                <a:latin typeface="Livvic" panose="020B0604020202020204" charset="0"/>
              </a:rPr>
              <a:t>Input AC power from Source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9B5357-0D4F-56FD-93CA-1869B9145AE3}"/>
                  </a:ext>
                </a:extLst>
              </p:cNvPr>
              <p:cNvSpPr txBox="1"/>
              <p:nvPr/>
            </p:nvSpPr>
            <p:spPr>
              <a:xfrm>
                <a:off x="3405585" y="1674483"/>
                <a:ext cx="4336380" cy="19723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9B5357-0D4F-56FD-93CA-1869B9145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585" y="1674483"/>
                <a:ext cx="4336380" cy="19723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6595B4-8230-3FA6-06D7-A26E24737AAC}"/>
                  </a:ext>
                </a:extLst>
              </p:cNvPr>
              <p:cNvSpPr txBox="1"/>
              <p:nvPr/>
            </p:nvSpPr>
            <p:spPr>
              <a:xfrm>
                <a:off x="2740383" y="407814"/>
                <a:ext cx="5637890" cy="9943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𝑎𝑐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6595B4-8230-3FA6-06D7-A26E24737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383" y="407814"/>
                <a:ext cx="5637890" cy="9943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A12D9D65-FA4F-92DB-C035-0C1F21E59C03}"/>
              </a:ext>
            </a:extLst>
          </p:cNvPr>
          <p:cNvGrpSpPr/>
          <p:nvPr/>
        </p:nvGrpSpPr>
        <p:grpSpPr>
          <a:xfrm>
            <a:off x="1043027" y="630778"/>
            <a:ext cx="1008993" cy="465081"/>
            <a:chOff x="6132786" y="1608613"/>
            <a:chExt cx="1008993" cy="465081"/>
          </a:xfrm>
        </p:grpSpPr>
        <p:sp>
          <p:nvSpPr>
            <p:cNvPr id="4" name="Flowchart: Merge 3">
              <a:extLst>
                <a:ext uri="{FF2B5EF4-FFF2-40B4-BE49-F238E27FC236}">
                  <a16:creationId xmlns:a16="http://schemas.microsoft.com/office/drawing/2014/main" id="{3C9D8691-789F-E706-3D01-FCB0C4D7884A}"/>
                </a:ext>
              </a:extLst>
            </p:cNvPr>
            <p:cNvSpPr/>
            <p:nvPr/>
          </p:nvSpPr>
          <p:spPr>
            <a:xfrm rot="16200000">
              <a:off x="6391188" y="1659852"/>
              <a:ext cx="465080" cy="362604"/>
            </a:xfrm>
            <a:prstGeom prst="flowChartMerg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390D01-B512-04BE-0D0C-C72D6CD8056C}"/>
                </a:ext>
              </a:extLst>
            </p:cNvPr>
            <p:cNvCxnSpPr>
              <a:cxnSpLocks/>
            </p:cNvCxnSpPr>
            <p:nvPr/>
          </p:nvCxnSpPr>
          <p:spPr>
            <a:xfrm>
              <a:off x="6805030" y="1608613"/>
              <a:ext cx="0" cy="4650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0A5D88-4498-97B2-B727-445E4C68B1AA}"/>
                </a:ext>
              </a:extLst>
            </p:cNvPr>
            <p:cNvCxnSpPr>
              <a:cxnSpLocks/>
            </p:cNvCxnSpPr>
            <p:nvPr/>
          </p:nvCxnSpPr>
          <p:spPr>
            <a:xfrm>
              <a:off x="6132786" y="1829332"/>
              <a:ext cx="309640" cy="0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323D0DA-42D9-5AE1-CC6E-2AABFB15830D}"/>
                </a:ext>
              </a:extLst>
            </p:cNvPr>
            <p:cNvCxnSpPr>
              <a:cxnSpLocks/>
            </p:cNvCxnSpPr>
            <p:nvPr/>
          </p:nvCxnSpPr>
          <p:spPr>
            <a:xfrm>
              <a:off x="6805030" y="1831959"/>
              <a:ext cx="336749" cy="0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88BF8A-8FD1-AAF3-57B5-21AFACECDEF1}"/>
              </a:ext>
            </a:extLst>
          </p:cNvPr>
          <p:cNvCxnSpPr>
            <a:cxnSpLocks/>
            <a:stCxn id="55" idx="4"/>
          </p:cNvCxnSpPr>
          <p:nvPr/>
        </p:nvCxnSpPr>
        <p:spPr>
          <a:xfrm flipH="1">
            <a:off x="573795" y="1761741"/>
            <a:ext cx="27949" cy="5861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BDBE157-6577-DC61-7B5E-A187F26F84AA}"/>
              </a:ext>
            </a:extLst>
          </p:cNvPr>
          <p:cNvCxnSpPr>
            <a:cxnSpLocks/>
            <a:endCxn id="55" idx="0"/>
          </p:cNvCxnSpPr>
          <p:nvPr/>
        </p:nvCxnSpPr>
        <p:spPr>
          <a:xfrm>
            <a:off x="597485" y="849320"/>
            <a:ext cx="4259" cy="5737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50F3335-BC98-3A52-70A7-AD093D56CF60}"/>
              </a:ext>
            </a:extLst>
          </p:cNvPr>
          <p:cNvCxnSpPr>
            <a:cxnSpLocks/>
          </p:cNvCxnSpPr>
          <p:nvPr/>
        </p:nvCxnSpPr>
        <p:spPr>
          <a:xfrm flipV="1">
            <a:off x="590938" y="2309959"/>
            <a:ext cx="1474136" cy="194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B37F29A-9FEC-415C-C7B0-448E088E4CD8}"/>
              </a:ext>
            </a:extLst>
          </p:cNvPr>
          <p:cNvGrpSpPr/>
          <p:nvPr/>
        </p:nvGrpSpPr>
        <p:grpSpPr>
          <a:xfrm rot="5400000">
            <a:off x="1342931" y="1369461"/>
            <a:ext cx="1481214" cy="399783"/>
            <a:chOff x="4774161" y="1682364"/>
            <a:chExt cx="1521864" cy="693028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2475676-73B8-4B79-563E-E95426E42164}"/>
                </a:ext>
              </a:extLst>
            </p:cNvPr>
            <p:cNvCxnSpPr>
              <a:cxnSpLocks/>
            </p:cNvCxnSpPr>
            <p:nvPr/>
          </p:nvCxnSpPr>
          <p:spPr>
            <a:xfrm>
              <a:off x="4774161" y="2096814"/>
              <a:ext cx="20774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3E35391-2CE4-2A5C-4813-C1C8525A6EF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C3EF15D-D47E-6459-7F07-8E8D006C57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62B3994-C0EE-36D6-A062-546442DCBF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9C280B1-1CD0-016E-3801-0525944CD8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8CD9F88-F2F5-FAA9-6D79-E57962DC63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B3D72C3-768F-A21F-21A9-134C6F2EDDC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EDA3A0C-EF6D-4C84-165F-581D527486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578DB72-68C7-3233-2E4E-781E8134CE65}"/>
              </a:ext>
            </a:extLst>
          </p:cNvPr>
          <p:cNvCxnSpPr>
            <a:cxnSpLocks/>
          </p:cNvCxnSpPr>
          <p:nvPr/>
        </p:nvCxnSpPr>
        <p:spPr>
          <a:xfrm flipV="1">
            <a:off x="590938" y="843653"/>
            <a:ext cx="452089" cy="5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DC8E7DA-329F-D9EE-26C9-27258B47CCBC}"/>
                  </a:ext>
                </a:extLst>
              </p:cNvPr>
              <p:cNvSpPr txBox="1"/>
              <p:nvPr/>
            </p:nvSpPr>
            <p:spPr>
              <a:xfrm>
                <a:off x="2283430" y="1348562"/>
                <a:ext cx="4063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DC8E7DA-329F-D9EE-26C9-27258B47C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430" y="1348562"/>
                <a:ext cx="406330" cy="461665"/>
              </a:xfrm>
              <a:prstGeom prst="rect">
                <a:avLst/>
              </a:prstGeom>
              <a:blipFill>
                <a:blip r:embed="rId6"/>
                <a:stretch>
                  <a:fillRect l="-4545" r="-18182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9E8240E-FA8D-FBC5-9BFF-B601DC2B5F20}"/>
                  </a:ext>
                </a:extLst>
              </p:cNvPr>
              <p:cNvSpPr txBox="1"/>
              <p:nvPr/>
            </p:nvSpPr>
            <p:spPr>
              <a:xfrm>
                <a:off x="138250" y="1656338"/>
                <a:ext cx="2174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9E8240E-FA8D-FBC5-9BFF-B601DC2B5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50" y="1656338"/>
                <a:ext cx="217495" cy="307777"/>
              </a:xfrm>
              <a:prstGeom prst="rect">
                <a:avLst/>
              </a:prstGeom>
              <a:blipFill>
                <a:blip r:embed="rId7"/>
                <a:stretch>
                  <a:fillRect l="-14286" r="-11429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39112E0-DF59-0AF1-AA96-4C7DC6FDA57C}"/>
                  </a:ext>
                </a:extLst>
              </p:cNvPr>
              <p:cNvSpPr txBox="1"/>
              <p:nvPr/>
            </p:nvSpPr>
            <p:spPr>
              <a:xfrm>
                <a:off x="1157698" y="1269149"/>
                <a:ext cx="4063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39112E0-DF59-0AF1-AA96-4C7DC6FDA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698" y="1269149"/>
                <a:ext cx="406330" cy="461665"/>
              </a:xfrm>
              <a:prstGeom prst="rect">
                <a:avLst/>
              </a:prstGeom>
              <a:blipFill>
                <a:blip r:embed="rId8"/>
                <a:stretch>
                  <a:fillRect l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rc 53">
            <a:extLst>
              <a:ext uri="{FF2B5EF4-FFF2-40B4-BE49-F238E27FC236}">
                <a16:creationId xmlns:a16="http://schemas.microsoft.com/office/drawing/2014/main" id="{ABCF00A2-C5E0-4E7A-A075-BEC1956CEEF1}"/>
              </a:ext>
            </a:extLst>
          </p:cNvPr>
          <p:cNvSpPr/>
          <p:nvPr/>
        </p:nvSpPr>
        <p:spPr>
          <a:xfrm rot="19131712">
            <a:off x="943342" y="1190454"/>
            <a:ext cx="830158" cy="968058"/>
          </a:xfrm>
          <a:prstGeom prst="arc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22C5AB7-28A7-5DCC-5311-EA874C0B2B3F}"/>
              </a:ext>
            </a:extLst>
          </p:cNvPr>
          <p:cNvSpPr/>
          <p:nvPr/>
        </p:nvSpPr>
        <p:spPr>
          <a:xfrm>
            <a:off x="322344" y="1423074"/>
            <a:ext cx="558800" cy="3386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FF"/>
                </a:solidFill>
              </a:rPr>
              <a:t>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47CA6E-4C75-F64E-F571-95E196931E56}"/>
                  </a:ext>
                </a:extLst>
              </p:cNvPr>
              <p:cNvSpPr txBox="1"/>
              <p:nvPr/>
            </p:nvSpPr>
            <p:spPr>
              <a:xfrm>
                <a:off x="2846211" y="3902056"/>
                <a:ext cx="4064061" cy="88306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𝑎𝑐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47CA6E-4C75-F64E-F571-95E196931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211" y="3902056"/>
                <a:ext cx="4064061" cy="8830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2008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9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Half Wave Rectifier: </a:t>
            </a:r>
            <a:r>
              <a:rPr lang="en-US" sz="2400" b="1" dirty="0">
                <a:solidFill>
                  <a:srgbClr val="FF0000"/>
                </a:solidFill>
                <a:latin typeface="Livvic" panose="020B0604020202020204" charset="0"/>
              </a:rPr>
              <a:t>Efficiency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9B5357-0D4F-56FD-93CA-1869B9145AE3}"/>
                  </a:ext>
                </a:extLst>
              </p:cNvPr>
              <p:cNvSpPr txBox="1"/>
              <p:nvPr/>
            </p:nvSpPr>
            <p:spPr>
              <a:xfrm>
                <a:off x="3140000" y="727845"/>
                <a:ext cx="3720570" cy="937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 smtClean="0">
                              <a:latin typeface="Cambria Math" panose="02040503050406030204" pitchFamily="18" charset="0"/>
                            </a:rPr>
                            <m:t>η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h𝑤𝑟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𝑜𝑢𝑡𝑝𝑢𝑡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𝑖𝑛𝑝𝑢𝑡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9B5357-0D4F-56FD-93CA-1869B9145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000" y="727845"/>
                <a:ext cx="3720570" cy="937757"/>
              </a:xfrm>
              <a:prstGeom prst="rect">
                <a:avLst/>
              </a:prstGeom>
              <a:blipFill>
                <a:blip r:embed="rId4"/>
                <a:stretch>
                  <a:fillRect l="-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88FA9F1-0531-7D08-3279-930E800F0A79}"/>
                  </a:ext>
                </a:extLst>
              </p:cNvPr>
              <p:cNvSpPr txBox="1"/>
              <p:nvPr/>
            </p:nvSpPr>
            <p:spPr>
              <a:xfrm>
                <a:off x="3007501" y="2648202"/>
                <a:ext cx="3128998" cy="124098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</a:rPr>
                            <m:t>η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h𝑤𝑟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40.53</m:t>
                          </m:r>
                        </m:num>
                        <m:den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88FA9F1-0531-7D08-3279-930E800F0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501" y="2648202"/>
                <a:ext cx="3128998" cy="12409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32338A2-7610-DF46-F3D1-4E9071A383F1}"/>
              </a:ext>
            </a:extLst>
          </p:cNvPr>
          <p:cNvCxnSpPr/>
          <p:nvPr/>
        </p:nvCxnSpPr>
        <p:spPr>
          <a:xfrm>
            <a:off x="6290733" y="2391573"/>
            <a:ext cx="0" cy="1828423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F5A74D8-303F-A0BF-E55F-35374223F210}"/>
              </a:ext>
            </a:extLst>
          </p:cNvPr>
          <p:cNvSpPr txBox="1"/>
          <p:nvPr/>
        </p:nvSpPr>
        <p:spPr>
          <a:xfrm>
            <a:off x="6290733" y="2469284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Maximum for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F300A99-5588-D59F-C7E1-7DF74EF81FF3}"/>
                  </a:ext>
                </a:extLst>
              </p:cNvPr>
              <p:cNvSpPr txBox="1"/>
              <p:nvPr/>
            </p:nvSpPr>
            <p:spPr>
              <a:xfrm>
                <a:off x="7645344" y="2203571"/>
                <a:ext cx="1472720" cy="9007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0" lang="en-US" sz="2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0" lang="en-US" sz="2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kumimoji="0" lang="en-US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→0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F300A99-5588-D59F-C7E1-7DF74EF81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344" y="2203571"/>
                <a:ext cx="1472720" cy="9007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0B3CA45B-0E0A-4452-CE09-080830EAF6B6}"/>
              </a:ext>
            </a:extLst>
          </p:cNvPr>
          <p:cNvSpPr txBox="1"/>
          <p:nvPr/>
        </p:nvSpPr>
        <p:spPr>
          <a:xfrm>
            <a:off x="6290733" y="3461116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Minimum for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FA19767-C399-3780-9D3F-D4C2B285A948}"/>
                  </a:ext>
                </a:extLst>
              </p:cNvPr>
              <p:cNvSpPr txBox="1"/>
              <p:nvPr/>
            </p:nvSpPr>
            <p:spPr>
              <a:xfrm>
                <a:off x="7645344" y="3195402"/>
                <a:ext cx="1472720" cy="9007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0" lang="en-US" sz="2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0" lang="en-US" sz="28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kumimoji="0" lang="en-US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FA19767-C399-3780-9D3F-D4C2B285A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344" y="3195402"/>
                <a:ext cx="1472720" cy="9007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3D401035-CA59-EA3C-DE0D-44481C5C03E8}"/>
              </a:ext>
            </a:extLst>
          </p:cNvPr>
          <p:cNvGrpSpPr/>
          <p:nvPr/>
        </p:nvGrpSpPr>
        <p:grpSpPr>
          <a:xfrm>
            <a:off x="1043027" y="630778"/>
            <a:ext cx="1008993" cy="465081"/>
            <a:chOff x="6132786" y="1608613"/>
            <a:chExt cx="1008993" cy="465081"/>
          </a:xfrm>
        </p:grpSpPr>
        <p:sp>
          <p:nvSpPr>
            <p:cNvPr id="44" name="Flowchart: Merge 43">
              <a:extLst>
                <a:ext uri="{FF2B5EF4-FFF2-40B4-BE49-F238E27FC236}">
                  <a16:creationId xmlns:a16="http://schemas.microsoft.com/office/drawing/2014/main" id="{CED64F83-48CA-BEAA-6C12-866ACFE8A880}"/>
                </a:ext>
              </a:extLst>
            </p:cNvPr>
            <p:cNvSpPr/>
            <p:nvPr/>
          </p:nvSpPr>
          <p:spPr>
            <a:xfrm rot="16200000">
              <a:off x="6391188" y="1659852"/>
              <a:ext cx="465080" cy="362604"/>
            </a:xfrm>
            <a:prstGeom prst="flowChartMerg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D472EC7-8295-B5A2-596D-D80A748BD57A}"/>
                </a:ext>
              </a:extLst>
            </p:cNvPr>
            <p:cNvCxnSpPr>
              <a:cxnSpLocks/>
            </p:cNvCxnSpPr>
            <p:nvPr/>
          </p:nvCxnSpPr>
          <p:spPr>
            <a:xfrm>
              <a:off x="6805030" y="1608613"/>
              <a:ext cx="0" cy="4650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B277CEB-1EC5-09B3-FE7B-BEDEF211E02F}"/>
                </a:ext>
              </a:extLst>
            </p:cNvPr>
            <p:cNvCxnSpPr>
              <a:cxnSpLocks/>
            </p:cNvCxnSpPr>
            <p:nvPr/>
          </p:nvCxnSpPr>
          <p:spPr>
            <a:xfrm>
              <a:off x="6132786" y="1829332"/>
              <a:ext cx="309640" cy="0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13A5EC6-78B4-7BF1-F2EC-46A7281C165D}"/>
                </a:ext>
              </a:extLst>
            </p:cNvPr>
            <p:cNvCxnSpPr>
              <a:cxnSpLocks/>
            </p:cNvCxnSpPr>
            <p:nvPr/>
          </p:nvCxnSpPr>
          <p:spPr>
            <a:xfrm>
              <a:off x="6805030" y="1831959"/>
              <a:ext cx="336749" cy="0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B666378-0633-3B67-A2F0-882DEF3C1EFD}"/>
              </a:ext>
            </a:extLst>
          </p:cNvPr>
          <p:cNvCxnSpPr>
            <a:cxnSpLocks/>
            <a:stCxn id="65" idx="4"/>
          </p:cNvCxnSpPr>
          <p:nvPr/>
        </p:nvCxnSpPr>
        <p:spPr>
          <a:xfrm flipH="1">
            <a:off x="573795" y="1761741"/>
            <a:ext cx="27949" cy="5861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972BD6C-2663-91A0-CCF9-910569144006}"/>
              </a:ext>
            </a:extLst>
          </p:cNvPr>
          <p:cNvCxnSpPr>
            <a:cxnSpLocks/>
            <a:endCxn id="65" idx="0"/>
          </p:cNvCxnSpPr>
          <p:nvPr/>
        </p:nvCxnSpPr>
        <p:spPr>
          <a:xfrm>
            <a:off x="597485" y="849320"/>
            <a:ext cx="4259" cy="5737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A434EDE-66EC-D02C-984B-C07FE15BAA2D}"/>
              </a:ext>
            </a:extLst>
          </p:cNvPr>
          <p:cNvCxnSpPr>
            <a:cxnSpLocks/>
          </p:cNvCxnSpPr>
          <p:nvPr/>
        </p:nvCxnSpPr>
        <p:spPr>
          <a:xfrm flipV="1">
            <a:off x="590938" y="2309959"/>
            <a:ext cx="1474136" cy="194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6078689-003E-514D-20B1-8D7229D19B83}"/>
              </a:ext>
            </a:extLst>
          </p:cNvPr>
          <p:cNvGrpSpPr/>
          <p:nvPr/>
        </p:nvGrpSpPr>
        <p:grpSpPr>
          <a:xfrm rot="5400000">
            <a:off x="1342931" y="1369461"/>
            <a:ext cx="1481214" cy="399783"/>
            <a:chOff x="4774161" y="1682364"/>
            <a:chExt cx="1521864" cy="69302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C22D886-14B1-7B57-3D6E-AD86E1F37E3B}"/>
                </a:ext>
              </a:extLst>
            </p:cNvPr>
            <p:cNvCxnSpPr>
              <a:cxnSpLocks/>
            </p:cNvCxnSpPr>
            <p:nvPr/>
          </p:nvCxnSpPr>
          <p:spPr>
            <a:xfrm>
              <a:off x="4774161" y="2096814"/>
              <a:ext cx="20774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BFA452C-CE03-89E6-C91A-78957F3F9086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70B80B2-A8DE-4F4D-FCA8-8BE5C9F0C3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63B6AF5-D218-D406-FDC5-97E0DAC1FB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193F07B-FC98-69BE-21E4-62663C582E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705409D-8813-CABA-B3B2-990739F0D6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05823FF-3C8A-77CB-035A-3DF9DDB9EC9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0492130-FDAA-BE7F-F067-39A25E3068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FF49735-334B-4179-BCC0-32553C08FA78}"/>
              </a:ext>
            </a:extLst>
          </p:cNvPr>
          <p:cNvCxnSpPr>
            <a:cxnSpLocks/>
          </p:cNvCxnSpPr>
          <p:nvPr/>
        </p:nvCxnSpPr>
        <p:spPr>
          <a:xfrm flipV="1">
            <a:off x="590938" y="843653"/>
            <a:ext cx="452089" cy="5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0E3AA12-45CC-841A-1A69-5FE714AC7A7B}"/>
                  </a:ext>
                </a:extLst>
              </p:cNvPr>
              <p:cNvSpPr txBox="1"/>
              <p:nvPr/>
            </p:nvSpPr>
            <p:spPr>
              <a:xfrm>
                <a:off x="2283430" y="1348562"/>
                <a:ext cx="4063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0E3AA12-45CC-841A-1A69-5FE714AC7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430" y="1348562"/>
                <a:ext cx="406330" cy="461665"/>
              </a:xfrm>
              <a:prstGeom prst="rect">
                <a:avLst/>
              </a:prstGeom>
              <a:blipFill>
                <a:blip r:embed="rId9"/>
                <a:stretch>
                  <a:fillRect l="-4545" r="-18182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87D63F4-FB10-6A6A-3DBB-389354F542DB}"/>
                  </a:ext>
                </a:extLst>
              </p:cNvPr>
              <p:cNvSpPr txBox="1"/>
              <p:nvPr/>
            </p:nvSpPr>
            <p:spPr>
              <a:xfrm>
                <a:off x="138250" y="1656338"/>
                <a:ext cx="2174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87D63F4-FB10-6A6A-3DBB-389354F54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50" y="1656338"/>
                <a:ext cx="217495" cy="307777"/>
              </a:xfrm>
              <a:prstGeom prst="rect">
                <a:avLst/>
              </a:prstGeom>
              <a:blipFill>
                <a:blip r:embed="rId10"/>
                <a:stretch>
                  <a:fillRect l="-14286" r="-11429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BDE9A0D-A853-B82E-7EA8-D2D102DB4438}"/>
                  </a:ext>
                </a:extLst>
              </p:cNvPr>
              <p:cNvSpPr txBox="1"/>
              <p:nvPr/>
            </p:nvSpPr>
            <p:spPr>
              <a:xfrm>
                <a:off x="1157698" y="1269149"/>
                <a:ext cx="4063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BDE9A0D-A853-B82E-7EA8-D2D102DB4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698" y="1269149"/>
                <a:ext cx="406330" cy="461665"/>
              </a:xfrm>
              <a:prstGeom prst="rect">
                <a:avLst/>
              </a:prstGeom>
              <a:blipFill>
                <a:blip r:embed="rId11"/>
                <a:stretch>
                  <a:fillRect l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Arc 63">
            <a:extLst>
              <a:ext uri="{FF2B5EF4-FFF2-40B4-BE49-F238E27FC236}">
                <a16:creationId xmlns:a16="http://schemas.microsoft.com/office/drawing/2014/main" id="{1BB5ED8C-EC55-CBC3-1AA4-CB31F1D5CE6E}"/>
              </a:ext>
            </a:extLst>
          </p:cNvPr>
          <p:cNvSpPr/>
          <p:nvPr/>
        </p:nvSpPr>
        <p:spPr>
          <a:xfrm rot="19131712">
            <a:off x="943342" y="1190454"/>
            <a:ext cx="830158" cy="968058"/>
          </a:xfrm>
          <a:prstGeom prst="arc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E9649938-B1DD-2E63-99C4-2A9C34E0E0E9}"/>
              </a:ext>
            </a:extLst>
          </p:cNvPr>
          <p:cNvSpPr/>
          <p:nvPr/>
        </p:nvSpPr>
        <p:spPr>
          <a:xfrm>
            <a:off x="322344" y="1423074"/>
            <a:ext cx="558800" cy="3386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FF"/>
                </a:solidFill>
              </a:rPr>
              <a:t>AC</a:t>
            </a:r>
          </a:p>
        </p:txBody>
      </p:sp>
    </p:spTree>
    <p:extLst>
      <p:ext uri="{BB962C8B-B14F-4D97-AF65-F5344CB8AC3E}">
        <p14:creationId xmlns:p14="http://schemas.microsoft.com/office/powerpoint/2010/main" val="1125670295"/>
      </p:ext>
    </p:extLst>
  </p:cSld>
  <p:clrMapOvr>
    <a:masterClrMapping/>
  </p:clrMapOvr>
</p:sld>
</file>

<file path=ppt/theme/theme1.xml><?xml version="1.0" encoding="utf-8"?>
<a:theme xmlns:a="http://schemas.openxmlformats.org/drawingml/2006/main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908269"/>
      </a:accent1>
      <a:accent2>
        <a:srgbClr val="212121"/>
      </a:accent2>
      <a:accent3>
        <a:srgbClr val="CFC3AC"/>
      </a:accent3>
      <a:accent4>
        <a:srgbClr val="976E26"/>
      </a:accent4>
      <a:accent5>
        <a:srgbClr val="927D59"/>
      </a:accent5>
      <a:accent6>
        <a:srgbClr val="584F3E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40276</TotalTime>
  <Words>1124</Words>
  <Application>Microsoft Office PowerPoint</Application>
  <PresentationFormat>On-screen Show (16:9)</PresentationFormat>
  <Paragraphs>326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Cambria Math</vt:lpstr>
      <vt:lpstr>Arial</vt:lpstr>
      <vt:lpstr>Catamaran Light</vt:lpstr>
      <vt:lpstr>Times New Roman</vt:lpstr>
      <vt:lpstr>Livvic</vt:lpstr>
      <vt:lpstr>Fira Sans Extra Condensed Medium</vt:lpstr>
      <vt:lpstr>Engineering Project Proposal by Slidesgo</vt:lpstr>
      <vt:lpstr>EE204: Analog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 MEMS Actuation Based on Metal-Insulator Transition</dc:title>
  <dc:creator>黄橙子</dc:creator>
  <cp:lastModifiedBy>Sandip Mondal</cp:lastModifiedBy>
  <cp:revision>1146</cp:revision>
  <dcterms:modified xsi:type="dcterms:W3CDTF">2025-01-15T06:17:30Z</dcterms:modified>
</cp:coreProperties>
</file>