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458" r:id="rId2"/>
    <p:sldId id="618" r:id="rId3"/>
    <p:sldId id="523" r:id="rId4"/>
    <p:sldId id="524" r:id="rId5"/>
    <p:sldId id="525" r:id="rId6"/>
    <p:sldId id="526" r:id="rId7"/>
    <p:sldId id="527" r:id="rId8"/>
    <p:sldId id="619" r:id="rId9"/>
    <p:sldId id="620" r:id="rId10"/>
    <p:sldId id="621" r:id="rId11"/>
    <p:sldId id="537" r:id="rId1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tamaran Light" panose="020B0604020202020204" charset="0"/>
      <p:regular r:id="rId16"/>
      <p:bold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Livvic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76" d="100"/>
          <a:sy n="76" d="100"/>
        </p:scale>
        <p:origin x="10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453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307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507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48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707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9722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958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0782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4318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37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20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60.png"/><Relationship Id="rId18" Type="http://schemas.openxmlformats.org/officeDocument/2006/relationships/image" Target="../media/image2014.png"/><Relationship Id="rId26" Type="http://schemas.openxmlformats.org/officeDocument/2006/relationships/image" Target="../media/image2090.png"/><Relationship Id="rId3" Type="http://schemas.openxmlformats.org/officeDocument/2006/relationships/image" Target="../media/image2.png"/><Relationship Id="rId21" Type="http://schemas.openxmlformats.org/officeDocument/2006/relationships/image" Target="../media/image2040.png"/><Relationship Id="rId34" Type="http://schemas.openxmlformats.org/officeDocument/2006/relationships/image" Target="../media/image217.png"/><Relationship Id="rId7" Type="http://schemas.openxmlformats.org/officeDocument/2006/relationships/image" Target="../media/image1900.png"/><Relationship Id="rId12" Type="http://schemas.openxmlformats.org/officeDocument/2006/relationships/image" Target="../media/image1950.png"/><Relationship Id="rId17" Type="http://schemas.openxmlformats.org/officeDocument/2006/relationships/image" Target="../media/image2000.png"/><Relationship Id="rId25" Type="http://schemas.openxmlformats.org/officeDocument/2006/relationships/image" Target="../media/image2080.png"/><Relationship Id="rId33" Type="http://schemas.openxmlformats.org/officeDocument/2006/relationships/image" Target="../media/image21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90.png"/><Relationship Id="rId20" Type="http://schemas.openxmlformats.org/officeDocument/2006/relationships/image" Target="../media/image2030.png"/><Relationship Id="rId29" Type="http://schemas.openxmlformats.org/officeDocument/2006/relationships/image" Target="../media/image2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0.png"/><Relationship Id="rId11" Type="http://schemas.openxmlformats.org/officeDocument/2006/relationships/image" Target="../media/image1940.png"/><Relationship Id="rId24" Type="http://schemas.openxmlformats.org/officeDocument/2006/relationships/image" Target="../media/image2070.png"/><Relationship Id="rId32" Type="http://schemas.openxmlformats.org/officeDocument/2006/relationships/image" Target="../media/image2150.png"/><Relationship Id="rId5" Type="http://schemas.openxmlformats.org/officeDocument/2006/relationships/image" Target="../media/image1880.png"/><Relationship Id="rId15" Type="http://schemas.openxmlformats.org/officeDocument/2006/relationships/image" Target="../media/image1980.png"/><Relationship Id="rId23" Type="http://schemas.openxmlformats.org/officeDocument/2006/relationships/image" Target="../media/image2060.png"/><Relationship Id="rId28" Type="http://schemas.openxmlformats.org/officeDocument/2006/relationships/image" Target="../media/image2113.png"/><Relationship Id="rId10" Type="http://schemas.openxmlformats.org/officeDocument/2006/relationships/image" Target="../media/image1930.png"/><Relationship Id="rId19" Type="http://schemas.openxmlformats.org/officeDocument/2006/relationships/image" Target="../media/image2020.png"/><Relationship Id="rId31" Type="http://schemas.openxmlformats.org/officeDocument/2006/relationships/image" Target="../media/image2140.png"/><Relationship Id="rId4" Type="http://schemas.openxmlformats.org/officeDocument/2006/relationships/image" Target="../media/image1870.png"/><Relationship Id="rId9" Type="http://schemas.openxmlformats.org/officeDocument/2006/relationships/image" Target="../media/image1920.png"/><Relationship Id="rId14" Type="http://schemas.openxmlformats.org/officeDocument/2006/relationships/image" Target="../media/image711.png"/><Relationship Id="rId22" Type="http://schemas.openxmlformats.org/officeDocument/2006/relationships/image" Target="../media/image2050.png"/><Relationship Id="rId27" Type="http://schemas.openxmlformats.org/officeDocument/2006/relationships/image" Target="../media/image2104.png"/><Relationship Id="rId30" Type="http://schemas.openxmlformats.org/officeDocument/2006/relationships/image" Target="../media/image2130.png"/><Relationship Id="rId8" Type="http://schemas.openxmlformats.org/officeDocument/2006/relationships/image" Target="../media/image19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3" Type="http://schemas.openxmlformats.org/officeDocument/2006/relationships/image" Target="../media/image2.png"/><Relationship Id="rId7" Type="http://schemas.openxmlformats.org/officeDocument/2006/relationships/image" Target="../media/image1712.png"/><Relationship Id="rId12" Type="http://schemas.openxmlformats.org/officeDocument/2006/relationships/image" Target="../media/image22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2.png"/><Relationship Id="rId11" Type="http://schemas.openxmlformats.org/officeDocument/2006/relationships/image" Target="../media/image2112.png"/><Relationship Id="rId5" Type="http://schemas.openxmlformats.org/officeDocument/2006/relationships/image" Target="../media/image1511.png"/><Relationship Id="rId10" Type="http://schemas.openxmlformats.org/officeDocument/2006/relationships/image" Target="../media/image2012.png"/><Relationship Id="rId4" Type="http://schemas.openxmlformats.org/officeDocument/2006/relationships/image" Target="../media/image1410.png"/><Relationship Id="rId9" Type="http://schemas.openxmlformats.org/officeDocument/2006/relationships/image" Target="../media/image19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image" Target="../media/image4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0.png"/><Relationship Id="rId5" Type="http://schemas.openxmlformats.org/officeDocument/2006/relationships/image" Target="../media/image740.png"/><Relationship Id="rId10" Type="http://schemas.openxmlformats.org/officeDocument/2006/relationships/image" Target="../media/image339.png"/><Relationship Id="rId4" Type="http://schemas.openxmlformats.org/officeDocument/2006/relationships/image" Target="../media/image730.png"/><Relationship Id="rId9" Type="http://schemas.openxmlformats.org/officeDocument/2006/relationships/image" Target="../media/image21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4.png"/><Relationship Id="rId20" Type="http://schemas.openxmlformats.org/officeDocument/2006/relationships/image" Target="../media/image20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0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21" Type="http://schemas.openxmlformats.org/officeDocument/2006/relationships/image" Target="../media/image115.png"/><Relationship Id="rId34" Type="http://schemas.openxmlformats.org/officeDocument/2006/relationships/image" Target="../media/image128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5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5.png"/><Relationship Id="rId4" Type="http://schemas.openxmlformats.org/officeDocument/2006/relationships/image" Target="../media/image980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Relationship Id="rId8" Type="http://schemas.openxmlformats.org/officeDocument/2006/relationships/image" Target="../media/image102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1.png"/><Relationship Id="rId18" Type="http://schemas.openxmlformats.org/officeDocument/2006/relationships/image" Target="../media/image1460.png"/><Relationship Id="rId3" Type="http://schemas.openxmlformats.org/officeDocument/2006/relationships/image" Target="../media/image2.png"/><Relationship Id="rId21" Type="http://schemas.openxmlformats.org/officeDocument/2006/relationships/image" Target="../media/image1490.png"/><Relationship Id="rId7" Type="http://schemas.openxmlformats.org/officeDocument/2006/relationships/image" Target="../media/image135.png"/><Relationship Id="rId12" Type="http://schemas.openxmlformats.org/officeDocument/2006/relationships/image" Target="../media/image1401.png"/><Relationship Id="rId17" Type="http://schemas.openxmlformats.org/officeDocument/2006/relationships/image" Target="../media/image14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40.png"/><Relationship Id="rId20" Type="http://schemas.openxmlformats.org/officeDocument/2006/relationships/image" Target="../media/image14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0.png"/><Relationship Id="rId5" Type="http://schemas.openxmlformats.org/officeDocument/2006/relationships/image" Target="../media/image133.png"/><Relationship Id="rId15" Type="http://schemas.openxmlformats.org/officeDocument/2006/relationships/image" Target="../media/image611.png"/><Relationship Id="rId10" Type="http://schemas.openxmlformats.org/officeDocument/2006/relationships/image" Target="../media/image138.png"/><Relationship Id="rId19" Type="http://schemas.openxmlformats.org/officeDocument/2006/relationships/image" Target="../media/image1470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0.png"/><Relationship Id="rId22" Type="http://schemas.openxmlformats.org/officeDocument/2006/relationships/image" Target="../media/image15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1601.png"/><Relationship Id="rId18" Type="http://schemas.openxmlformats.org/officeDocument/2006/relationships/image" Target="../media/image1651.png"/><Relationship Id="rId3" Type="http://schemas.openxmlformats.org/officeDocument/2006/relationships/image" Target="../media/image2.png"/><Relationship Id="rId7" Type="http://schemas.openxmlformats.org/officeDocument/2006/relationships/image" Target="../media/image1541.png"/><Relationship Id="rId12" Type="http://schemas.openxmlformats.org/officeDocument/2006/relationships/image" Target="../media/image1591.png"/><Relationship Id="rId17" Type="http://schemas.openxmlformats.org/officeDocument/2006/relationships/image" Target="../media/image16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1.png"/><Relationship Id="rId11" Type="http://schemas.openxmlformats.org/officeDocument/2006/relationships/image" Target="../media/image1581.png"/><Relationship Id="rId5" Type="http://schemas.openxmlformats.org/officeDocument/2006/relationships/image" Target="../media/image1520.png"/><Relationship Id="rId15" Type="http://schemas.openxmlformats.org/officeDocument/2006/relationships/image" Target="../media/image1621.png"/><Relationship Id="rId10" Type="http://schemas.openxmlformats.org/officeDocument/2006/relationships/image" Target="../media/image1571.png"/><Relationship Id="rId4" Type="http://schemas.openxmlformats.org/officeDocument/2006/relationships/image" Target="../media/image1512.png"/><Relationship Id="rId9" Type="http://schemas.openxmlformats.org/officeDocument/2006/relationships/image" Target="../media/image1561.png"/><Relationship Id="rId14" Type="http://schemas.openxmlformats.org/officeDocument/2006/relationships/image" Target="../media/image16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1.png"/><Relationship Id="rId13" Type="http://schemas.openxmlformats.org/officeDocument/2006/relationships/image" Target="../media/image1750.png"/><Relationship Id="rId18" Type="http://schemas.openxmlformats.org/officeDocument/2006/relationships/image" Target="../media/image1801.png"/><Relationship Id="rId3" Type="http://schemas.openxmlformats.org/officeDocument/2006/relationships/image" Target="../media/image2.png"/><Relationship Id="rId21" Type="http://schemas.openxmlformats.org/officeDocument/2006/relationships/image" Target="../media/image1830.png"/><Relationship Id="rId7" Type="http://schemas.openxmlformats.org/officeDocument/2006/relationships/image" Target="../media/image1691.png"/><Relationship Id="rId12" Type="http://schemas.openxmlformats.org/officeDocument/2006/relationships/image" Target="../media/image1740.png"/><Relationship Id="rId17" Type="http://schemas.openxmlformats.org/officeDocument/2006/relationships/image" Target="../media/image179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80.png"/><Relationship Id="rId20" Type="http://schemas.openxmlformats.org/officeDocument/2006/relationships/image" Target="../media/image18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1.png"/><Relationship Id="rId11" Type="http://schemas.openxmlformats.org/officeDocument/2006/relationships/image" Target="../media/image1730.png"/><Relationship Id="rId24" Type="http://schemas.openxmlformats.org/officeDocument/2006/relationships/image" Target="../media/image1860.png"/><Relationship Id="rId5" Type="http://schemas.openxmlformats.org/officeDocument/2006/relationships/image" Target="../media/image1671.png"/><Relationship Id="rId15" Type="http://schemas.openxmlformats.org/officeDocument/2006/relationships/image" Target="../media/image1770.png"/><Relationship Id="rId23" Type="http://schemas.openxmlformats.org/officeDocument/2006/relationships/image" Target="../media/image1850.png"/><Relationship Id="rId10" Type="http://schemas.openxmlformats.org/officeDocument/2006/relationships/image" Target="../media/image1721.png"/><Relationship Id="rId19" Type="http://schemas.openxmlformats.org/officeDocument/2006/relationships/image" Target="../media/image1811.png"/><Relationship Id="rId4" Type="http://schemas.openxmlformats.org/officeDocument/2006/relationships/image" Target="../media/image1661.png"/><Relationship Id="rId9" Type="http://schemas.openxmlformats.org/officeDocument/2006/relationships/image" Target="../media/image1713.png"/><Relationship Id="rId14" Type="http://schemas.openxmlformats.org/officeDocument/2006/relationships/image" Target="../media/image1760.png"/><Relationship Id="rId22" Type="http://schemas.openxmlformats.org/officeDocument/2006/relationships/image" Target="../media/image18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>
                <a:solidFill>
                  <a:srgbClr val="FF0000"/>
                </a:solidFill>
              </a:rPr>
              <a:t>Lecture-5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A244C2-F120-8DBA-92EF-64AB972A87D7}"/>
              </a:ext>
            </a:extLst>
          </p:cNvPr>
          <p:cNvCxnSpPr>
            <a:cxnSpLocks/>
          </p:cNvCxnSpPr>
          <p:nvPr/>
        </p:nvCxnSpPr>
        <p:spPr>
          <a:xfrm flipV="1">
            <a:off x="3067948" y="1192532"/>
            <a:ext cx="15204" cy="3264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FD73B7A-E69B-A940-F925-2B82CE13B609}"/>
              </a:ext>
            </a:extLst>
          </p:cNvPr>
          <p:cNvCxnSpPr>
            <a:cxnSpLocks/>
          </p:cNvCxnSpPr>
          <p:nvPr/>
        </p:nvCxnSpPr>
        <p:spPr>
          <a:xfrm>
            <a:off x="3060066" y="4457429"/>
            <a:ext cx="419207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77CFE0D-FD3B-6D64-2346-7E6EE805869F}"/>
              </a:ext>
            </a:extLst>
          </p:cNvPr>
          <p:cNvSpPr/>
          <p:nvPr/>
        </p:nvSpPr>
        <p:spPr>
          <a:xfrm flipH="1" flipV="1">
            <a:off x="3078063" y="4088164"/>
            <a:ext cx="3559997" cy="353132"/>
          </a:xfrm>
          <a:custGeom>
            <a:avLst/>
            <a:gdLst>
              <a:gd name="connsiteX0" fmla="*/ 0 w 1103586"/>
              <a:gd name="connsiteY0" fmla="*/ 2435772 h 2435772"/>
              <a:gd name="connsiteX1" fmla="*/ 717331 w 1103586"/>
              <a:gd name="connsiteY1" fmla="*/ 1868214 h 2435772"/>
              <a:gd name="connsiteX2" fmla="*/ 1103586 w 1103586"/>
              <a:gd name="connsiteY2" fmla="*/ 0 h 243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586" h="2435772">
                <a:moveTo>
                  <a:pt x="0" y="2435772"/>
                </a:moveTo>
                <a:cubicBezTo>
                  <a:pt x="266700" y="2354974"/>
                  <a:pt x="533400" y="2274176"/>
                  <a:pt x="717331" y="1868214"/>
                </a:cubicBezTo>
                <a:cubicBezTo>
                  <a:pt x="901262" y="1462252"/>
                  <a:pt x="1002424" y="731126"/>
                  <a:pt x="1103586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DADB616-D63C-248C-360A-0F1BAE02A414}"/>
              </a:ext>
            </a:extLst>
          </p:cNvPr>
          <p:cNvCxnSpPr/>
          <p:nvPr/>
        </p:nvCxnSpPr>
        <p:spPr>
          <a:xfrm>
            <a:off x="3070980" y="3839947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A0F260-C0EA-E241-A3EB-8EAB5B3EB259}"/>
              </a:ext>
            </a:extLst>
          </p:cNvPr>
          <p:cNvCxnSpPr/>
          <p:nvPr/>
        </p:nvCxnSpPr>
        <p:spPr>
          <a:xfrm>
            <a:off x="3070979" y="3180676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E328472-06C4-FA9A-8AD7-24D22BD303AC}"/>
              </a:ext>
            </a:extLst>
          </p:cNvPr>
          <p:cNvCxnSpPr/>
          <p:nvPr/>
        </p:nvCxnSpPr>
        <p:spPr>
          <a:xfrm>
            <a:off x="3064209" y="2541920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7A006FD-FEFE-5D94-6887-23E3B5B9CE4F}"/>
              </a:ext>
            </a:extLst>
          </p:cNvPr>
          <p:cNvCxnSpPr>
            <a:cxnSpLocks/>
          </p:cNvCxnSpPr>
          <p:nvPr/>
        </p:nvCxnSpPr>
        <p:spPr>
          <a:xfrm flipH="1" flipV="1">
            <a:off x="3820753" y="4378600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03B03C-81A8-E858-AB80-A75C177F142B}"/>
              </a:ext>
            </a:extLst>
          </p:cNvPr>
          <p:cNvCxnSpPr>
            <a:cxnSpLocks/>
          </p:cNvCxnSpPr>
          <p:nvPr/>
        </p:nvCxnSpPr>
        <p:spPr>
          <a:xfrm flipH="1" flipV="1">
            <a:off x="4671285" y="4365461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D03C9F-7F3E-4352-45F1-0598037F8F6D}"/>
                  </a:ext>
                </a:extLst>
              </p:cNvPr>
              <p:cNvSpPr txBox="1"/>
              <p:nvPr/>
            </p:nvSpPr>
            <p:spPr>
              <a:xfrm rot="16200000">
                <a:off x="1996088" y="1284661"/>
                <a:ext cx="742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1800" b="1" dirty="0"/>
                  <a:t>(mA)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D03C9F-7F3E-4352-45F1-0598037F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96088" y="1284661"/>
                <a:ext cx="742126" cy="276999"/>
              </a:xfrm>
              <a:prstGeom prst="rect">
                <a:avLst/>
              </a:prstGeom>
              <a:blipFill>
                <a:blip r:embed="rId4"/>
                <a:stretch>
                  <a:fillRect l="-28889" t="-20661" r="-51111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6E86A1B-7535-986D-E961-77CA363F6144}"/>
              </a:ext>
            </a:extLst>
          </p:cNvPr>
          <p:cNvCxnSpPr>
            <a:cxnSpLocks/>
          </p:cNvCxnSpPr>
          <p:nvPr/>
        </p:nvCxnSpPr>
        <p:spPr>
          <a:xfrm flipH="1" flipV="1">
            <a:off x="5471875" y="4379915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44879F5-AC3E-FD52-A815-19BE689DDE7E}"/>
                  </a:ext>
                </a:extLst>
              </p:cNvPr>
              <p:cNvSpPr txBox="1"/>
              <p:nvPr/>
            </p:nvSpPr>
            <p:spPr>
              <a:xfrm>
                <a:off x="2865457" y="4269002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44879F5-AC3E-FD52-A815-19BE689D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57" y="4269002"/>
                <a:ext cx="192360" cy="276999"/>
              </a:xfrm>
              <a:prstGeom prst="rect">
                <a:avLst/>
              </a:prstGeom>
              <a:blipFill>
                <a:blip r:embed="rId5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CD9809F-7C5B-9EEC-B53F-D79BDC862426}"/>
                  </a:ext>
                </a:extLst>
              </p:cNvPr>
              <p:cNvSpPr txBox="1"/>
              <p:nvPr/>
            </p:nvSpPr>
            <p:spPr>
              <a:xfrm>
                <a:off x="2529162" y="3680553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CD9809F-7C5B-9EEC-B53F-D79BDC862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162" y="3680553"/>
                <a:ext cx="493725" cy="276999"/>
              </a:xfrm>
              <a:prstGeom prst="rect">
                <a:avLst/>
              </a:prstGeom>
              <a:blipFill>
                <a:blip r:embed="rId6"/>
                <a:stretch>
                  <a:fillRect l="-1235" r="-98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C3DF4D-3DB9-C381-CCE6-4EF40ADFA238}"/>
                  </a:ext>
                </a:extLst>
              </p:cNvPr>
              <p:cNvSpPr txBox="1"/>
              <p:nvPr/>
            </p:nvSpPr>
            <p:spPr>
              <a:xfrm>
                <a:off x="2529162" y="3034249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C3DF4D-3DB9-C381-CCE6-4EF40ADF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162" y="3034249"/>
                <a:ext cx="493725" cy="276999"/>
              </a:xfrm>
              <a:prstGeom prst="rect">
                <a:avLst/>
              </a:prstGeom>
              <a:blipFill>
                <a:blip r:embed="rId7"/>
                <a:stretch>
                  <a:fillRect l="-1235" r="-98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BF2CE9F-B085-DB13-4EE1-C1B9AF95B592}"/>
              </a:ext>
            </a:extLst>
          </p:cNvPr>
          <p:cNvCxnSpPr/>
          <p:nvPr/>
        </p:nvCxnSpPr>
        <p:spPr>
          <a:xfrm>
            <a:off x="3057860" y="2538261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817463A-26E6-6773-CECE-710358E3C992}"/>
              </a:ext>
            </a:extLst>
          </p:cNvPr>
          <p:cNvCxnSpPr/>
          <p:nvPr/>
        </p:nvCxnSpPr>
        <p:spPr>
          <a:xfrm>
            <a:off x="3057859" y="1878990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FAD4DD8-6481-2618-24C0-EFCFC7EF2382}"/>
                  </a:ext>
                </a:extLst>
              </p:cNvPr>
              <p:cNvSpPr txBox="1"/>
              <p:nvPr/>
            </p:nvSpPr>
            <p:spPr>
              <a:xfrm>
                <a:off x="2516042" y="2378867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−30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FAD4DD8-6481-2618-24C0-EFCFC7EF2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42" y="2378867"/>
                <a:ext cx="493725" cy="276999"/>
              </a:xfrm>
              <a:prstGeom prst="rect">
                <a:avLst/>
              </a:prstGeom>
              <a:blipFill>
                <a:blip r:embed="rId8"/>
                <a:stretch>
                  <a:fillRect l="-1235" r="-98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9F7E8C-5E0C-6CFD-C15A-6BA5ABFD3CD3}"/>
                  </a:ext>
                </a:extLst>
              </p:cNvPr>
              <p:cNvSpPr txBox="1"/>
              <p:nvPr/>
            </p:nvSpPr>
            <p:spPr>
              <a:xfrm>
                <a:off x="2516042" y="1732563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−40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9F7E8C-5E0C-6CFD-C15A-6BA5ABFD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42" y="1732563"/>
                <a:ext cx="493725" cy="276999"/>
              </a:xfrm>
              <a:prstGeom prst="rect">
                <a:avLst/>
              </a:prstGeom>
              <a:blipFill>
                <a:blip r:embed="rId9"/>
                <a:stretch>
                  <a:fillRect l="-1235" r="-98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8AC683-09FB-CCB4-A41C-AD5DD15F3D39}"/>
                  </a:ext>
                </a:extLst>
              </p:cNvPr>
              <p:cNvSpPr txBox="1"/>
              <p:nvPr/>
            </p:nvSpPr>
            <p:spPr>
              <a:xfrm>
                <a:off x="3581480" y="4470568"/>
                <a:ext cx="365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8AC683-09FB-CCB4-A41C-AD5DD15F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80" y="4470568"/>
                <a:ext cx="365485" cy="276999"/>
              </a:xfrm>
              <a:prstGeom prst="rect">
                <a:avLst/>
              </a:prstGeom>
              <a:blipFill>
                <a:blip r:embed="rId10"/>
                <a:stretch>
                  <a:fillRect l="-3390" r="-1525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0A583A0-654F-474A-81C4-D762EE62DBAF}"/>
                  </a:ext>
                </a:extLst>
              </p:cNvPr>
              <p:cNvSpPr txBox="1"/>
              <p:nvPr/>
            </p:nvSpPr>
            <p:spPr>
              <a:xfrm>
                <a:off x="4414664" y="4463673"/>
                <a:ext cx="365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0A583A0-654F-474A-81C4-D762EE62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64" y="4463673"/>
                <a:ext cx="365485" cy="276999"/>
              </a:xfrm>
              <a:prstGeom prst="rect">
                <a:avLst/>
              </a:prstGeom>
              <a:blipFill>
                <a:blip r:embed="rId11"/>
                <a:stretch>
                  <a:fillRect l="-1667" r="-15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CDE9BBD-FFC7-78E1-2E36-FFF8DB2EE7F7}"/>
                  </a:ext>
                </a:extLst>
              </p:cNvPr>
              <p:cNvSpPr txBox="1"/>
              <p:nvPr/>
            </p:nvSpPr>
            <p:spPr>
              <a:xfrm>
                <a:off x="5155480" y="4449544"/>
                <a:ext cx="365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CDE9BBD-FFC7-78E1-2E36-FFF8DB2EE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80" y="4449544"/>
                <a:ext cx="365485" cy="276999"/>
              </a:xfrm>
              <a:prstGeom prst="rect">
                <a:avLst/>
              </a:prstGeom>
              <a:blipFill>
                <a:blip r:embed="rId12"/>
                <a:stretch>
                  <a:fillRect l="-3333" r="-1333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BD4D986-DF08-891B-612B-38612426E226}"/>
                  </a:ext>
                </a:extLst>
              </p:cNvPr>
              <p:cNvSpPr txBox="1"/>
              <p:nvPr/>
            </p:nvSpPr>
            <p:spPr>
              <a:xfrm>
                <a:off x="4842174" y="4804247"/>
                <a:ext cx="682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𝑪𝑬</m:t>
                        </m:r>
                      </m:sub>
                    </m:sSub>
                  </m:oMath>
                </a14:m>
                <a:r>
                  <a:rPr lang="en-US" sz="1800" b="1" dirty="0"/>
                  <a:t>(V)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BD4D986-DF08-891B-612B-38612426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174" y="4804247"/>
                <a:ext cx="682816" cy="276999"/>
              </a:xfrm>
              <a:prstGeom prst="rect">
                <a:avLst/>
              </a:prstGeom>
              <a:blipFill>
                <a:blip r:embed="rId13"/>
                <a:stretch>
                  <a:fillRect l="-11607" t="-28261" r="-2142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4E64A18-F503-CC0C-ABFC-C6301C808F56}"/>
                  </a:ext>
                </a:extLst>
              </p:cNvPr>
              <p:cNvSpPr txBox="1"/>
              <p:nvPr/>
            </p:nvSpPr>
            <p:spPr>
              <a:xfrm rot="21043692">
                <a:off x="5361568" y="1201075"/>
                <a:ext cx="13877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=−0.5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4E64A18-F503-CC0C-ABFC-C6301C80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43692">
                <a:off x="5361568" y="1201075"/>
                <a:ext cx="1387751" cy="276999"/>
              </a:xfrm>
              <a:prstGeom prst="rect">
                <a:avLst/>
              </a:prstGeom>
              <a:blipFill>
                <a:blip r:embed="rId14"/>
                <a:stretch>
                  <a:fillRect l="-2575" r="-3433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ED4895F-35C1-E362-8AE0-446D62A1BF17}"/>
              </a:ext>
            </a:extLst>
          </p:cNvPr>
          <p:cNvCxnSpPr>
            <a:cxnSpLocks/>
          </p:cNvCxnSpPr>
          <p:nvPr/>
        </p:nvCxnSpPr>
        <p:spPr>
          <a:xfrm flipH="1" flipV="1">
            <a:off x="6329693" y="4359884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C2366E-8418-88EA-040A-CF49C4F02DBA}"/>
              </a:ext>
            </a:extLst>
          </p:cNvPr>
          <p:cNvCxnSpPr>
            <a:cxnSpLocks/>
          </p:cNvCxnSpPr>
          <p:nvPr/>
        </p:nvCxnSpPr>
        <p:spPr>
          <a:xfrm flipH="1" flipV="1">
            <a:off x="7130283" y="4374338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71FFBD8-19C5-4F5C-2235-FC5044C71671}"/>
                  </a:ext>
                </a:extLst>
              </p:cNvPr>
              <p:cNvSpPr txBox="1"/>
              <p:nvPr/>
            </p:nvSpPr>
            <p:spPr>
              <a:xfrm>
                <a:off x="5992586" y="4458421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71FFBD8-19C5-4F5C-2235-FC5044C71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86" y="4458421"/>
                <a:ext cx="493725" cy="276999"/>
              </a:xfrm>
              <a:prstGeom prst="rect">
                <a:avLst/>
              </a:prstGeom>
              <a:blipFill>
                <a:blip r:embed="rId15"/>
                <a:stretch>
                  <a:fillRect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93FB0A-4228-FD71-9CC7-0921B229A2A0}"/>
                  </a:ext>
                </a:extLst>
              </p:cNvPr>
              <p:cNvSpPr txBox="1"/>
              <p:nvPr/>
            </p:nvSpPr>
            <p:spPr>
              <a:xfrm>
                <a:off x="6813888" y="4443967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93FB0A-4228-FD71-9CC7-0921B229A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888" y="4443967"/>
                <a:ext cx="493725" cy="276999"/>
              </a:xfrm>
              <a:prstGeom prst="rect">
                <a:avLst/>
              </a:prstGeom>
              <a:blipFill>
                <a:blip r:embed="rId16"/>
                <a:stretch>
                  <a:fillRect l="-1235" r="-111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0E9E2CD-6871-03F4-BA9A-95260F42CC00}"/>
                  </a:ext>
                </a:extLst>
              </p:cNvPr>
              <p:cNvSpPr txBox="1"/>
              <p:nvPr/>
            </p:nvSpPr>
            <p:spPr>
              <a:xfrm rot="21336597">
                <a:off x="5740864" y="3231140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0E9E2CD-6871-03F4-BA9A-95260F42C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5740864" y="3231140"/>
                <a:ext cx="829522" cy="276999"/>
              </a:xfrm>
              <a:prstGeom prst="rect">
                <a:avLst/>
              </a:prstGeom>
              <a:blipFill>
                <a:blip r:embed="rId17"/>
                <a:stretch>
                  <a:fillRect l="-3571" t="-24561" r="-16429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1C11AD5-3021-9C9C-97C9-1B75E3313DF4}"/>
                  </a:ext>
                </a:extLst>
              </p:cNvPr>
              <p:cNvSpPr txBox="1"/>
              <p:nvPr/>
            </p:nvSpPr>
            <p:spPr>
              <a:xfrm rot="21336597">
                <a:off x="6116605" y="3819041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1C11AD5-3021-9C9C-97C9-1B75E331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6116605" y="3819041"/>
                <a:ext cx="192360" cy="276999"/>
              </a:xfrm>
              <a:prstGeom prst="rect">
                <a:avLst/>
              </a:prstGeom>
              <a:blipFill>
                <a:blip r:embed="rId18"/>
                <a:stretch>
                  <a:fillRect l="-22222" r="-22222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6390DD-5D9D-31D1-615C-5A3215200272}"/>
                  </a:ext>
                </a:extLst>
              </p:cNvPr>
              <p:cNvSpPr txBox="1"/>
              <p:nvPr/>
            </p:nvSpPr>
            <p:spPr>
              <a:xfrm rot="21336597">
                <a:off x="5722171" y="2657127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6390DD-5D9D-31D1-615C-5A321520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5722171" y="2657127"/>
                <a:ext cx="829522" cy="276999"/>
              </a:xfrm>
              <a:prstGeom prst="rect">
                <a:avLst/>
              </a:prstGeom>
              <a:blipFill>
                <a:blip r:embed="rId19"/>
                <a:stretch>
                  <a:fillRect l="-3571" t="-24561" r="-16429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DE7FEDF-FE62-6C10-AC21-27DF526A798C}"/>
                  </a:ext>
                </a:extLst>
              </p:cNvPr>
              <p:cNvSpPr txBox="1"/>
              <p:nvPr/>
            </p:nvSpPr>
            <p:spPr>
              <a:xfrm rot="21336597">
                <a:off x="5733501" y="2159782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DE7FEDF-FE62-6C10-AC21-27DF526A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5733501" y="2159782"/>
                <a:ext cx="829522" cy="276999"/>
              </a:xfrm>
              <a:prstGeom prst="rect">
                <a:avLst/>
              </a:prstGeom>
              <a:blipFill>
                <a:blip r:embed="rId20"/>
                <a:stretch>
                  <a:fillRect l="-2837" t="-25000" r="-1631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354642A-5BFE-CF5C-1D3C-431E7E8AE9F7}"/>
                  </a:ext>
                </a:extLst>
              </p:cNvPr>
              <p:cNvSpPr txBox="1"/>
              <p:nvPr/>
            </p:nvSpPr>
            <p:spPr>
              <a:xfrm rot="21336597">
                <a:off x="5706680" y="1648087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354642A-5BFE-CF5C-1D3C-431E7E8A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5706680" y="1648087"/>
                <a:ext cx="829522" cy="276999"/>
              </a:xfrm>
              <a:prstGeom prst="rect">
                <a:avLst/>
              </a:prstGeom>
              <a:blipFill>
                <a:blip r:embed="rId21"/>
                <a:stretch>
                  <a:fillRect l="-2857" t="-25000" r="-1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2678F51-6CBC-C438-6659-1D68D400DF6A}"/>
                  </a:ext>
                </a:extLst>
              </p:cNvPr>
              <p:cNvSpPr txBox="1"/>
              <p:nvPr/>
            </p:nvSpPr>
            <p:spPr>
              <a:xfrm>
                <a:off x="1709204" y="465648"/>
                <a:ext cx="6085489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𝑶𝒖𝒕𝒑𝒖𝒕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𝒄𝒉𝒂𝒓𝒂𝒄𝒕𝒆𝒓𝒊𝒔𝒕𝒊𝒄𝒔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: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𝑸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𝒑𝒐𝒊𝒏𝒕𝒔</m:t>
                      </m:r>
                    </m:oMath>
                  </m:oMathPara>
                </a14:m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2678F51-6CBC-C438-6659-1D68D400D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04" y="465648"/>
                <a:ext cx="6085489" cy="461665"/>
              </a:xfrm>
              <a:prstGeom prst="rect">
                <a:avLst/>
              </a:prstGeom>
              <a:blipFill>
                <a:blip r:embed="rId22"/>
                <a:stretch>
                  <a:fillRect b="-179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58C08379-284B-2412-5B5A-463065D9D8AD}"/>
              </a:ext>
            </a:extLst>
          </p:cNvPr>
          <p:cNvSpPr/>
          <p:nvPr/>
        </p:nvSpPr>
        <p:spPr>
          <a:xfrm>
            <a:off x="3082159" y="3526897"/>
            <a:ext cx="3540498" cy="914400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96107D81-9A7E-E999-04A5-A46A0ECFC104}"/>
              </a:ext>
            </a:extLst>
          </p:cNvPr>
          <p:cNvSpPr/>
          <p:nvPr/>
        </p:nvSpPr>
        <p:spPr>
          <a:xfrm>
            <a:off x="3117062" y="2913468"/>
            <a:ext cx="3520999" cy="1526879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B6B7F608-A7B8-12E5-B40E-BE00EFF06B74}"/>
              </a:ext>
            </a:extLst>
          </p:cNvPr>
          <p:cNvSpPr/>
          <p:nvPr/>
        </p:nvSpPr>
        <p:spPr>
          <a:xfrm>
            <a:off x="3089723" y="2425662"/>
            <a:ext cx="3520999" cy="2008117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61D8AF56-DEAB-F1C1-C636-950DCACD8670}"/>
              </a:ext>
            </a:extLst>
          </p:cNvPr>
          <p:cNvSpPr/>
          <p:nvPr/>
        </p:nvSpPr>
        <p:spPr>
          <a:xfrm>
            <a:off x="3101658" y="1884463"/>
            <a:ext cx="3520999" cy="2549316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CC663F7C-E064-8074-8768-126E315619CF}"/>
              </a:ext>
            </a:extLst>
          </p:cNvPr>
          <p:cNvSpPr/>
          <p:nvPr/>
        </p:nvSpPr>
        <p:spPr>
          <a:xfrm>
            <a:off x="3103934" y="1407516"/>
            <a:ext cx="3520999" cy="3052583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5DDEE12-CE9F-158B-23A9-B8D29C1B9D5B}"/>
              </a:ext>
            </a:extLst>
          </p:cNvPr>
          <p:cNvCxnSpPr>
            <a:cxnSpLocks/>
          </p:cNvCxnSpPr>
          <p:nvPr/>
        </p:nvCxnSpPr>
        <p:spPr>
          <a:xfrm flipH="1" flipV="1">
            <a:off x="3101658" y="1876662"/>
            <a:ext cx="3249169" cy="25571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A432D0A-281E-B730-F6D8-2F6FDF1B1E44}"/>
                  </a:ext>
                </a:extLst>
              </p:cNvPr>
              <p:cNvSpPr txBox="1"/>
              <p:nvPr/>
            </p:nvSpPr>
            <p:spPr>
              <a:xfrm>
                <a:off x="3028273" y="1380992"/>
                <a:ext cx="991583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A432D0A-281E-B730-F6D8-2F6FDF1B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273" y="1380992"/>
                <a:ext cx="991583" cy="57637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0195A0B-417E-B896-F095-D16076757ABD}"/>
                  </a:ext>
                </a:extLst>
              </p:cNvPr>
              <p:cNvSpPr txBox="1"/>
              <p:nvPr/>
            </p:nvSpPr>
            <p:spPr>
              <a:xfrm>
                <a:off x="6227287" y="4088848"/>
                <a:ext cx="10105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,0)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0195A0B-417E-B896-F095-D16076757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87" y="4088848"/>
                <a:ext cx="1010501" cy="369332"/>
              </a:xfrm>
              <a:prstGeom prst="rect">
                <a:avLst/>
              </a:prstGeom>
              <a:blipFill>
                <a:blip r:embed="rId24"/>
                <a:stretch>
                  <a:fillRect l="-1818" r="-1030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1D71AEF-CCA1-2F1C-AD30-19A03FB3E934}"/>
                  </a:ext>
                </a:extLst>
              </p:cNvPr>
              <p:cNvSpPr txBox="1"/>
              <p:nvPr/>
            </p:nvSpPr>
            <p:spPr>
              <a:xfrm rot="2317473">
                <a:off x="4646929" y="3284187"/>
                <a:ext cx="152347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𝐿𝑜𝑎𝑑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1D71AEF-CCA1-2F1C-AD30-19A03FB3E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7473">
                <a:off x="4646929" y="3284187"/>
                <a:ext cx="1523478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3D29D7B-617A-FF1B-B38D-CC2A1CE98708}"/>
              </a:ext>
            </a:extLst>
          </p:cNvPr>
          <p:cNvCxnSpPr/>
          <p:nvPr/>
        </p:nvCxnSpPr>
        <p:spPr>
          <a:xfrm flipV="1">
            <a:off x="3779594" y="1287906"/>
            <a:ext cx="833184" cy="112220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5EC7BEA-1D81-E052-598B-AA5C8AC23768}"/>
              </a:ext>
            </a:extLst>
          </p:cNvPr>
          <p:cNvCxnSpPr/>
          <p:nvPr/>
        </p:nvCxnSpPr>
        <p:spPr>
          <a:xfrm flipV="1">
            <a:off x="4687781" y="1958722"/>
            <a:ext cx="833184" cy="112220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CA9FD25-AA4D-73EA-0888-09B17B45A6A9}"/>
              </a:ext>
            </a:extLst>
          </p:cNvPr>
          <p:cNvCxnSpPr/>
          <p:nvPr/>
        </p:nvCxnSpPr>
        <p:spPr>
          <a:xfrm flipV="1">
            <a:off x="4249200" y="1614247"/>
            <a:ext cx="833184" cy="112220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FAFA35D-BD17-0C5E-336F-EAD68D0D8E0D}"/>
              </a:ext>
            </a:extLst>
          </p:cNvPr>
          <p:cNvSpPr/>
          <p:nvPr/>
        </p:nvSpPr>
        <p:spPr>
          <a:xfrm>
            <a:off x="3936179" y="1934580"/>
            <a:ext cx="1183274" cy="827690"/>
          </a:xfrm>
          <a:custGeom>
            <a:avLst/>
            <a:gdLst>
              <a:gd name="connsiteX0" fmla="*/ 312628 w 1183274"/>
              <a:gd name="connsiteY0" fmla="*/ 827690 h 827690"/>
              <a:gd name="connsiteX1" fmla="*/ 44614 w 1183274"/>
              <a:gd name="connsiteY1" fmla="*/ 189186 h 827690"/>
              <a:gd name="connsiteX2" fmla="*/ 1132435 w 1183274"/>
              <a:gd name="connsiteY2" fmla="*/ 622738 h 827690"/>
              <a:gd name="connsiteX3" fmla="*/ 903835 w 1183274"/>
              <a:gd name="connsiteY3" fmla="*/ 0 h 8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274" h="827690">
                <a:moveTo>
                  <a:pt x="312628" y="827690"/>
                </a:moveTo>
                <a:cubicBezTo>
                  <a:pt x="110304" y="525517"/>
                  <a:pt x="-92020" y="223345"/>
                  <a:pt x="44614" y="189186"/>
                </a:cubicBezTo>
                <a:cubicBezTo>
                  <a:pt x="181248" y="155027"/>
                  <a:pt x="989231" y="654269"/>
                  <a:pt x="1132435" y="622738"/>
                </a:cubicBezTo>
                <a:cubicBezTo>
                  <a:pt x="1275639" y="591207"/>
                  <a:pt x="1089737" y="295603"/>
                  <a:pt x="903835" y="0"/>
                </a:cubicBezTo>
              </a:path>
            </a:pathLst>
          </a:cu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6346442-1FB4-D00A-9492-8EAB06A97C2E}"/>
              </a:ext>
            </a:extLst>
          </p:cNvPr>
          <p:cNvCxnSpPr>
            <a:cxnSpLocks/>
          </p:cNvCxnSpPr>
          <p:nvPr/>
        </p:nvCxnSpPr>
        <p:spPr>
          <a:xfrm flipH="1" flipV="1">
            <a:off x="3942528" y="2146515"/>
            <a:ext cx="472136" cy="383205"/>
          </a:xfrm>
          <a:prstGeom prst="line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5028A7D-F7BD-07B9-7CC8-A10A02623305}"/>
                  </a:ext>
                </a:extLst>
              </p:cNvPr>
              <p:cNvSpPr txBox="1"/>
              <p:nvPr/>
            </p:nvSpPr>
            <p:spPr>
              <a:xfrm rot="18372771">
                <a:off x="4083845" y="1580751"/>
                <a:ext cx="1043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3F7141"/>
                        </a:solidFill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sz="1800" b="0" i="1" smtClean="0">
                        <a:solidFill>
                          <a:srgbClr val="3F714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3F7141"/>
                    </a:solidFill>
                  </a:rPr>
                  <a:t>A=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3F714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3F714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3F714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3F7141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5028A7D-F7BD-07B9-7CC8-A10A0262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72771">
                <a:off x="4083845" y="1580751"/>
                <a:ext cx="1043940" cy="276999"/>
              </a:xfrm>
              <a:prstGeom prst="rect">
                <a:avLst/>
              </a:prstGeom>
              <a:blipFill>
                <a:blip r:embed="rId26"/>
                <a:stretch>
                  <a:fillRect l="-3597" r="-7194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C6CF210-AC16-248D-9020-5193F4381A41}"/>
              </a:ext>
            </a:extLst>
          </p:cNvPr>
          <p:cNvCxnSpPr>
            <a:cxnSpLocks/>
          </p:cNvCxnSpPr>
          <p:nvPr/>
        </p:nvCxnSpPr>
        <p:spPr>
          <a:xfrm flipV="1">
            <a:off x="759172" y="2413331"/>
            <a:ext cx="3037631" cy="3360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79819FE-C0B2-223D-CD87-CF18AB0708A3}"/>
              </a:ext>
            </a:extLst>
          </p:cNvPr>
          <p:cNvCxnSpPr>
            <a:cxnSpLocks/>
          </p:cNvCxnSpPr>
          <p:nvPr/>
        </p:nvCxnSpPr>
        <p:spPr>
          <a:xfrm flipV="1">
            <a:off x="759172" y="3093227"/>
            <a:ext cx="3876705" cy="4424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3F8CEEE-ECC5-90FF-1469-F1A2B5E78E2C}"/>
              </a:ext>
            </a:extLst>
          </p:cNvPr>
          <p:cNvCxnSpPr>
            <a:cxnSpLocks/>
          </p:cNvCxnSpPr>
          <p:nvPr/>
        </p:nvCxnSpPr>
        <p:spPr>
          <a:xfrm flipV="1">
            <a:off x="759172" y="2765291"/>
            <a:ext cx="3457167" cy="3946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1EF1F88-88F9-36AF-AA8C-88D16DA1FD58}"/>
              </a:ext>
            </a:extLst>
          </p:cNvPr>
          <p:cNvSpPr/>
          <p:nvPr/>
        </p:nvSpPr>
        <p:spPr>
          <a:xfrm>
            <a:off x="960966" y="2438511"/>
            <a:ext cx="725214" cy="706170"/>
          </a:xfrm>
          <a:custGeom>
            <a:avLst/>
            <a:gdLst>
              <a:gd name="connsiteX0" fmla="*/ 0 w 725214"/>
              <a:gd name="connsiteY0" fmla="*/ 349143 h 706170"/>
              <a:gd name="connsiteX1" fmla="*/ 212834 w 725214"/>
              <a:gd name="connsiteY1" fmla="*/ 10185 h 706170"/>
              <a:gd name="connsiteX2" fmla="*/ 504496 w 725214"/>
              <a:gd name="connsiteY2" fmla="*/ 695985 h 706170"/>
              <a:gd name="connsiteX3" fmla="*/ 725214 w 725214"/>
              <a:gd name="connsiteY3" fmla="*/ 357026 h 70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214" h="706170">
                <a:moveTo>
                  <a:pt x="0" y="349143"/>
                </a:moveTo>
                <a:cubicBezTo>
                  <a:pt x="64375" y="150760"/>
                  <a:pt x="128751" y="-47622"/>
                  <a:pt x="212834" y="10185"/>
                </a:cubicBezTo>
                <a:cubicBezTo>
                  <a:pt x="296917" y="67992"/>
                  <a:pt x="419099" y="638178"/>
                  <a:pt x="504496" y="695985"/>
                </a:cubicBezTo>
                <a:cubicBezTo>
                  <a:pt x="589893" y="753792"/>
                  <a:pt x="657553" y="555409"/>
                  <a:pt x="725214" y="357026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77D4099-6BC3-0BE1-7074-2822556AEDB3}"/>
                  </a:ext>
                </a:extLst>
              </p:cNvPr>
              <p:cNvSpPr txBox="1"/>
              <p:nvPr/>
            </p:nvSpPr>
            <p:spPr>
              <a:xfrm>
                <a:off x="1344612" y="2441125"/>
                <a:ext cx="983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77D4099-6BC3-0BE1-7074-2822556A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12" y="2441125"/>
                <a:ext cx="983924" cy="276999"/>
              </a:xfrm>
              <a:prstGeom prst="rect">
                <a:avLst/>
              </a:prstGeom>
              <a:blipFill>
                <a:blip r:embed="rId27"/>
                <a:stretch>
                  <a:fillRect l="-8696" t="-28261" r="-1366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E2B7E1B-C36A-2395-AD93-F9C548156EFE}"/>
              </a:ext>
            </a:extLst>
          </p:cNvPr>
          <p:cNvCxnSpPr>
            <a:cxnSpLocks/>
          </p:cNvCxnSpPr>
          <p:nvPr/>
        </p:nvCxnSpPr>
        <p:spPr>
          <a:xfrm flipH="1" flipV="1">
            <a:off x="1134361" y="2449554"/>
            <a:ext cx="7100" cy="315737"/>
          </a:xfrm>
          <a:prstGeom prst="line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FD18A6B-3D37-ED92-CCF8-FEE3683AD041}"/>
                  </a:ext>
                </a:extLst>
              </p:cNvPr>
              <p:cNvSpPr txBox="1"/>
              <p:nvPr/>
            </p:nvSpPr>
            <p:spPr>
              <a:xfrm rot="881294">
                <a:off x="3147043" y="2022859"/>
                <a:ext cx="3143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FD18A6B-3D37-ED92-CCF8-FEE3683A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1294">
                <a:off x="3147043" y="2022859"/>
                <a:ext cx="314317" cy="276999"/>
              </a:xfrm>
              <a:prstGeom prst="rect">
                <a:avLst/>
              </a:prstGeom>
              <a:blipFill>
                <a:blip r:embed="rId28"/>
                <a:stretch>
                  <a:fillRect l="-24194" t="-3448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7575DD4-E1FA-5A77-2386-48F4AFC09EA0}"/>
                  </a:ext>
                </a:extLst>
              </p:cNvPr>
              <p:cNvSpPr txBox="1"/>
              <p:nvPr/>
            </p:nvSpPr>
            <p:spPr>
              <a:xfrm rot="881294">
                <a:off x="3564409" y="2427078"/>
                <a:ext cx="319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7575DD4-E1FA-5A77-2386-48F4AFC09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1294">
                <a:off x="3564409" y="2427078"/>
                <a:ext cx="319639" cy="276999"/>
              </a:xfrm>
              <a:prstGeom prst="rect">
                <a:avLst/>
              </a:prstGeom>
              <a:blipFill>
                <a:blip r:embed="rId29"/>
                <a:stretch>
                  <a:fillRect l="-21875" t="-1724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E2D7BBA-5F6B-DF4A-FA73-D83CE59F9A45}"/>
                  </a:ext>
                </a:extLst>
              </p:cNvPr>
              <p:cNvSpPr txBox="1"/>
              <p:nvPr/>
            </p:nvSpPr>
            <p:spPr>
              <a:xfrm rot="881294">
                <a:off x="4016267" y="2758597"/>
                <a:ext cx="319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E2D7BBA-5F6B-DF4A-FA73-D83CE59F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1294">
                <a:off x="4016267" y="2758597"/>
                <a:ext cx="319639" cy="276999"/>
              </a:xfrm>
              <a:prstGeom prst="rect">
                <a:avLst/>
              </a:prstGeom>
              <a:blipFill>
                <a:blip r:embed="rId30"/>
                <a:stretch>
                  <a:fillRect l="-21875" t="-1724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E2699EB-27BD-D722-6849-533C0C885A40}"/>
                  </a:ext>
                </a:extLst>
              </p:cNvPr>
              <p:cNvSpPr txBox="1"/>
              <p:nvPr/>
            </p:nvSpPr>
            <p:spPr>
              <a:xfrm rot="881294">
                <a:off x="4470978" y="3129058"/>
                <a:ext cx="319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E2699EB-27BD-D722-6849-533C0C885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1294">
                <a:off x="4470978" y="3129058"/>
                <a:ext cx="319639" cy="276999"/>
              </a:xfrm>
              <a:prstGeom prst="rect">
                <a:avLst/>
              </a:prstGeom>
              <a:blipFill>
                <a:blip r:embed="rId31"/>
                <a:stretch>
                  <a:fillRect l="-23810" t="-1724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64B71AB-1777-5B10-6D95-3E361EF57116}"/>
                  </a:ext>
                </a:extLst>
              </p:cNvPr>
              <p:cNvSpPr txBox="1"/>
              <p:nvPr/>
            </p:nvSpPr>
            <p:spPr>
              <a:xfrm rot="881294">
                <a:off x="5124915" y="3586822"/>
                <a:ext cx="319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64B71AB-1777-5B10-6D95-3E361EF57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1294">
                <a:off x="5124915" y="3586822"/>
                <a:ext cx="319639" cy="276999"/>
              </a:xfrm>
              <a:prstGeom prst="rect">
                <a:avLst/>
              </a:prstGeom>
              <a:blipFill>
                <a:blip r:embed="rId32"/>
                <a:stretch>
                  <a:fillRect l="-21875" t="-1724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2FBCE3-6EA4-5322-E5FB-F95DBDDA4C58}"/>
                  </a:ext>
                </a:extLst>
              </p:cNvPr>
              <p:cNvSpPr txBox="1"/>
              <p:nvPr/>
            </p:nvSpPr>
            <p:spPr>
              <a:xfrm rot="881294">
                <a:off x="5724616" y="4098542"/>
                <a:ext cx="319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2FBCE3-6EA4-5322-E5FB-F95DBDDA4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1294">
                <a:off x="5724616" y="4098542"/>
                <a:ext cx="319639" cy="276999"/>
              </a:xfrm>
              <a:prstGeom prst="rect">
                <a:avLst/>
              </a:prstGeom>
              <a:blipFill>
                <a:blip r:embed="rId33"/>
                <a:stretch>
                  <a:fillRect l="-23810" t="-1724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19B9CB6-2A2A-A990-298C-4116A26ECA4E}"/>
                  </a:ext>
                </a:extLst>
              </p:cNvPr>
              <p:cNvSpPr txBox="1"/>
              <p:nvPr/>
            </p:nvSpPr>
            <p:spPr>
              <a:xfrm>
                <a:off x="6927700" y="2495793"/>
                <a:ext cx="182642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𝐿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=300 </m:t>
                      </m:r>
                      <m:r>
                        <m:rPr>
                          <m:sty m:val="p"/>
                        </m:rP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Ω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</m:oMath>
                  </m:oMathPara>
                </a14:m>
                <a:endPara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19B9CB6-2A2A-A990-298C-4116A26EC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00" y="2495793"/>
                <a:ext cx="1826425" cy="707886"/>
              </a:xfrm>
              <a:prstGeom prst="rect">
                <a:avLst/>
              </a:prstGeom>
              <a:blipFill>
                <a:blip r:embed="rId3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Box 169">
            <a:extLst>
              <a:ext uri="{FF2B5EF4-FFF2-40B4-BE49-F238E27FC236}">
                <a16:creationId xmlns:a16="http://schemas.microsoft.com/office/drawing/2014/main" id="{3C7AF77B-E8F9-0DD3-AC97-59F01A610D32}"/>
              </a:ext>
            </a:extLst>
          </p:cNvPr>
          <p:cNvSpPr txBox="1"/>
          <p:nvPr/>
        </p:nvSpPr>
        <p:spPr>
          <a:xfrm>
            <a:off x="402021" y="3603252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waveform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F7A4009-5BB8-FD9A-1225-DAF1AF1C8619}"/>
              </a:ext>
            </a:extLst>
          </p:cNvPr>
          <p:cNvCxnSpPr>
            <a:cxnSpLocks/>
            <a:stCxn id="170" idx="0"/>
          </p:cNvCxnSpPr>
          <p:nvPr/>
        </p:nvCxnSpPr>
        <p:spPr>
          <a:xfrm flipV="1">
            <a:off x="1175630" y="2965468"/>
            <a:ext cx="147943" cy="637784"/>
          </a:xfrm>
          <a:prstGeom prst="line">
            <a:avLst/>
          </a:prstGeom>
          <a:ln w="127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9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Q point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C8FFE4-DFC0-C994-20CE-A570A57A92D5}"/>
              </a:ext>
            </a:extLst>
          </p:cNvPr>
          <p:cNvSpPr txBox="1"/>
          <p:nvPr/>
        </p:nvSpPr>
        <p:spPr>
          <a:xfrm>
            <a:off x="191543" y="706474"/>
            <a:ext cx="4655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choice of Q-point is determined by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The availability of supply voltage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The load resistance of amplifiers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The amplitude of the signal to be amplified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The allowable distortion of the output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4A81A3-7BD3-2569-B9F5-049E307C219D}"/>
                  </a:ext>
                </a:extLst>
              </p:cNvPr>
              <p:cNvSpPr txBox="1"/>
              <p:nvPr/>
            </p:nvSpPr>
            <p:spPr>
              <a:xfrm>
                <a:off x="191543" y="2437743"/>
                <a:ext cx="892652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FF0000"/>
                    </a:solidFill>
                  </a:rPr>
                  <a:t>The operating point can change due to the instability of the collector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 There are three sources for the instability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/>
                  <a:t>The reverse saturation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sub>
                    </m:sSub>
                  </m:oMath>
                </a14:m>
                <a:r>
                  <a:rPr lang="en-US" sz="1600" dirty="0"/>
                  <a:t> which doubles for every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rise of temperature.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/>
                  <a:t>The base-emitter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600" dirty="0"/>
                  <a:t> that falls at the rate of 2.5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dirty="0"/>
                          <m:t>mV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for both Ge and Si transistor. </a:t>
                </a: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which rises with temperature. The value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600" dirty="0"/>
                  <a:t>with temperature is small and the transistor is assumed to be in the active region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600" dirty="0"/>
                  <a:t>is practically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600" dirty="0"/>
                  <a:t> the effect of the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1600" dirty="0"/>
                  <a:t>is ignored here.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4A81A3-7BD3-2569-B9F5-049E307C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3" y="2437743"/>
                <a:ext cx="8926522" cy="1938992"/>
              </a:xfrm>
              <a:prstGeom prst="rect">
                <a:avLst/>
              </a:prstGeom>
              <a:blipFill>
                <a:blip r:embed="rId4"/>
                <a:stretch>
                  <a:fillRect l="-683" t="-1572" r="-683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–Biasing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E1F038-2573-A26E-E1C4-C8B9EEEF448C}"/>
                  </a:ext>
                </a:extLst>
              </p:cNvPr>
              <p:cNvSpPr txBox="1"/>
              <p:nvPr/>
            </p:nvSpPr>
            <p:spPr>
              <a:xfrm>
                <a:off x="220028" y="1028836"/>
                <a:ext cx="7535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𝐸𝑚𝑖𝑡𝑡𝑒𝑟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𝐽𝑢𝑛𝑐𝑡𝑖𝑜𝑛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𝑠h𝑜𝑢𝑙𝑑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𝑓𝑜𝑟𝑤𝑎𝑟𝑑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𝑏𝑖𝑎𝑠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E1F038-2573-A26E-E1C4-C8B9EEEF4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8" y="1028836"/>
                <a:ext cx="7535396" cy="369332"/>
              </a:xfrm>
              <a:prstGeom prst="rect">
                <a:avLst/>
              </a:prstGeom>
              <a:blipFill>
                <a:blip r:embed="rId4"/>
                <a:stretch>
                  <a:fillRect l="-728" r="-89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CBFF3-64C7-B0D3-4C5F-9FD89E34F1AB}"/>
                  </a:ext>
                </a:extLst>
              </p:cNvPr>
              <p:cNvSpPr txBox="1"/>
              <p:nvPr/>
            </p:nvSpPr>
            <p:spPr>
              <a:xfrm>
                <a:off x="120353" y="1426873"/>
                <a:ext cx="7734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𝐶𝑜𝑙𝑙𝑒𝑐𝑡𝑜𝑟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𝑗𝑢𝑛𝑐𝑡𝑖𝑜𝑛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𝑠h𝑜𝑢𝑙𝑑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𝑟𝑒𝑣𝑒𝑟𝑠𝑒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𝑏𝑖𝑎𝑠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6CBFF3-64C7-B0D3-4C5F-9FD89E34F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3" y="1426873"/>
                <a:ext cx="7734745" cy="369332"/>
              </a:xfrm>
              <a:prstGeom prst="rect">
                <a:avLst/>
              </a:prstGeom>
              <a:blipFill>
                <a:blip r:embed="rId5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278B32A-B812-6664-CBB8-50704F499351}"/>
              </a:ext>
            </a:extLst>
          </p:cNvPr>
          <p:cNvSpPr txBox="1"/>
          <p:nvPr/>
        </p:nvSpPr>
        <p:spPr>
          <a:xfrm>
            <a:off x="141489" y="505616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Livvic" panose="020B0604020202020204" charset="0"/>
              </a:rPr>
              <a:t>Normal operation of transistor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39BB6-7890-8A3D-7693-F1E439CCB03F}"/>
              </a:ext>
            </a:extLst>
          </p:cNvPr>
          <p:cNvSpPr txBox="1"/>
          <p:nvPr/>
        </p:nvSpPr>
        <p:spPr>
          <a:xfrm>
            <a:off x="120353" y="1982360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0000FF"/>
                </a:solidFill>
                <a:latin typeface="Livvic" panose="020B0604020202020204" charset="0"/>
              </a:rPr>
              <a:t>Mode of operation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184CD2-9AB4-79EF-B8F0-612E9A57FF07}"/>
              </a:ext>
            </a:extLst>
          </p:cNvPr>
          <p:cNvCxnSpPr>
            <a:cxnSpLocks/>
          </p:cNvCxnSpPr>
          <p:nvPr/>
        </p:nvCxnSpPr>
        <p:spPr>
          <a:xfrm>
            <a:off x="1893561" y="2586021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2139533-6471-57EB-93B9-3B686F553436}"/>
              </a:ext>
            </a:extLst>
          </p:cNvPr>
          <p:cNvGrpSpPr/>
          <p:nvPr/>
        </p:nvGrpSpPr>
        <p:grpSpPr>
          <a:xfrm>
            <a:off x="1104554" y="3185585"/>
            <a:ext cx="1062296" cy="1463596"/>
            <a:chOff x="4453759" y="3377936"/>
            <a:chExt cx="1062296" cy="146359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3BCF028-3349-ACE5-B4AE-246B6F9D0A6E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0BEAC6-9B5A-4E76-1BDB-B8B39F125616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89D2E4-5657-46F2-E575-2D1F2CED5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7B2491B-2090-5ED2-E24C-613CF2778B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0C6A708-44AB-5D35-EB12-3B8D585027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35CEA76-12C2-F55D-B423-2841137CF0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6087CF8-7C16-DC92-0E6D-47B44375CF74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42DA511-CA47-708D-BE7D-612CF389EE0E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0315CE-AE09-FEDD-6358-E135C0E39450}"/>
              </a:ext>
            </a:extLst>
          </p:cNvPr>
          <p:cNvGrpSpPr/>
          <p:nvPr/>
        </p:nvGrpSpPr>
        <p:grpSpPr>
          <a:xfrm>
            <a:off x="297867" y="3533312"/>
            <a:ext cx="932553" cy="211528"/>
            <a:chOff x="4676775" y="1682364"/>
            <a:chExt cx="1619250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F45F4F4-73A2-81DD-767C-115D67C26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F40469-6E4B-5040-F0A3-B4EAF929FE2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375B561-61CD-1B3D-EE3E-24E575DF61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15F46FF-903C-739F-2B70-EFF25B83EC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73F5022-8CD1-BDF8-366A-031F368DAE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99CB72-E0AB-991B-D954-CE7A1A901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2A7C28-61E4-E888-2986-2C417460FE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AEF545-1B09-29B6-2F80-D937653DED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B623D1-7322-AF09-C320-490364EA0692}"/>
              </a:ext>
            </a:extLst>
          </p:cNvPr>
          <p:cNvCxnSpPr>
            <a:cxnSpLocks/>
          </p:cNvCxnSpPr>
          <p:nvPr/>
        </p:nvCxnSpPr>
        <p:spPr>
          <a:xfrm>
            <a:off x="1516360" y="4656297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133105-8D9F-4126-1878-CA307A2C0AA6}"/>
              </a:ext>
            </a:extLst>
          </p:cNvPr>
          <p:cNvCxnSpPr>
            <a:cxnSpLocks/>
          </p:cNvCxnSpPr>
          <p:nvPr/>
        </p:nvCxnSpPr>
        <p:spPr>
          <a:xfrm>
            <a:off x="1692409" y="4769282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8011A2-26F4-96F5-DD7C-4205E600CB92}"/>
              </a:ext>
            </a:extLst>
          </p:cNvPr>
          <p:cNvCxnSpPr>
            <a:cxnSpLocks/>
          </p:cNvCxnSpPr>
          <p:nvPr/>
        </p:nvCxnSpPr>
        <p:spPr>
          <a:xfrm>
            <a:off x="1829043" y="4866501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6DEF9F-15A2-3976-489E-94C9F5606139}"/>
              </a:ext>
            </a:extLst>
          </p:cNvPr>
          <p:cNvCxnSpPr>
            <a:cxnSpLocks/>
          </p:cNvCxnSpPr>
          <p:nvPr/>
        </p:nvCxnSpPr>
        <p:spPr>
          <a:xfrm>
            <a:off x="68934" y="4006610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4329B4-E474-4AC8-B24B-37348A88EB0A}"/>
              </a:ext>
            </a:extLst>
          </p:cNvPr>
          <p:cNvCxnSpPr>
            <a:cxnSpLocks/>
          </p:cNvCxnSpPr>
          <p:nvPr/>
        </p:nvCxnSpPr>
        <p:spPr>
          <a:xfrm>
            <a:off x="159206" y="4117380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4CE05E-25E0-EAE0-9AAF-A15C3FEBEB32}"/>
              </a:ext>
            </a:extLst>
          </p:cNvPr>
          <p:cNvCxnSpPr>
            <a:cxnSpLocks/>
          </p:cNvCxnSpPr>
          <p:nvPr/>
        </p:nvCxnSpPr>
        <p:spPr>
          <a:xfrm>
            <a:off x="318956" y="4115253"/>
            <a:ext cx="0" cy="335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CC2FA3-A59E-FB0E-0B1A-401515192351}"/>
              </a:ext>
            </a:extLst>
          </p:cNvPr>
          <p:cNvCxnSpPr>
            <a:cxnSpLocks/>
          </p:cNvCxnSpPr>
          <p:nvPr/>
        </p:nvCxnSpPr>
        <p:spPr>
          <a:xfrm flipV="1">
            <a:off x="314799" y="4408081"/>
            <a:ext cx="1587623" cy="117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0DD44E-3553-7B51-0234-DC5E3F71D841}"/>
              </a:ext>
            </a:extLst>
          </p:cNvPr>
          <p:cNvCxnSpPr>
            <a:cxnSpLocks/>
          </p:cNvCxnSpPr>
          <p:nvPr/>
        </p:nvCxnSpPr>
        <p:spPr>
          <a:xfrm>
            <a:off x="304670" y="3661991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30DB81-7DE3-5EB7-0136-F11E9C21EC34}"/>
              </a:ext>
            </a:extLst>
          </p:cNvPr>
          <p:cNvCxnSpPr>
            <a:cxnSpLocks/>
          </p:cNvCxnSpPr>
          <p:nvPr/>
        </p:nvCxnSpPr>
        <p:spPr>
          <a:xfrm>
            <a:off x="1870816" y="2576929"/>
            <a:ext cx="1074050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3C3B26-2470-3E42-4FBD-E55B93974CEB}"/>
              </a:ext>
            </a:extLst>
          </p:cNvPr>
          <p:cNvGrpSpPr/>
          <p:nvPr/>
        </p:nvGrpSpPr>
        <p:grpSpPr>
          <a:xfrm rot="5400000">
            <a:off x="2504531" y="2929414"/>
            <a:ext cx="932553" cy="214429"/>
            <a:chOff x="4676775" y="1682364"/>
            <a:chExt cx="1619250" cy="69302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F9ADFDC-B544-4577-A014-A67D77425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7E9126-FE20-8D6B-518E-B71FE46CCA9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5545889-CA58-28DC-6E7E-186555D503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70A748-A3CC-233E-516C-8A139EA647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97374B2-232C-F1F5-14B3-A1833E2A7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4E908BD-9DC7-FD6F-63D7-9F2BCECD2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EC1792-7132-5266-31F9-EC0C7525CC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FC9367-E2F6-6D72-0298-58F4E725B3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B58B4F-B819-741F-62B4-CCA30AA0CCAB}"/>
              </a:ext>
            </a:extLst>
          </p:cNvPr>
          <p:cNvCxnSpPr>
            <a:cxnSpLocks/>
          </p:cNvCxnSpPr>
          <p:nvPr/>
        </p:nvCxnSpPr>
        <p:spPr>
          <a:xfrm>
            <a:off x="2699441" y="351254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546F6F-4F41-3F30-C190-51274B393E36}"/>
              </a:ext>
            </a:extLst>
          </p:cNvPr>
          <p:cNvCxnSpPr>
            <a:cxnSpLocks/>
          </p:cNvCxnSpPr>
          <p:nvPr/>
        </p:nvCxnSpPr>
        <p:spPr>
          <a:xfrm>
            <a:off x="2789713" y="362331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211C5B-246A-5381-1930-A8B6302D675E}"/>
              </a:ext>
            </a:extLst>
          </p:cNvPr>
          <p:cNvCxnSpPr>
            <a:cxnSpLocks/>
          </p:cNvCxnSpPr>
          <p:nvPr/>
        </p:nvCxnSpPr>
        <p:spPr>
          <a:xfrm>
            <a:off x="2949463" y="3621188"/>
            <a:ext cx="0" cy="781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345781-C6CB-8169-D28F-A58AD5171B34}"/>
              </a:ext>
            </a:extLst>
          </p:cNvPr>
          <p:cNvCxnSpPr>
            <a:cxnSpLocks/>
          </p:cNvCxnSpPr>
          <p:nvPr/>
        </p:nvCxnSpPr>
        <p:spPr>
          <a:xfrm flipV="1">
            <a:off x="1917707" y="4402191"/>
            <a:ext cx="1027159" cy="5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982145F-DD5F-4E28-5A97-D995A611C324}"/>
              </a:ext>
            </a:extLst>
          </p:cNvPr>
          <p:cNvSpPr txBox="1"/>
          <p:nvPr/>
        </p:nvSpPr>
        <p:spPr>
          <a:xfrm>
            <a:off x="101983" y="2513409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Livvic" panose="020B0604020202020204" charset="0"/>
              </a:rPr>
              <a:t>CE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48CF1F-9547-90A9-4B00-4D76C9267746}"/>
              </a:ext>
            </a:extLst>
          </p:cNvPr>
          <p:cNvCxnSpPr>
            <a:cxnSpLocks/>
          </p:cNvCxnSpPr>
          <p:nvPr/>
        </p:nvCxnSpPr>
        <p:spPr>
          <a:xfrm>
            <a:off x="4755279" y="4292240"/>
            <a:ext cx="0" cy="313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9CB5A62-057B-7EE6-EC84-5D34B059495E}"/>
              </a:ext>
            </a:extLst>
          </p:cNvPr>
          <p:cNvGrpSpPr/>
          <p:nvPr/>
        </p:nvGrpSpPr>
        <p:grpSpPr>
          <a:xfrm rot="16200000">
            <a:off x="4503723" y="3136872"/>
            <a:ext cx="1013894" cy="1463596"/>
            <a:chOff x="4502161" y="3377936"/>
            <a:chExt cx="1013894" cy="146359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3DA37C5-D610-8CAF-AF15-F0D284D4CAC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A7722B3-C8CF-5E00-5B54-2B3E26FE798B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5D9AF1F-4B00-F659-5A90-5CC2A2EC4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B692B66-4168-E0CF-BAF1-2C871788A6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3991C73-2754-681E-65FB-503A59A198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37C4E1E-D981-90E4-82B1-DD2FA8EC10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D912B0E-FDC7-F48E-64AA-4A0CE887775E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37C55CC-54E0-51FC-1B2E-918ED7C7C41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678004" y="3678500"/>
              <a:ext cx="0" cy="351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D1184C-D7EE-7B96-1CA8-DB4B3F38E364}"/>
              </a:ext>
            </a:extLst>
          </p:cNvPr>
          <p:cNvCxnSpPr>
            <a:cxnSpLocks/>
          </p:cNvCxnSpPr>
          <p:nvPr/>
        </p:nvCxnSpPr>
        <p:spPr>
          <a:xfrm>
            <a:off x="4363715" y="4607369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3AF972F-0345-5D8E-422F-91EEE097AFE2}"/>
              </a:ext>
            </a:extLst>
          </p:cNvPr>
          <p:cNvCxnSpPr>
            <a:cxnSpLocks/>
          </p:cNvCxnSpPr>
          <p:nvPr/>
        </p:nvCxnSpPr>
        <p:spPr>
          <a:xfrm>
            <a:off x="4539764" y="4720354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8B49863-C6DF-6233-F138-E5B48E0AD6BE}"/>
              </a:ext>
            </a:extLst>
          </p:cNvPr>
          <p:cNvCxnSpPr>
            <a:cxnSpLocks/>
          </p:cNvCxnSpPr>
          <p:nvPr/>
        </p:nvCxnSpPr>
        <p:spPr>
          <a:xfrm>
            <a:off x="4676398" y="4817573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7F185D1-EF2C-B40C-9BD8-377E0801D8A3}"/>
              </a:ext>
            </a:extLst>
          </p:cNvPr>
          <p:cNvCxnSpPr>
            <a:cxnSpLocks/>
          </p:cNvCxnSpPr>
          <p:nvPr/>
        </p:nvCxnSpPr>
        <p:spPr>
          <a:xfrm>
            <a:off x="3162983" y="4075536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526402C-AEF8-56BB-84CB-C064ED18754D}"/>
              </a:ext>
            </a:extLst>
          </p:cNvPr>
          <p:cNvCxnSpPr>
            <a:cxnSpLocks/>
          </p:cNvCxnSpPr>
          <p:nvPr/>
        </p:nvCxnSpPr>
        <p:spPr>
          <a:xfrm>
            <a:off x="3254875" y="4006122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57FC4B9-9096-F9ED-A735-CC3B44003BDD}"/>
              </a:ext>
            </a:extLst>
          </p:cNvPr>
          <p:cNvCxnSpPr>
            <a:cxnSpLocks/>
          </p:cNvCxnSpPr>
          <p:nvPr/>
        </p:nvCxnSpPr>
        <p:spPr>
          <a:xfrm>
            <a:off x="3400339" y="4088678"/>
            <a:ext cx="0" cy="298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24F2F5B-30F1-8E7E-E6A9-FE64A3DFBE6D}"/>
              </a:ext>
            </a:extLst>
          </p:cNvPr>
          <p:cNvCxnSpPr>
            <a:cxnSpLocks/>
          </p:cNvCxnSpPr>
          <p:nvPr/>
        </p:nvCxnSpPr>
        <p:spPr>
          <a:xfrm flipV="1">
            <a:off x="3396182" y="4381506"/>
            <a:ext cx="1587623" cy="117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C78EAB-D973-1EC5-551C-EB5BF47B510D}"/>
              </a:ext>
            </a:extLst>
          </p:cNvPr>
          <p:cNvCxnSpPr>
            <a:cxnSpLocks/>
          </p:cNvCxnSpPr>
          <p:nvPr/>
        </p:nvCxnSpPr>
        <p:spPr>
          <a:xfrm>
            <a:off x="3386053" y="3635416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22036CD-C761-CC03-374E-18B6B468C278}"/>
              </a:ext>
            </a:extLst>
          </p:cNvPr>
          <p:cNvGrpSpPr/>
          <p:nvPr/>
        </p:nvGrpSpPr>
        <p:grpSpPr>
          <a:xfrm rot="5400000">
            <a:off x="5500245" y="3761232"/>
            <a:ext cx="513325" cy="197071"/>
            <a:chOff x="4676775" y="1682364"/>
            <a:chExt cx="1619250" cy="693028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CC7209E-279C-C25A-CE72-2F18673DE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4A501E1-85E5-5693-13D7-2998F1A1F3D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0439C92-454D-EF09-A55A-16E7873823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72EB48-1065-8EC5-B341-29C2DD9DB3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DF3FE0A-1ED6-11DA-7B23-269FDA1D04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8638B4-749C-12A4-DB8E-CCDDF0947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4A2C65C-6BB9-A6AD-B3E2-7211064A17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625FED-010D-116B-61FE-0A5C47E68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79D1D91-F37E-4870-8F3F-E4C698B3F18D}"/>
              </a:ext>
            </a:extLst>
          </p:cNvPr>
          <p:cNvCxnSpPr>
            <a:cxnSpLocks/>
          </p:cNvCxnSpPr>
          <p:nvPr/>
        </p:nvCxnSpPr>
        <p:spPr>
          <a:xfrm>
            <a:off x="5519896" y="4116430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106ABB-A10B-4D28-91A9-C66A0A28F7AA}"/>
              </a:ext>
            </a:extLst>
          </p:cNvPr>
          <p:cNvCxnSpPr>
            <a:cxnSpLocks/>
          </p:cNvCxnSpPr>
          <p:nvPr/>
        </p:nvCxnSpPr>
        <p:spPr>
          <a:xfrm>
            <a:off x="5610168" y="4195450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EEF9EE-66E6-8CBD-0E73-BCFDDA187EEC}"/>
              </a:ext>
            </a:extLst>
          </p:cNvPr>
          <p:cNvCxnSpPr>
            <a:cxnSpLocks/>
          </p:cNvCxnSpPr>
          <p:nvPr/>
        </p:nvCxnSpPr>
        <p:spPr>
          <a:xfrm>
            <a:off x="5742469" y="4195450"/>
            <a:ext cx="0" cy="1919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F1A524-0E21-8CA1-D974-E82CB3C6E335}"/>
              </a:ext>
            </a:extLst>
          </p:cNvPr>
          <p:cNvCxnSpPr>
            <a:cxnSpLocks/>
          </p:cNvCxnSpPr>
          <p:nvPr/>
        </p:nvCxnSpPr>
        <p:spPr>
          <a:xfrm flipV="1">
            <a:off x="4955237" y="4375616"/>
            <a:ext cx="1027159" cy="5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642C0C0A-402C-8EA1-6F01-BC3A77076DA1}"/>
              </a:ext>
            </a:extLst>
          </p:cNvPr>
          <p:cNvSpPr txBox="1"/>
          <p:nvPr/>
        </p:nvSpPr>
        <p:spPr>
          <a:xfrm>
            <a:off x="3275239" y="2478338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Livvic" panose="020B0604020202020204" charset="0"/>
              </a:rPr>
              <a:t>CB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2E0D8C6-7C2B-9A04-3E95-3D3ED9AC03DF}"/>
              </a:ext>
            </a:extLst>
          </p:cNvPr>
          <p:cNvCxnSpPr>
            <a:cxnSpLocks/>
          </p:cNvCxnSpPr>
          <p:nvPr/>
        </p:nvCxnSpPr>
        <p:spPr>
          <a:xfrm>
            <a:off x="7863053" y="2595113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C3EDE66-0882-B7D9-D4EA-9BE5E2696ABC}"/>
              </a:ext>
            </a:extLst>
          </p:cNvPr>
          <p:cNvGrpSpPr/>
          <p:nvPr/>
        </p:nvGrpSpPr>
        <p:grpSpPr>
          <a:xfrm flipV="1">
            <a:off x="7182410" y="3156487"/>
            <a:ext cx="935063" cy="909700"/>
            <a:chOff x="7201279" y="3194677"/>
            <a:chExt cx="935063" cy="903093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2598A3B-8E60-FA4F-54F3-13427BD6FA8C}"/>
                </a:ext>
              </a:extLst>
            </p:cNvPr>
            <p:cNvSpPr/>
            <p:nvPr/>
          </p:nvSpPr>
          <p:spPr>
            <a:xfrm>
              <a:off x="7201279" y="319467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A794E15-1A0B-54AF-35FB-D81563E8F1ED}"/>
                </a:ext>
              </a:extLst>
            </p:cNvPr>
            <p:cNvCxnSpPr>
              <a:cxnSpLocks/>
            </p:cNvCxnSpPr>
            <p:nvPr/>
          </p:nvCxnSpPr>
          <p:spPr>
            <a:xfrm>
              <a:off x="7484870" y="332050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B450FD0-1EB5-BE68-1D88-0D0BD42DC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4870" y="323837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3ABDC00-1F25-5CE3-8455-FB55934A9D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4870" y="378588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6E6B2D3-0285-4572-CA5A-40C7FC52C5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8810" y="397194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35C8750-10A2-C48D-7BF1-7F798DB4FC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3549" y="387682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69797ED-E465-F857-BC01-690F88ADCBB6}"/>
              </a:ext>
            </a:extLst>
          </p:cNvPr>
          <p:cNvCxnSpPr>
            <a:cxnSpLocks/>
          </p:cNvCxnSpPr>
          <p:nvPr/>
        </p:nvCxnSpPr>
        <p:spPr>
          <a:xfrm>
            <a:off x="7881635" y="400682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69F1276-4378-FB40-21D2-501995F626CC}"/>
              </a:ext>
            </a:extLst>
          </p:cNvPr>
          <p:cNvCxnSpPr>
            <a:cxnSpLocks/>
          </p:cNvCxnSpPr>
          <p:nvPr/>
        </p:nvCxnSpPr>
        <p:spPr>
          <a:xfrm>
            <a:off x="7065913" y="3641339"/>
            <a:ext cx="400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B32573E-5073-9A73-E95C-7084A9DD369D}"/>
              </a:ext>
            </a:extLst>
          </p:cNvPr>
          <p:cNvGrpSpPr/>
          <p:nvPr/>
        </p:nvGrpSpPr>
        <p:grpSpPr>
          <a:xfrm>
            <a:off x="6279754" y="3505573"/>
            <a:ext cx="932553" cy="211528"/>
            <a:chOff x="4676775" y="1682364"/>
            <a:chExt cx="1619250" cy="693028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923FEF4-C79A-B062-FC71-BC0171170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25E06B7-56C4-7D0E-2D7D-5296AE7F71F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21F2CE2-D808-F4B2-D209-358DFE1083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26BC77A-F83B-B538-03F1-50CCE4479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4F9D436-9C4F-F2DA-6CFB-237EB87512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177719-7FF7-1252-445B-0A435A4DE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82A110B-46C8-8018-6B03-ED7122223A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40FA85E-1369-0E0E-0E5B-48BB2968F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C3C4A25-F0A6-5951-CEFC-FF3D8C526510}"/>
              </a:ext>
            </a:extLst>
          </p:cNvPr>
          <p:cNvCxnSpPr>
            <a:cxnSpLocks/>
          </p:cNvCxnSpPr>
          <p:nvPr/>
        </p:nvCxnSpPr>
        <p:spPr>
          <a:xfrm>
            <a:off x="7485852" y="4665389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7CF38E4-B1B1-1004-E0DF-7D02DA1A556E}"/>
              </a:ext>
            </a:extLst>
          </p:cNvPr>
          <p:cNvCxnSpPr>
            <a:cxnSpLocks/>
          </p:cNvCxnSpPr>
          <p:nvPr/>
        </p:nvCxnSpPr>
        <p:spPr>
          <a:xfrm>
            <a:off x="7661901" y="4778374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2488A00-6237-AB40-EAD2-52AF62C7A0D6}"/>
              </a:ext>
            </a:extLst>
          </p:cNvPr>
          <p:cNvCxnSpPr>
            <a:cxnSpLocks/>
          </p:cNvCxnSpPr>
          <p:nvPr/>
        </p:nvCxnSpPr>
        <p:spPr>
          <a:xfrm>
            <a:off x="7798535" y="4875593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F99872E-CEE9-F190-F9B3-C29DFF9DA427}"/>
              </a:ext>
            </a:extLst>
          </p:cNvPr>
          <p:cNvCxnSpPr>
            <a:cxnSpLocks/>
          </p:cNvCxnSpPr>
          <p:nvPr/>
        </p:nvCxnSpPr>
        <p:spPr>
          <a:xfrm>
            <a:off x="6048555" y="4023757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719E9AF-7A24-4B88-95BB-979D772EF126}"/>
              </a:ext>
            </a:extLst>
          </p:cNvPr>
          <p:cNvCxnSpPr>
            <a:cxnSpLocks/>
          </p:cNvCxnSpPr>
          <p:nvPr/>
        </p:nvCxnSpPr>
        <p:spPr>
          <a:xfrm>
            <a:off x="6127018" y="4117641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4496313-1C21-DFF3-FDD7-6BC9A475ACA3}"/>
              </a:ext>
            </a:extLst>
          </p:cNvPr>
          <p:cNvCxnSpPr>
            <a:cxnSpLocks/>
          </p:cNvCxnSpPr>
          <p:nvPr/>
        </p:nvCxnSpPr>
        <p:spPr>
          <a:xfrm>
            <a:off x="6288448" y="4124345"/>
            <a:ext cx="0" cy="335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6A94D10-F550-E4E2-17AA-2A55E68EC679}"/>
              </a:ext>
            </a:extLst>
          </p:cNvPr>
          <p:cNvCxnSpPr>
            <a:cxnSpLocks/>
          </p:cNvCxnSpPr>
          <p:nvPr/>
        </p:nvCxnSpPr>
        <p:spPr>
          <a:xfrm flipV="1">
            <a:off x="6284291" y="4417173"/>
            <a:ext cx="1587623" cy="117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EA1D1B7-E288-3A97-FEC0-0A2ED7A059BA}"/>
              </a:ext>
            </a:extLst>
          </p:cNvPr>
          <p:cNvCxnSpPr>
            <a:cxnSpLocks/>
          </p:cNvCxnSpPr>
          <p:nvPr/>
        </p:nvCxnSpPr>
        <p:spPr>
          <a:xfrm>
            <a:off x="6288448" y="3621188"/>
            <a:ext cx="0" cy="397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69F70F0-FF44-1D90-8FC6-8BE238E98C9D}"/>
              </a:ext>
            </a:extLst>
          </p:cNvPr>
          <p:cNvCxnSpPr>
            <a:cxnSpLocks/>
          </p:cNvCxnSpPr>
          <p:nvPr/>
        </p:nvCxnSpPr>
        <p:spPr>
          <a:xfrm>
            <a:off x="7840308" y="2586021"/>
            <a:ext cx="1074050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A8A9771-C791-893A-B934-4EC975651BD6}"/>
              </a:ext>
            </a:extLst>
          </p:cNvPr>
          <p:cNvGrpSpPr/>
          <p:nvPr/>
        </p:nvGrpSpPr>
        <p:grpSpPr>
          <a:xfrm rot="5400000">
            <a:off x="8474023" y="2938506"/>
            <a:ext cx="932553" cy="214429"/>
            <a:chOff x="4676775" y="1682364"/>
            <a:chExt cx="1619250" cy="693028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0DBBA9D-67C0-A33A-8A34-75C4169DF5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ED756C1-B689-E436-3064-EC009ED46A9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4AE0490-6899-56D9-7DA8-0C0E7B7064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C110C9E-DD7A-1F5C-530A-F14504A89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9320CAE-386C-999B-9DCA-7B78E3B95F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0437312-B6CC-BA10-A646-AC5885C7A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3716913-9911-8C8B-C1A0-E3D3307E57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71608D-438F-5503-21A6-8D83603863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D933C88-F3EC-DCB3-07B1-3AE4FC910525}"/>
              </a:ext>
            </a:extLst>
          </p:cNvPr>
          <p:cNvCxnSpPr>
            <a:cxnSpLocks/>
          </p:cNvCxnSpPr>
          <p:nvPr/>
        </p:nvCxnSpPr>
        <p:spPr>
          <a:xfrm>
            <a:off x="8670948" y="362331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B2518E1-D2E3-2C6A-39C5-570162354F4C}"/>
              </a:ext>
            </a:extLst>
          </p:cNvPr>
          <p:cNvCxnSpPr>
            <a:cxnSpLocks/>
          </p:cNvCxnSpPr>
          <p:nvPr/>
        </p:nvCxnSpPr>
        <p:spPr>
          <a:xfrm>
            <a:off x="8785535" y="3517973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4720825-BB67-3DF0-6AE3-57C58295866C}"/>
              </a:ext>
            </a:extLst>
          </p:cNvPr>
          <p:cNvCxnSpPr>
            <a:cxnSpLocks/>
          </p:cNvCxnSpPr>
          <p:nvPr/>
        </p:nvCxnSpPr>
        <p:spPr>
          <a:xfrm>
            <a:off x="8918955" y="3630280"/>
            <a:ext cx="0" cy="781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9317539-1AF4-6C15-E94A-05472F71B0F6}"/>
              </a:ext>
            </a:extLst>
          </p:cNvPr>
          <p:cNvCxnSpPr>
            <a:cxnSpLocks/>
          </p:cNvCxnSpPr>
          <p:nvPr/>
        </p:nvCxnSpPr>
        <p:spPr>
          <a:xfrm flipV="1">
            <a:off x="7887199" y="4411283"/>
            <a:ext cx="1027159" cy="5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B37C9997-50F5-1532-981B-132D2F265D1D}"/>
              </a:ext>
            </a:extLst>
          </p:cNvPr>
          <p:cNvSpPr txBox="1"/>
          <p:nvPr/>
        </p:nvSpPr>
        <p:spPr>
          <a:xfrm>
            <a:off x="6071475" y="2522501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Livvic" panose="020B0604020202020204" charset="0"/>
              </a:rPr>
              <a:t>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802CAFB-6156-98E7-8F27-0328FB55A9CA}"/>
                  </a:ext>
                </a:extLst>
              </p:cNvPr>
              <p:cNvSpPr txBox="1"/>
              <p:nvPr/>
            </p:nvSpPr>
            <p:spPr>
              <a:xfrm>
                <a:off x="3142525" y="2968503"/>
                <a:ext cx="2435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802CAFB-6156-98E7-8F27-0328FB55A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525" y="2968503"/>
                <a:ext cx="243528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506BB41-7FE0-78A2-8451-0DAF58D52458}"/>
                  </a:ext>
                </a:extLst>
              </p:cNvPr>
              <p:cNvSpPr txBox="1"/>
              <p:nvPr/>
            </p:nvSpPr>
            <p:spPr>
              <a:xfrm>
                <a:off x="5854150" y="3737322"/>
                <a:ext cx="2435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506BB41-7FE0-78A2-8451-0DAF58D52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50" y="3737322"/>
                <a:ext cx="243528" cy="215444"/>
              </a:xfrm>
              <a:prstGeom prst="rect">
                <a:avLst/>
              </a:prstGeom>
              <a:blipFill>
                <a:blip r:embed="rId6"/>
                <a:stretch>
                  <a:fillRect l="-1500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A85AA74-A1AB-36C4-8652-103440186874}"/>
                  </a:ext>
                </a:extLst>
              </p:cNvPr>
              <p:cNvSpPr txBox="1"/>
              <p:nvPr/>
            </p:nvSpPr>
            <p:spPr>
              <a:xfrm>
                <a:off x="8581765" y="2911743"/>
                <a:ext cx="2435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A85AA74-A1AB-36C4-8652-103440186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65" y="2911743"/>
                <a:ext cx="243528" cy="215444"/>
              </a:xfrm>
              <a:prstGeom prst="rect">
                <a:avLst/>
              </a:prstGeom>
              <a:blipFill>
                <a:blip r:embed="rId6"/>
                <a:stretch>
                  <a:fillRect l="-1500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5D78154-F0AD-65E0-D9F9-32F7BBA021F7}"/>
                  </a:ext>
                </a:extLst>
              </p:cNvPr>
              <p:cNvSpPr txBox="1"/>
              <p:nvPr/>
            </p:nvSpPr>
            <p:spPr>
              <a:xfrm>
                <a:off x="3130983" y="3310280"/>
                <a:ext cx="3115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5D78154-F0AD-65E0-D9F9-32F7BBA02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983" y="3310280"/>
                <a:ext cx="311560" cy="215444"/>
              </a:xfrm>
              <a:prstGeom prst="rect">
                <a:avLst/>
              </a:prstGeom>
              <a:blipFill>
                <a:blip r:embed="rId7"/>
                <a:stretch>
                  <a:fillRect l="-117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A4AF998-8826-7046-2AF3-8F3FD1661303}"/>
                  </a:ext>
                </a:extLst>
              </p:cNvPr>
              <p:cNvSpPr txBox="1"/>
              <p:nvPr/>
            </p:nvSpPr>
            <p:spPr>
              <a:xfrm>
                <a:off x="5346812" y="4117106"/>
                <a:ext cx="3115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A4AF998-8826-7046-2AF3-8F3FD1661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12" y="4117106"/>
                <a:ext cx="311560" cy="215444"/>
              </a:xfrm>
              <a:prstGeom prst="rect">
                <a:avLst/>
              </a:prstGeom>
              <a:blipFill>
                <a:blip r:embed="rId8"/>
                <a:stretch>
                  <a:fillRect l="-11765" r="-19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03FCFF4D-6C31-016F-36A4-8B10C6B75317}"/>
                  </a:ext>
                </a:extLst>
              </p:cNvPr>
              <p:cNvSpPr txBox="1"/>
              <p:nvPr/>
            </p:nvSpPr>
            <p:spPr>
              <a:xfrm>
                <a:off x="8619439" y="3654566"/>
                <a:ext cx="3173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03FCFF4D-6C31-016F-36A4-8B10C6B7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439" y="3654566"/>
                <a:ext cx="317331" cy="215444"/>
              </a:xfrm>
              <a:prstGeom prst="rect">
                <a:avLst/>
              </a:prstGeom>
              <a:blipFill>
                <a:blip r:embed="rId9"/>
                <a:stretch>
                  <a:fillRect l="-1153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D3AF847-A050-1045-5733-2113A63E277E}"/>
                  </a:ext>
                </a:extLst>
              </p:cNvPr>
              <p:cNvSpPr txBox="1"/>
              <p:nvPr/>
            </p:nvSpPr>
            <p:spPr>
              <a:xfrm>
                <a:off x="494842" y="4016623"/>
                <a:ext cx="3253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D3AF847-A050-1045-5733-2113A63E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2" y="4016623"/>
                <a:ext cx="325345" cy="215444"/>
              </a:xfrm>
              <a:prstGeom prst="rect">
                <a:avLst/>
              </a:prstGeom>
              <a:blipFill>
                <a:blip r:embed="rId10"/>
                <a:stretch>
                  <a:fillRect l="-1111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E4049AD-A7B4-1B52-98DF-E46F9EA476D2}"/>
                  </a:ext>
                </a:extLst>
              </p:cNvPr>
              <p:cNvSpPr txBox="1"/>
              <p:nvPr/>
            </p:nvSpPr>
            <p:spPr>
              <a:xfrm>
                <a:off x="6534102" y="3984156"/>
                <a:ext cx="3253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E4049AD-A7B4-1B52-98DF-E46F9EA47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02" y="3984156"/>
                <a:ext cx="325345" cy="215444"/>
              </a:xfrm>
              <a:prstGeom prst="rect">
                <a:avLst/>
              </a:prstGeom>
              <a:blipFill>
                <a:blip r:embed="rId11"/>
                <a:stretch>
                  <a:fillRect l="-1132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645383D-9B48-F258-1917-7FCD4E51DE1C}"/>
                  </a:ext>
                </a:extLst>
              </p:cNvPr>
              <p:cNvSpPr txBox="1"/>
              <p:nvPr/>
            </p:nvSpPr>
            <p:spPr>
              <a:xfrm>
                <a:off x="3632592" y="3962961"/>
                <a:ext cx="3141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645383D-9B48-F258-1917-7FCD4E51D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92" y="3962961"/>
                <a:ext cx="314125" cy="215444"/>
              </a:xfrm>
              <a:prstGeom prst="rect">
                <a:avLst/>
              </a:prstGeom>
              <a:blipFill>
                <a:blip r:embed="rId12"/>
                <a:stretch>
                  <a:fillRect l="-117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BE082CA-677D-AC32-28F8-5FCDA156FC64}"/>
              </a:ext>
            </a:extLst>
          </p:cNvPr>
          <p:cNvCxnSpPr>
            <a:cxnSpLocks/>
          </p:cNvCxnSpPr>
          <p:nvPr/>
        </p:nvCxnSpPr>
        <p:spPr>
          <a:xfrm flipV="1">
            <a:off x="3365081" y="3617072"/>
            <a:ext cx="971324" cy="7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49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a typeface="Cambria Math" panose="02040503050406030204" pitchFamily="18" charset="0"/>
              </a:rPr>
              <a:t>Transistor Characteristics</a:t>
            </a:r>
            <a:endParaRPr lang="en-US" sz="2800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E078C5-0E3C-5BDB-D3A4-654877658314}"/>
                  </a:ext>
                </a:extLst>
              </p:cNvPr>
              <p:cNvSpPr txBox="1"/>
              <p:nvPr/>
            </p:nvSpPr>
            <p:spPr>
              <a:xfrm>
                <a:off x="2408767" y="740845"/>
                <a:ext cx="4326466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𝑻𝒓𝒂𝒏𝒔𝒊𝒔𝒕𝒐𝒓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𝑪𝒉𝒂𝒓𝒂𝒄𝒕𝒆𝒓𝒊𝒔𝒕𝒊𝒄𝒔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E078C5-0E3C-5BDB-D3A4-654877658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767" y="740845"/>
                <a:ext cx="43264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89C860-CC16-5F22-CC3F-50413B954331}"/>
              </a:ext>
            </a:extLst>
          </p:cNvPr>
          <p:cNvCxnSpPr>
            <a:stCxn id="4" idx="2"/>
          </p:cNvCxnSpPr>
          <p:nvPr/>
        </p:nvCxnSpPr>
        <p:spPr>
          <a:xfrm>
            <a:off x="4572000" y="1202510"/>
            <a:ext cx="0" cy="592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C096B9-B232-C7C3-A862-249FFD6E1AB5}"/>
                  </a:ext>
                </a:extLst>
              </p:cNvPr>
              <p:cNvSpPr txBox="1"/>
              <p:nvPr/>
            </p:nvSpPr>
            <p:spPr>
              <a:xfrm>
                <a:off x="1030817" y="2836894"/>
                <a:ext cx="2349497" cy="494751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𝑰</m:t>
                        </m:r>
                      </m:e>
                      <m:sub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𝒊𝒏𝒑𝒖𝒕</m:t>
                        </m:r>
                      </m:sub>
                    </m:sSub>
                  </m:oMath>
                </a14:m>
                <a:r>
                  <a:rPr kumimoji="0" lang="en-US" sz="2400" b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𝒊𝒏𝒑𝒖𝒕</m:t>
                        </m:r>
                      </m:sub>
                    </m:sSub>
                  </m:oMath>
                </a14:m>
                <a:r>
                  <a:rPr kumimoji="0" lang="en-US" sz="2400" b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C096B9-B232-C7C3-A862-249FFD6E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2836894"/>
                <a:ext cx="2349497" cy="494751"/>
              </a:xfrm>
              <a:prstGeom prst="rect">
                <a:avLst/>
              </a:prstGeom>
              <a:blipFill>
                <a:blip r:embed="rId5"/>
                <a:stretch>
                  <a:fillRect l="-258" t="-8333" b="-1785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A8D54D-8D31-EC1C-D470-6D9BFFEDC51E}"/>
              </a:ext>
            </a:extLst>
          </p:cNvPr>
          <p:cNvCxnSpPr/>
          <p:nvPr/>
        </p:nvCxnSpPr>
        <p:spPr>
          <a:xfrm>
            <a:off x="2264833" y="1794933"/>
            <a:ext cx="46143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88AF57-988B-2A62-3A51-E9B916214390}"/>
              </a:ext>
            </a:extLst>
          </p:cNvPr>
          <p:cNvCxnSpPr/>
          <p:nvPr/>
        </p:nvCxnSpPr>
        <p:spPr>
          <a:xfrm>
            <a:off x="2264833" y="1794933"/>
            <a:ext cx="0" cy="592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45064-3DB0-D6A4-7AFD-CB39971AF44C}"/>
              </a:ext>
            </a:extLst>
          </p:cNvPr>
          <p:cNvCxnSpPr/>
          <p:nvPr/>
        </p:nvCxnSpPr>
        <p:spPr>
          <a:xfrm>
            <a:off x="6879166" y="1794933"/>
            <a:ext cx="0" cy="592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7B3DB5-E948-8205-B1C8-81668663113E}"/>
                  </a:ext>
                </a:extLst>
              </p:cNvPr>
              <p:cNvSpPr txBox="1"/>
              <p:nvPr/>
            </p:nvSpPr>
            <p:spPr>
              <a:xfrm>
                <a:off x="1617133" y="2364750"/>
                <a:ext cx="1261532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𝑰𝒏𝒑𝒖𝒕</m:t>
                      </m:r>
                    </m:oMath>
                  </m:oMathPara>
                </a14:m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7B3DB5-E948-8205-B1C8-816686631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33" y="2364750"/>
                <a:ext cx="1261532" cy="461665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B097C-7199-17CF-3194-B4F058816025}"/>
                  </a:ext>
                </a:extLst>
              </p:cNvPr>
              <p:cNvSpPr txBox="1"/>
              <p:nvPr/>
            </p:nvSpPr>
            <p:spPr>
              <a:xfrm>
                <a:off x="5543554" y="2853816"/>
                <a:ext cx="2728379" cy="494751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𝑰</m:t>
                        </m:r>
                      </m:e>
                      <m:sub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𝒐𝒖𝒕𝒑𝒖𝒕</m:t>
                        </m:r>
                      </m:sub>
                    </m:sSub>
                  </m:oMath>
                </a14:m>
                <a:r>
                  <a:rPr kumimoji="0" lang="en-US" sz="2400" b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𝒑𝒖𝒕</m:t>
                        </m:r>
                      </m:sub>
                    </m:sSub>
                  </m:oMath>
                </a14:m>
                <a:r>
                  <a:rPr kumimoji="0" lang="en-US" sz="2400" b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CB097C-7199-17CF-3194-B4F058816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4" y="2853816"/>
                <a:ext cx="2728379" cy="494751"/>
              </a:xfrm>
              <a:prstGeom prst="rect">
                <a:avLst/>
              </a:prstGeom>
              <a:blipFill>
                <a:blip r:embed="rId7"/>
                <a:stretch>
                  <a:fillRect l="-222" t="-8434" b="-1927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E300AA-6BBA-C14A-F8B0-6CFD4AA5EA14}"/>
                  </a:ext>
                </a:extLst>
              </p:cNvPr>
              <p:cNvSpPr txBox="1"/>
              <p:nvPr/>
            </p:nvSpPr>
            <p:spPr>
              <a:xfrm>
                <a:off x="6265337" y="2387356"/>
                <a:ext cx="1261532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𝑶𝒖𝒕𝒑𝒖𝒕</m:t>
                      </m:r>
                    </m:oMath>
                  </m:oMathPara>
                </a14:m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E300AA-6BBA-C14A-F8B0-6CFD4AA5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37" y="2387356"/>
                <a:ext cx="1261532" cy="461665"/>
              </a:xfrm>
              <a:prstGeom prst="rect">
                <a:avLst/>
              </a:prstGeom>
              <a:blipFill>
                <a:blip r:embed="rId8"/>
                <a:stretch>
                  <a:fillRect l="-2871" r="-2392" b="-1818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2B6BD9C-9706-D2E2-CEBE-93E89C4F0F53}"/>
              </a:ext>
            </a:extLst>
          </p:cNvPr>
          <p:cNvSpPr txBox="1"/>
          <p:nvPr/>
        </p:nvSpPr>
        <p:spPr>
          <a:xfrm>
            <a:off x="575806" y="3362694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 voltage is parameter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71CCEA-9294-A130-B523-616F52B16D49}"/>
              </a:ext>
            </a:extLst>
          </p:cNvPr>
          <p:cNvSpPr txBox="1"/>
          <p:nvPr/>
        </p:nvSpPr>
        <p:spPr>
          <a:xfrm>
            <a:off x="5453239" y="3331645"/>
            <a:ext cx="3114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 current is parameter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E52ED-6ECC-1150-275F-D17C0A803291}"/>
              </a:ext>
            </a:extLst>
          </p:cNvPr>
          <p:cNvSpPr txBox="1"/>
          <p:nvPr/>
        </p:nvSpPr>
        <p:spPr>
          <a:xfrm>
            <a:off x="1065523" y="3793853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CE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4E1F38-3D67-BF09-94F0-2CE233E09B82}"/>
                  </a:ext>
                </a:extLst>
              </p:cNvPr>
              <p:cNvSpPr txBox="1"/>
              <p:nvPr/>
            </p:nvSpPr>
            <p:spPr>
              <a:xfrm>
                <a:off x="1079059" y="4188939"/>
                <a:ext cx="2379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(mA)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400" dirty="0"/>
                  <a:t>(V)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4E1F38-3D67-BF09-94F0-2CE233E09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59" y="4188939"/>
                <a:ext cx="2379562" cy="369332"/>
              </a:xfrm>
              <a:prstGeom prst="rect">
                <a:avLst/>
              </a:prstGeom>
              <a:blipFill>
                <a:blip r:embed="rId9"/>
                <a:stretch>
                  <a:fillRect l="-4359" t="-22951" r="-6923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7C8AF-F1A9-C731-E9C4-C0216FEFF32C}"/>
                  </a:ext>
                </a:extLst>
              </p:cNvPr>
              <p:cNvSpPr txBox="1"/>
              <p:nvPr/>
            </p:nvSpPr>
            <p:spPr>
              <a:xfrm>
                <a:off x="950354" y="4682933"/>
                <a:ext cx="2739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</m:oMath>
                </a14:m>
                <a:r>
                  <a:rPr lang="en-US" sz="2400" dirty="0"/>
                  <a:t>(V)</a:t>
                </a:r>
                <a:r>
                  <a:rPr lang="en-US" sz="2400" dirty="0">
                    <a:sym typeface="Wingdings" panose="05000000000000000000" pitchFamily="2" charset="2"/>
                  </a:rPr>
                  <a:t> parameter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7C8AF-F1A9-C731-E9C4-C0216FEFF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54" y="4682933"/>
                <a:ext cx="2739468" cy="369332"/>
              </a:xfrm>
              <a:prstGeom prst="rect">
                <a:avLst/>
              </a:prstGeom>
              <a:blipFill>
                <a:blip r:embed="rId10"/>
                <a:stretch>
                  <a:fillRect l="-4009" t="-22951" r="-2673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D39CB06-6AC0-7E26-CA59-D0C6537E5564}"/>
              </a:ext>
            </a:extLst>
          </p:cNvPr>
          <p:cNvSpPr txBox="1"/>
          <p:nvPr/>
        </p:nvSpPr>
        <p:spPr>
          <a:xfrm>
            <a:off x="5808565" y="3793853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CE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375184-50FB-277A-66EA-65D328561E21}"/>
                  </a:ext>
                </a:extLst>
              </p:cNvPr>
              <p:cNvSpPr txBox="1"/>
              <p:nvPr/>
            </p:nvSpPr>
            <p:spPr>
              <a:xfrm>
                <a:off x="5822101" y="4188939"/>
                <a:ext cx="2356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(mA)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sub>
                    </m:sSub>
                  </m:oMath>
                </a14:m>
                <a:r>
                  <a:rPr lang="en-US" sz="2400" dirty="0"/>
                  <a:t>(V)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375184-50FB-277A-66EA-65D328561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01" y="4188939"/>
                <a:ext cx="2356607" cy="369332"/>
              </a:xfrm>
              <a:prstGeom prst="rect">
                <a:avLst/>
              </a:prstGeom>
              <a:blipFill>
                <a:blip r:embed="rId11"/>
                <a:stretch>
                  <a:fillRect l="-4393" t="-22951" r="-697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5B3031-F631-1EAF-91BA-B4DF08EEB8C5}"/>
                  </a:ext>
                </a:extLst>
              </p:cNvPr>
              <p:cNvSpPr txBox="1"/>
              <p:nvPr/>
            </p:nvSpPr>
            <p:spPr>
              <a:xfrm>
                <a:off x="5693396" y="4682933"/>
                <a:ext cx="2878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(mA)</a:t>
                </a:r>
                <a:r>
                  <a:rPr lang="en-US" sz="2400" dirty="0">
                    <a:sym typeface="Wingdings" panose="05000000000000000000" pitchFamily="2" charset="2"/>
                  </a:rPr>
                  <a:t> parameter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5B3031-F631-1EAF-91BA-B4DF08EEB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96" y="4682933"/>
                <a:ext cx="2878930" cy="369332"/>
              </a:xfrm>
              <a:prstGeom prst="rect">
                <a:avLst/>
              </a:prstGeom>
              <a:blipFill>
                <a:blip r:embed="rId12"/>
                <a:stretch>
                  <a:fillRect l="-3814" t="-22951" r="-212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3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Livvic" panose="020B0604020202020204" charset="0"/>
              </a:rPr>
              <a:t>Transistor characteristics PNP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39E523-AA68-E71C-7CE4-B64AE1444EB2}"/>
              </a:ext>
            </a:extLst>
          </p:cNvPr>
          <p:cNvCxnSpPr>
            <a:cxnSpLocks/>
          </p:cNvCxnSpPr>
          <p:nvPr/>
        </p:nvCxnSpPr>
        <p:spPr>
          <a:xfrm>
            <a:off x="4860768" y="158476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FC0BED-B010-C158-2B6A-2CBCFB5929FE}"/>
              </a:ext>
            </a:extLst>
          </p:cNvPr>
          <p:cNvGrpSpPr/>
          <p:nvPr/>
        </p:nvGrpSpPr>
        <p:grpSpPr>
          <a:xfrm>
            <a:off x="2794001" y="2184332"/>
            <a:ext cx="2340056" cy="1463596"/>
            <a:chOff x="3175999" y="3377936"/>
            <a:chExt cx="2340056" cy="146359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274EA54-185E-38C0-2594-DF30724B9744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4FFE541-E8D6-566E-A6AF-8DA094A27E91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CC9EF19-8B51-EF4C-CDB5-F2DB100B98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80E856B-2B67-5B7E-171E-DEEC4F7839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06C3E2F-9338-7AE8-5BB9-D68EDFE966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488" y="4001064"/>
              <a:ext cx="66182" cy="1488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0DE76F2-AFCC-1BA0-60D2-EDBA22CE2988}"/>
                </a:ext>
              </a:extLst>
            </p:cNvPr>
            <p:cNvCxnSpPr>
              <a:cxnSpLocks/>
            </p:cNvCxnSpPr>
            <p:nvPr/>
          </p:nvCxnSpPr>
          <p:spPr>
            <a:xfrm>
              <a:off x="4901127" y="3976899"/>
              <a:ext cx="1678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C9F3DA0-5855-FF7D-ABED-50B1ABE63CD0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3D5D664-E311-106E-0CF5-A5D3E61C8DA5}"/>
                </a:ext>
              </a:extLst>
            </p:cNvPr>
            <p:cNvCxnSpPr>
              <a:cxnSpLocks/>
            </p:cNvCxnSpPr>
            <p:nvPr/>
          </p:nvCxnSpPr>
          <p:spPr>
            <a:xfrm>
              <a:off x="3175999" y="3854342"/>
              <a:ext cx="16778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29ACBD-57A8-63FA-9B5E-69703E6C2985}"/>
              </a:ext>
            </a:extLst>
          </p:cNvPr>
          <p:cNvCxnSpPr>
            <a:cxnSpLocks/>
          </p:cNvCxnSpPr>
          <p:nvPr/>
        </p:nvCxnSpPr>
        <p:spPr>
          <a:xfrm>
            <a:off x="4483567" y="3655044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6F293A-91C1-EDF4-2078-EA1935DADF61}"/>
              </a:ext>
            </a:extLst>
          </p:cNvPr>
          <p:cNvCxnSpPr>
            <a:cxnSpLocks/>
          </p:cNvCxnSpPr>
          <p:nvPr/>
        </p:nvCxnSpPr>
        <p:spPr>
          <a:xfrm>
            <a:off x="4659616" y="3768029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B395352-4E5E-E8A2-7518-967E6746D04F}"/>
              </a:ext>
            </a:extLst>
          </p:cNvPr>
          <p:cNvCxnSpPr>
            <a:cxnSpLocks/>
          </p:cNvCxnSpPr>
          <p:nvPr/>
        </p:nvCxnSpPr>
        <p:spPr>
          <a:xfrm>
            <a:off x="4796250" y="3865248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8E7482-1850-32E4-088C-B3782A2BCA04}"/>
              </a:ext>
            </a:extLst>
          </p:cNvPr>
          <p:cNvCxnSpPr>
            <a:cxnSpLocks/>
          </p:cNvCxnSpPr>
          <p:nvPr/>
        </p:nvCxnSpPr>
        <p:spPr>
          <a:xfrm>
            <a:off x="1835326" y="2660738"/>
            <a:ext cx="471472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ED1072-E117-9ABB-B4C3-11B2C875267D}"/>
              </a:ext>
            </a:extLst>
          </p:cNvPr>
          <p:cNvCxnSpPr>
            <a:cxnSpLocks/>
          </p:cNvCxnSpPr>
          <p:nvPr/>
        </p:nvCxnSpPr>
        <p:spPr>
          <a:xfrm flipV="1">
            <a:off x="3282006" y="3406828"/>
            <a:ext cx="1587623" cy="117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EB88E09-88F8-2710-2011-D5C0D492921D}"/>
              </a:ext>
            </a:extLst>
          </p:cNvPr>
          <p:cNvCxnSpPr>
            <a:cxnSpLocks/>
          </p:cNvCxnSpPr>
          <p:nvPr/>
        </p:nvCxnSpPr>
        <p:spPr>
          <a:xfrm>
            <a:off x="4838023" y="1575676"/>
            <a:ext cx="1765978" cy="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D9DBC6-CCE4-56FD-ABD7-C5690D186729}"/>
              </a:ext>
            </a:extLst>
          </p:cNvPr>
          <p:cNvGrpSpPr/>
          <p:nvPr/>
        </p:nvGrpSpPr>
        <p:grpSpPr>
          <a:xfrm rot="5400000">
            <a:off x="7323974" y="2758156"/>
            <a:ext cx="988305" cy="297260"/>
            <a:chOff x="5068614" y="1682364"/>
            <a:chExt cx="1227411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8A9F54-2B49-39D6-5ED8-D4E2F82937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3D3797-7C7A-C331-FDD6-A3328621D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337D5FF-61DD-7498-AEC3-759EA5038D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53E810F-05E1-6F96-DF5A-06D1EB5A6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926AA07-4B47-7760-0EE4-2CA1711F4F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82A109F-5260-1FD3-2C1C-A7AF3FBC80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CAFC69A-C55E-0989-6AB4-B248A22102A3}"/>
              </a:ext>
            </a:extLst>
          </p:cNvPr>
          <p:cNvCxnSpPr>
            <a:cxnSpLocks/>
          </p:cNvCxnSpPr>
          <p:nvPr/>
        </p:nvCxnSpPr>
        <p:spPr>
          <a:xfrm>
            <a:off x="8240520" y="2511292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F855069-20F7-4DB3-D91E-A3E3A7662038}"/>
              </a:ext>
            </a:extLst>
          </p:cNvPr>
          <p:cNvCxnSpPr>
            <a:cxnSpLocks/>
          </p:cNvCxnSpPr>
          <p:nvPr/>
        </p:nvCxnSpPr>
        <p:spPr>
          <a:xfrm>
            <a:off x="8325701" y="2407906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9BEE69F-CA77-7829-C7CD-C44ADF326243}"/>
              </a:ext>
            </a:extLst>
          </p:cNvPr>
          <p:cNvCxnSpPr>
            <a:cxnSpLocks/>
          </p:cNvCxnSpPr>
          <p:nvPr/>
        </p:nvCxnSpPr>
        <p:spPr>
          <a:xfrm>
            <a:off x="8476256" y="2515038"/>
            <a:ext cx="0" cy="885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B53DB0-7DD9-9598-2D00-487AC776E235}"/>
              </a:ext>
            </a:extLst>
          </p:cNvPr>
          <p:cNvCxnSpPr>
            <a:cxnSpLocks/>
          </p:cNvCxnSpPr>
          <p:nvPr/>
        </p:nvCxnSpPr>
        <p:spPr>
          <a:xfrm flipV="1">
            <a:off x="4884914" y="3403883"/>
            <a:ext cx="2912887" cy="29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C57844E-0349-2804-A111-567198D12905}"/>
              </a:ext>
            </a:extLst>
          </p:cNvPr>
          <p:cNvSpPr/>
          <p:nvPr/>
        </p:nvSpPr>
        <p:spPr>
          <a:xfrm>
            <a:off x="5826853" y="2310155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1ADB13-E024-6F3F-9AA9-A6DA75F97813}"/>
              </a:ext>
            </a:extLst>
          </p:cNvPr>
          <p:cNvCxnSpPr>
            <a:cxnSpLocks/>
          </p:cNvCxnSpPr>
          <p:nvPr/>
        </p:nvCxnSpPr>
        <p:spPr>
          <a:xfrm>
            <a:off x="6085406" y="2763467"/>
            <a:ext cx="0" cy="637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686B22-F37A-47E1-1567-0F5A474EF363}"/>
              </a:ext>
            </a:extLst>
          </p:cNvPr>
          <p:cNvCxnSpPr>
            <a:cxnSpLocks/>
          </p:cNvCxnSpPr>
          <p:nvPr/>
        </p:nvCxnSpPr>
        <p:spPr>
          <a:xfrm>
            <a:off x="6059404" y="1575676"/>
            <a:ext cx="0" cy="734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FF805C8-2C76-822F-D213-B707AE7CCDE8}"/>
              </a:ext>
            </a:extLst>
          </p:cNvPr>
          <p:cNvSpPr/>
          <p:nvPr/>
        </p:nvSpPr>
        <p:spPr>
          <a:xfrm>
            <a:off x="6601872" y="1358112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3B38F4-CCFE-6170-4532-407A5E41732E}"/>
              </a:ext>
            </a:extLst>
          </p:cNvPr>
          <p:cNvGrpSpPr/>
          <p:nvPr/>
        </p:nvGrpSpPr>
        <p:grpSpPr>
          <a:xfrm rot="5400000">
            <a:off x="7482486" y="1912380"/>
            <a:ext cx="702947" cy="295310"/>
            <a:chOff x="4974021" y="1686910"/>
            <a:chExt cx="873015" cy="68848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22F55B-8BDA-3A40-B40B-9724C89CA1A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FA8A0-A336-C33E-0B18-F65CEB56CA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696296-97AD-167B-45CD-037A13C7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A77D39-808B-2562-BCE1-0256DD80F6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41328E5-2B81-252E-E38F-A8B2A47E7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70FE1B-1189-6E0D-E2ED-2DF2F0CAD2C0}"/>
              </a:ext>
            </a:extLst>
          </p:cNvPr>
          <p:cNvCxnSpPr>
            <a:cxnSpLocks/>
          </p:cNvCxnSpPr>
          <p:nvPr/>
        </p:nvCxnSpPr>
        <p:spPr>
          <a:xfrm>
            <a:off x="7797801" y="1584470"/>
            <a:ext cx="0" cy="1387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D730B9-F831-74B2-F011-58B6B42E4A0E}"/>
              </a:ext>
            </a:extLst>
          </p:cNvPr>
          <p:cNvCxnSpPr>
            <a:cxnSpLocks/>
          </p:cNvCxnSpPr>
          <p:nvPr/>
        </p:nvCxnSpPr>
        <p:spPr>
          <a:xfrm>
            <a:off x="7786399" y="1584470"/>
            <a:ext cx="689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1ACF6BA-73C7-C6DC-3ABB-27C26F501617}"/>
              </a:ext>
            </a:extLst>
          </p:cNvPr>
          <p:cNvCxnSpPr>
            <a:cxnSpLocks/>
          </p:cNvCxnSpPr>
          <p:nvPr/>
        </p:nvCxnSpPr>
        <p:spPr>
          <a:xfrm>
            <a:off x="8476256" y="1594122"/>
            <a:ext cx="0" cy="817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76C2C16-3FF2-6CE3-3D59-7E65FF0B0471}"/>
              </a:ext>
            </a:extLst>
          </p:cNvPr>
          <p:cNvCxnSpPr>
            <a:cxnSpLocks/>
          </p:cNvCxnSpPr>
          <p:nvPr/>
        </p:nvCxnSpPr>
        <p:spPr>
          <a:xfrm>
            <a:off x="7781308" y="3400938"/>
            <a:ext cx="689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907EED0-194C-2030-473E-EEAF8B546D46}"/>
              </a:ext>
            </a:extLst>
          </p:cNvPr>
          <p:cNvCxnSpPr>
            <a:cxnSpLocks/>
          </p:cNvCxnSpPr>
          <p:nvPr/>
        </p:nvCxnSpPr>
        <p:spPr>
          <a:xfrm>
            <a:off x="7071231" y="1594122"/>
            <a:ext cx="3455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0AF4837-8614-D017-4D99-04E1CE01D5DB}"/>
              </a:ext>
            </a:extLst>
          </p:cNvPr>
          <p:cNvCxnSpPr>
            <a:cxnSpLocks/>
          </p:cNvCxnSpPr>
          <p:nvPr/>
        </p:nvCxnSpPr>
        <p:spPr>
          <a:xfrm>
            <a:off x="7430283" y="1575676"/>
            <a:ext cx="0" cy="734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8ACDC69-780C-6A28-9E79-440879884225}"/>
              </a:ext>
            </a:extLst>
          </p:cNvPr>
          <p:cNvCxnSpPr>
            <a:cxnSpLocks/>
          </p:cNvCxnSpPr>
          <p:nvPr/>
        </p:nvCxnSpPr>
        <p:spPr>
          <a:xfrm>
            <a:off x="7443417" y="2310155"/>
            <a:ext cx="226079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9565469-E6A9-3017-CE60-C1B0773C609A}"/>
              </a:ext>
            </a:extLst>
          </p:cNvPr>
          <p:cNvGrpSpPr/>
          <p:nvPr/>
        </p:nvGrpSpPr>
        <p:grpSpPr>
          <a:xfrm>
            <a:off x="1450313" y="1735061"/>
            <a:ext cx="312118" cy="1665874"/>
            <a:chOff x="1709244" y="1728422"/>
            <a:chExt cx="312118" cy="166587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F1F2DB7-EB3F-3E2E-9E6F-8DD52223A888}"/>
                </a:ext>
              </a:extLst>
            </p:cNvPr>
            <p:cNvGrpSpPr/>
            <p:nvPr/>
          </p:nvGrpSpPr>
          <p:grpSpPr>
            <a:xfrm rot="5400000">
              <a:off x="1439017" y="2826810"/>
              <a:ext cx="837713" cy="297260"/>
              <a:chOff x="5068614" y="1682364"/>
              <a:chExt cx="1040386" cy="693028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C02EBB0-A6F1-4FE3-EB70-FA607EC76D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980A58F-1545-CCD2-29BF-ACEEB26444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A19240F-9639-37CB-C245-F80071B662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09F9B0C-C315-23F0-47CC-D4FA51238D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33DB502-DE63-19A4-BCA0-B2DF4FD00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64901A7-8D9F-7D11-3CEE-444A830F86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51699" y="2047395"/>
                <a:ext cx="0" cy="1146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8E365D2-EBA1-CDAC-676F-AA3DFAAB966E}"/>
                </a:ext>
              </a:extLst>
            </p:cNvPr>
            <p:cNvGrpSpPr/>
            <p:nvPr/>
          </p:nvGrpSpPr>
          <p:grpSpPr>
            <a:xfrm rot="5400000">
              <a:off x="1522233" y="2056332"/>
              <a:ext cx="702947" cy="295310"/>
              <a:chOff x="4974021" y="1686910"/>
              <a:chExt cx="873015" cy="688482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7B1E098-E287-B7D1-540B-7413EB472368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06B967A-70D8-FD7E-0ED7-97A995BE1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3507A0C-A8D5-4398-2497-443D1E10E4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8BEFE65-CFC0-492D-6FA6-F4F14D48F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67CC898-4169-8911-501A-617EB30F06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69D650F-0375-F2EF-431A-AF35A643395F}"/>
                </a:ext>
              </a:extLst>
            </p:cNvPr>
            <p:cNvCxnSpPr>
              <a:cxnSpLocks/>
            </p:cNvCxnSpPr>
            <p:nvPr/>
          </p:nvCxnSpPr>
          <p:spPr>
            <a:xfrm>
              <a:off x="1837548" y="1728422"/>
              <a:ext cx="0" cy="138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Oval 138">
            <a:extLst>
              <a:ext uri="{FF2B5EF4-FFF2-40B4-BE49-F238E27FC236}">
                <a16:creationId xmlns:a16="http://schemas.microsoft.com/office/drawing/2014/main" id="{AC85A78A-020C-10D1-1A05-7566B30CA569}"/>
              </a:ext>
            </a:extLst>
          </p:cNvPr>
          <p:cNvSpPr/>
          <p:nvPr/>
        </p:nvSpPr>
        <p:spPr>
          <a:xfrm>
            <a:off x="3253960" y="2793815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B49B4E7-759F-C0FF-8F60-15F7F2B0FE0C}"/>
              </a:ext>
            </a:extLst>
          </p:cNvPr>
          <p:cNvCxnSpPr>
            <a:cxnSpLocks/>
          </p:cNvCxnSpPr>
          <p:nvPr/>
        </p:nvCxnSpPr>
        <p:spPr>
          <a:xfrm>
            <a:off x="3486511" y="3247127"/>
            <a:ext cx="0" cy="171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F5BE401-5F22-3154-724F-BB0C7C35F812}"/>
              </a:ext>
            </a:extLst>
          </p:cNvPr>
          <p:cNvCxnSpPr>
            <a:cxnSpLocks/>
          </p:cNvCxnSpPr>
          <p:nvPr/>
        </p:nvCxnSpPr>
        <p:spPr>
          <a:xfrm>
            <a:off x="3486511" y="2660738"/>
            <a:ext cx="0" cy="13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D06F930E-B672-486E-A154-4596F34330FF}"/>
              </a:ext>
            </a:extLst>
          </p:cNvPr>
          <p:cNvSpPr/>
          <p:nvPr/>
        </p:nvSpPr>
        <p:spPr>
          <a:xfrm>
            <a:off x="2306798" y="2450221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AB6A6A6-9A38-8880-0A9F-A77137628C9A}"/>
              </a:ext>
            </a:extLst>
          </p:cNvPr>
          <p:cNvCxnSpPr>
            <a:cxnSpLocks/>
          </p:cNvCxnSpPr>
          <p:nvPr/>
        </p:nvCxnSpPr>
        <p:spPr>
          <a:xfrm>
            <a:off x="1568629" y="3409536"/>
            <a:ext cx="1736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178D7E0-EA6C-96F6-DF91-FE2C3037E3F8}"/>
              </a:ext>
            </a:extLst>
          </p:cNvPr>
          <p:cNvCxnSpPr>
            <a:cxnSpLocks/>
          </p:cNvCxnSpPr>
          <p:nvPr/>
        </p:nvCxnSpPr>
        <p:spPr>
          <a:xfrm>
            <a:off x="729680" y="2528963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72652A2-842F-E037-56AB-62973AE6590A}"/>
              </a:ext>
            </a:extLst>
          </p:cNvPr>
          <p:cNvCxnSpPr>
            <a:cxnSpLocks/>
          </p:cNvCxnSpPr>
          <p:nvPr/>
        </p:nvCxnSpPr>
        <p:spPr>
          <a:xfrm>
            <a:off x="819952" y="2437772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1538960-8772-241E-D19B-CEB3E33F5CEE}"/>
              </a:ext>
            </a:extLst>
          </p:cNvPr>
          <p:cNvCxnSpPr>
            <a:cxnSpLocks/>
          </p:cNvCxnSpPr>
          <p:nvPr/>
        </p:nvCxnSpPr>
        <p:spPr>
          <a:xfrm>
            <a:off x="965416" y="2532709"/>
            <a:ext cx="0" cy="885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90AF37-D99F-BEAD-71BA-7E8B234D3A41}"/>
              </a:ext>
            </a:extLst>
          </p:cNvPr>
          <p:cNvCxnSpPr>
            <a:cxnSpLocks/>
          </p:cNvCxnSpPr>
          <p:nvPr/>
        </p:nvCxnSpPr>
        <p:spPr>
          <a:xfrm>
            <a:off x="1578617" y="1639190"/>
            <a:ext cx="0" cy="1387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60F0C99-3E37-EF03-0333-D9E82FFADF6F}"/>
              </a:ext>
            </a:extLst>
          </p:cNvPr>
          <p:cNvCxnSpPr>
            <a:cxnSpLocks/>
          </p:cNvCxnSpPr>
          <p:nvPr/>
        </p:nvCxnSpPr>
        <p:spPr>
          <a:xfrm>
            <a:off x="971572" y="1622201"/>
            <a:ext cx="607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895A106-7FE0-5306-8FE4-74AC59287BDE}"/>
              </a:ext>
            </a:extLst>
          </p:cNvPr>
          <p:cNvCxnSpPr>
            <a:cxnSpLocks/>
          </p:cNvCxnSpPr>
          <p:nvPr/>
        </p:nvCxnSpPr>
        <p:spPr>
          <a:xfrm>
            <a:off x="965416" y="1611793"/>
            <a:ext cx="0" cy="817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31C07BE-A2A7-3428-BEDD-51AED803B43E}"/>
              </a:ext>
            </a:extLst>
          </p:cNvPr>
          <p:cNvCxnSpPr>
            <a:cxnSpLocks/>
          </p:cNvCxnSpPr>
          <p:nvPr/>
        </p:nvCxnSpPr>
        <p:spPr>
          <a:xfrm>
            <a:off x="975880" y="3409403"/>
            <a:ext cx="689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F457BD0-F4E0-A339-AAEC-6F41C55D993B}"/>
              </a:ext>
            </a:extLst>
          </p:cNvPr>
          <p:cNvCxnSpPr>
            <a:cxnSpLocks/>
          </p:cNvCxnSpPr>
          <p:nvPr/>
        </p:nvCxnSpPr>
        <p:spPr>
          <a:xfrm flipV="1">
            <a:off x="2399407" y="2515743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68181AB-65EC-91A7-9087-6BB609C217FF}"/>
              </a:ext>
            </a:extLst>
          </p:cNvPr>
          <p:cNvCxnSpPr/>
          <p:nvPr/>
        </p:nvCxnSpPr>
        <p:spPr>
          <a:xfrm flipV="1">
            <a:off x="3325200" y="2878026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D8FEEC0-B161-2828-1222-C67DD5233FFB}"/>
              </a:ext>
            </a:extLst>
          </p:cNvPr>
          <p:cNvCxnSpPr/>
          <p:nvPr/>
        </p:nvCxnSpPr>
        <p:spPr>
          <a:xfrm flipV="1">
            <a:off x="5913159" y="2386347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6E11AE2-D91B-21A5-15B0-609C2AEA7AC0}"/>
              </a:ext>
            </a:extLst>
          </p:cNvPr>
          <p:cNvCxnSpPr/>
          <p:nvPr/>
        </p:nvCxnSpPr>
        <p:spPr>
          <a:xfrm flipV="1">
            <a:off x="6703714" y="1424200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54C7178-ECC0-C134-A2BB-7C80EE435BA1}"/>
                  </a:ext>
                </a:extLst>
              </p:cNvPr>
              <p:cNvSpPr txBox="1"/>
              <p:nvPr/>
            </p:nvSpPr>
            <p:spPr>
              <a:xfrm>
                <a:off x="337346" y="2298395"/>
                <a:ext cx="4088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54C7178-ECC0-C134-A2BB-7C80EE435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6" y="2298395"/>
                <a:ext cx="408893" cy="369332"/>
              </a:xfrm>
              <a:prstGeom prst="rect">
                <a:avLst/>
              </a:prstGeom>
              <a:blipFill>
                <a:blip r:embed="rId4"/>
                <a:stretch>
                  <a:fillRect l="-14925" r="-447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A4CC4AF-53BE-A863-FED2-17D0B77A6D84}"/>
                  </a:ext>
                </a:extLst>
              </p:cNvPr>
              <p:cNvSpPr txBox="1"/>
              <p:nvPr/>
            </p:nvSpPr>
            <p:spPr>
              <a:xfrm>
                <a:off x="1735059" y="2797410"/>
                <a:ext cx="41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A4CC4AF-53BE-A863-FED2-17D0B77A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059" y="2797410"/>
                <a:ext cx="410753" cy="369332"/>
              </a:xfrm>
              <a:prstGeom prst="rect">
                <a:avLst/>
              </a:prstGeom>
              <a:blipFill>
                <a:blip r:embed="rId5"/>
                <a:stretch>
                  <a:fillRect l="-16418" r="-4478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90E4839-A924-CC8D-47A6-B0C77243B44E}"/>
                  </a:ext>
                </a:extLst>
              </p:cNvPr>
              <p:cNvSpPr txBox="1"/>
              <p:nvPr/>
            </p:nvSpPr>
            <p:spPr>
              <a:xfrm>
                <a:off x="2401156" y="2036388"/>
                <a:ext cx="416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90E4839-A924-CC8D-47A6-B0C77243B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56" y="2036388"/>
                <a:ext cx="416011" cy="369332"/>
              </a:xfrm>
              <a:prstGeom prst="rect">
                <a:avLst/>
              </a:prstGeom>
              <a:blipFill>
                <a:blip r:embed="rId6"/>
                <a:stretch>
                  <a:fillRect l="-16176" r="-4412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817FA35-A8D5-C098-AE73-B684B5455514}"/>
                  </a:ext>
                </a:extLst>
              </p:cNvPr>
              <p:cNvSpPr txBox="1"/>
              <p:nvPr/>
            </p:nvSpPr>
            <p:spPr>
              <a:xfrm>
                <a:off x="2940181" y="2956292"/>
                <a:ext cx="3719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817FA35-A8D5-C098-AE73-B684B5455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81" y="2956292"/>
                <a:ext cx="371961" cy="369332"/>
              </a:xfrm>
              <a:prstGeom prst="rect">
                <a:avLst/>
              </a:prstGeom>
              <a:blipFill>
                <a:blip r:embed="rId7"/>
                <a:stretch>
                  <a:fillRect l="-16393" r="-327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4067A76-0048-41BC-6462-2329EA0C1D57}"/>
                  </a:ext>
                </a:extLst>
              </p:cNvPr>
              <p:cNvSpPr txBox="1"/>
              <p:nvPr/>
            </p:nvSpPr>
            <p:spPr>
              <a:xfrm>
                <a:off x="6328571" y="2337555"/>
                <a:ext cx="379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4067A76-0048-41BC-6462-2329EA0C1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571" y="2337555"/>
                <a:ext cx="379078" cy="369332"/>
              </a:xfrm>
              <a:prstGeom prst="rect">
                <a:avLst/>
              </a:prstGeom>
              <a:blipFill>
                <a:blip r:embed="rId8"/>
                <a:stretch>
                  <a:fillRect l="-16129" r="-322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C024CF-9DF3-E720-E016-B3530171AE39}"/>
                  </a:ext>
                </a:extLst>
              </p:cNvPr>
              <p:cNvSpPr txBox="1"/>
              <p:nvPr/>
            </p:nvSpPr>
            <p:spPr>
              <a:xfrm>
                <a:off x="6548968" y="940715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C024CF-9DF3-E720-E016-B3530171A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968" y="940715"/>
                <a:ext cx="423128" cy="369332"/>
              </a:xfrm>
              <a:prstGeom prst="rect">
                <a:avLst/>
              </a:prstGeom>
              <a:blipFill>
                <a:blip r:embed="rId9"/>
                <a:stretch>
                  <a:fillRect l="-14286" r="-285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0B4F6C5-D03D-64DC-7E34-49CD1F5D72A1}"/>
                  </a:ext>
                </a:extLst>
              </p:cNvPr>
              <p:cNvSpPr txBox="1"/>
              <p:nvPr/>
            </p:nvSpPr>
            <p:spPr>
              <a:xfrm>
                <a:off x="7305851" y="2562099"/>
                <a:ext cx="417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0B4F6C5-D03D-64DC-7E34-49CD1F5D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51" y="2562099"/>
                <a:ext cx="417870" cy="369332"/>
              </a:xfrm>
              <a:prstGeom prst="rect">
                <a:avLst/>
              </a:prstGeom>
              <a:blipFill>
                <a:blip r:embed="rId10"/>
                <a:stretch>
                  <a:fillRect l="-14493" r="-289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D7B067-139C-D67E-55AE-D00C29645394}"/>
                  </a:ext>
                </a:extLst>
              </p:cNvPr>
              <p:cNvSpPr txBox="1"/>
              <p:nvPr/>
            </p:nvSpPr>
            <p:spPr>
              <a:xfrm>
                <a:off x="4137570" y="1806104"/>
                <a:ext cx="2744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D7B067-139C-D67E-55AE-D00C29645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70" y="1806104"/>
                <a:ext cx="274434" cy="369332"/>
              </a:xfrm>
              <a:prstGeom prst="rect">
                <a:avLst/>
              </a:prstGeom>
              <a:blipFill>
                <a:blip r:embed="rId11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14B6227-7A47-A18C-4447-4D803B64F7E9}"/>
                  </a:ext>
                </a:extLst>
              </p:cNvPr>
              <p:cNvSpPr txBox="1"/>
              <p:nvPr/>
            </p:nvSpPr>
            <p:spPr>
              <a:xfrm>
                <a:off x="2774278" y="2340819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14B6227-7A47-A18C-4447-4D803B64F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278" y="2340819"/>
                <a:ext cx="314189" cy="369332"/>
              </a:xfrm>
              <a:prstGeom prst="rect">
                <a:avLst/>
              </a:prstGeom>
              <a:blipFill>
                <a:blip r:embed="rId12"/>
                <a:stretch>
                  <a:fillRect l="-17308" r="-1538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88303F6-BE6D-7C76-5FD8-814726330335}"/>
                  </a:ext>
                </a:extLst>
              </p:cNvPr>
              <p:cNvSpPr txBox="1"/>
              <p:nvPr/>
            </p:nvSpPr>
            <p:spPr>
              <a:xfrm>
                <a:off x="1996740" y="2306681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88303F6-BE6D-7C76-5FD8-81472633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40" y="2306681"/>
                <a:ext cx="314189" cy="369332"/>
              </a:xfrm>
              <a:prstGeom prst="rect">
                <a:avLst/>
              </a:prstGeom>
              <a:blipFill>
                <a:blip r:embed="rId13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71EBD2E-4476-D5A5-3FC6-AAC5EE9A733D}"/>
                  </a:ext>
                </a:extLst>
              </p:cNvPr>
              <p:cNvSpPr txBox="1"/>
              <p:nvPr/>
            </p:nvSpPr>
            <p:spPr>
              <a:xfrm>
                <a:off x="3714043" y="2586960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71EBD2E-4476-D5A5-3FC6-AAC5EE9A7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43" y="2586960"/>
                <a:ext cx="314189" cy="369332"/>
              </a:xfrm>
              <a:prstGeom prst="rect">
                <a:avLst/>
              </a:prstGeom>
              <a:blipFill>
                <a:blip r:embed="rId14"/>
                <a:stretch>
                  <a:fillRect l="-1923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DD3CEDC0-D2CF-9B39-4502-B99D397BA0E3}"/>
                  </a:ext>
                </a:extLst>
              </p:cNvPr>
              <p:cNvSpPr txBox="1"/>
              <p:nvPr/>
            </p:nvSpPr>
            <p:spPr>
              <a:xfrm>
                <a:off x="3749016" y="3037417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DD3CEDC0-D2CF-9B39-4502-B99D397B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16" y="3037417"/>
                <a:ext cx="314189" cy="369332"/>
              </a:xfrm>
              <a:prstGeom prst="rect">
                <a:avLst/>
              </a:prstGeom>
              <a:blipFill>
                <a:blip r:embed="rId15"/>
                <a:stretch>
                  <a:fillRect l="-17308" r="-1538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C1466FF-31F2-2AF1-D33A-85BEF4056A70}"/>
                  </a:ext>
                </a:extLst>
              </p:cNvPr>
              <p:cNvSpPr txBox="1"/>
              <p:nvPr/>
            </p:nvSpPr>
            <p:spPr>
              <a:xfrm>
                <a:off x="6125478" y="268605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C1466FF-31F2-2AF1-D33A-85BEF405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478" y="2686053"/>
                <a:ext cx="314189" cy="369332"/>
              </a:xfrm>
              <a:prstGeom prst="rect">
                <a:avLst/>
              </a:prstGeom>
              <a:blipFill>
                <a:blip r:embed="rId16"/>
                <a:stretch>
                  <a:fillRect l="-17647" r="-1764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87C2281-F4B7-9B26-25B1-1331E1BAB53F}"/>
                  </a:ext>
                </a:extLst>
              </p:cNvPr>
              <p:cNvSpPr txBox="1"/>
              <p:nvPr/>
            </p:nvSpPr>
            <p:spPr>
              <a:xfrm>
                <a:off x="6093767" y="1977272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87C2281-F4B7-9B26-25B1-1331E1B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767" y="1977272"/>
                <a:ext cx="314189" cy="369332"/>
              </a:xfrm>
              <a:prstGeom prst="rect">
                <a:avLst/>
              </a:prstGeom>
              <a:blipFill>
                <a:blip r:embed="rId17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01AEE24-E17D-46EE-8029-6686AB671B6C}"/>
                  </a:ext>
                </a:extLst>
              </p:cNvPr>
              <p:cNvSpPr txBox="1"/>
              <p:nvPr/>
            </p:nvSpPr>
            <p:spPr>
              <a:xfrm>
                <a:off x="6269362" y="125490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01AEE24-E17D-46EE-8029-6686AB671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362" y="1254903"/>
                <a:ext cx="314189" cy="369332"/>
              </a:xfrm>
              <a:prstGeom prst="rect">
                <a:avLst/>
              </a:prstGeom>
              <a:blipFill>
                <a:blip r:embed="rId18"/>
                <a:stretch>
                  <a:fillRect l="-17308" r="-153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30E4A1D2-D956-16D4-F13F-19D19FC6A453}"/>
                  </a:ext>
                </a:extLst>
              </p:cNvPr>
              <p:cNvSpPr txBox="1"/>
              <p:nvPr/>
            </p:nvSpPr>
            <p:spPr>
              <a:xfrm>
                <a:off x="7038913" y="1229010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30E4A1D2-D956-16D4-F13F-19D19FC6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913" y="1229010"/>
                <a:ext cx="314189" cy="369332"/>
              </a:xfrm>
              <a:prstGeom prst="rect">
                <a:avLst/>
              </a:prstGeom>
              <a:blipFill>
                <a:blip r:embed="rId19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TextBox 197">
            <a:extLst>
              <a:ext uri="{FF2B5EF4-FFF2-40B4-BE49-F238E27FC236}">
                <a16:creationId xmlns:a16="http://schemas.microsoft.com/office/drawing/2014/main" id="{F283C425-7ECB-58EB-5B11-1138F311C8BE}"/>
              </a:ext>
            </a:extLst>
          </p:cNvPr>
          <p:cNvSpPr txBox="1"/>
          <p:nvPr/>
        </p:nvSpPr>
        <p:spPr>
          <a:xfrm>
            <a:off x="389680" y="4317933"/>
            <a:ext cx="875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circuit arrangement to study transistor characteristics for CE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FBE77-8BFE-C0DF-993B-A43D5A3F2A8B}"/>
                  </a:ext>
                </a:extLst>
              </p:cNvPr>
              <p:cNvSpPr txBox="1"/>
              <p:nvPr/>
            </p:nvSpPr>
            <p:spPr>
              <a:xfrm>
                <a:off x="8726504" y="2282984"/>
                <a:ext cx="416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FBE77-8BFE-C0DF-993B-A43D5A3F2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504" y="2282984"/>
                <a:ext cx="416011" cy="369332"/>
              </a:xfrm>
              <a:prstGeom prst="rect">
                <a:avLst/>
              </a:prstGeom>
              <a:blipFill>
                <a:blip r:embed="rId20"/>
                <a:stretch>
                  <a:fillRect l="-16176" r="-441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8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characteristics PNP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E732D8-2ECC-21D8-940E-7B97306D9913}"/>
              </a:ext>
            </a:extLst>
          </p:cNvPr>
          <p:cNvCxnSpPr>
            <a:cxnSpLocks/>
          </p:cNvCxnSpPr>
          <p:nvPr/>
        </p:nvCxnSpPr>
        <p:spPr>
          <a:xfrm flipH="1" flipV="1">
            <a:off x="864071" y="1566411"/>
            <a:ext cx="7882" cy="287983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372723-625D-0290-A0FC-A4C03D520C26}"/>
              </a:ext>
            </a:extLst>
          </p:cNvPr>
          <p:cNvCxnSpPr>
            <a:cxnSpLocks/>
          </p:cNvCxnSpPr>
          <p:nvPr/>
        </p:nvCxnSpPr>
        <p:spPr>
          <a:xfrm>
            <a:off x="864071" y="4446245"/>
            <a:ext cx="280889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44D6C4-9CEF-666F-307D-C0E9517297FC}"/>
              </a:ext>
            </a:extLst>
          </p:cNvPr>
          <p:cNvSpPr/>
          <p:nvPr/>
        </p:nvSpPr>
        <p:spPr>
          <a:xfrm>
            <a:off x="874982" y="2105571"/>
            <a:ext cx="1103586" cy="2345929"/>
          </a:xfrm>
          <a:custGeom>
            <a:avLst/>
            <a:gdLst>
              <a:gd name="connsiteX0" fmla="*/ 0 w 1103586"/>
              <a:gd name="connsiteY0" fmla="*/ 2435772 h 2435772"/>
              <a:gd name="connsiteX1" fmla="*/ 717331 w 1103586"/>
              <a:gd name="connsiteY1" fmla="*/ 1868214 h 2435772"/>
              <a:gd name="connsiteX2" fmla="*/ 1103586 w 1103586"/>
              <a:gd name="connsiteY2" fmla="*/ 0 h 243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586" h="2435772">
                <a:moveTo>
                  <a:pt x="0" y="2435772"/>
                </a:moveTo>
                <a:cubicBezTo>
                  <a:pt x="266700" y="2354974"/>
                  <a:pt x="533400" y="2274176"/>
                  <a:pt x="717331" y="1868214"/>
                </a:cubicBezTo>
                <a:cubicBezTo>
                  <a:pt x="901262" y="1462252"/>
                  <a:pt x="1002424" y="731126"/>
                  <a:pt x="1103586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82002AC-BF75-10D7-FA3C-39AC0A694957}"/>
              </a:ext>
            </a:extLst>
          </p:cNvPr>
          <p:cNvSpPr/>
          <p:nvPr/>
        </p:nvSpPr>
        <p:spPr>
          <a:xfrm>
            <a:off x="882865" y="2105572"/>
            <a:ext cx="1639614" cy="2338046"/>
          </a:xfrm>
          <a:custGeom>
            <a:avLst/>
            <a:gdLst>
              <a:gd name="connsiteX0" fmla="*/ 0 w 1639614"/>
              <a:gd name="connsiteY0" fmla="*/ 2443655 h 2443655"/>
              <a:gd name="connsiteX1" fmla="*/ 1032641 w 1639614"/>
              <a:gd name="connsiteY1" fmla="*/ 2017986 h 2443655"/>
              <a:gd name="connsiteX2" fmla="*/ 1639614 w 1639614"/>
              <a:gd name="connsiteY2" fmla="*/ 0 h 24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614" h="2443655">
                <a:moveTo>
                  <a:pt x="0" y="2443655"/>
                </a:moveTo>
                <a:cubicBezTo>
                  <a:pt x="379686" y="2434458"/>
                  <a:pt x="759372" y="2425262"/>
                  <a:pt x="1032641" y="2017986"/>
                </a:cubicBezTo>
                <a:cubicBezTo>
                  <a:pt x="1305910" y="1610710"/>
                  <a:pt x="1472762" y="805355"/>
                  <a:pt x="1639614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BCB4650-D906-C0ED-8976-E67248934F90}"/>
              </a:ext>
            </a:extLst>
          </p:cNvPr>
          <p:cNvSpPr/>
          <p:nvPr/>
        </p:nvSpPr>
        <p:spPr>
          <a:xfrm>
            <a:off x="938044" y="2105572"/>
            <a:ext cx="2144110" cy="2338046"/>
          </a:xfrm>
          <a:custGeom>
            <a:avLst/>
            <a:gdLst>
              <a:gd name="connsiteX0" fmla="*/ 0 w 2144110"/>
              <a:gd name="connsiteY0" fmla="*/ 2333296 h 2338046"/>
              <a:gd name="connsiteX1" fmla="*/ 1481959 w 2144110"/>
              <a:gd name="connsiteY1" fmla="*/ 1970689 h 2338046"/>
              <a:gd name="connsiteX2" fmla="*/ 2144110 w 2144110"/>
              <a:gd name="connsiteY2" fmla="*/ 0 h 23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4110" h="2338046">
                <a:moveTo>
                  <a:pt x="0" y="2333296"/>
                </a:moveTo>
                <a:cubicBezTo>
                  <a:pt x="562303" y="2346434"/>
                  <a:pt x="1124607" y="2359572"/>
                  <a:pt x="1481959" y="1970689"/>
                </a:cubicBezTo>
                <a:cubicBezTo>
                  <a:pt x="1839311" y="1581806"/>
                  <a:pt x="1991710" y="790903"/>
                  <a:pt x="214411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519635-6517-95EF-86EE-6EB4729A6F92}"/>
              </a:ext>
            </a:extLst>
          </p:cNvPr>
          <p:cNvSpPr/>
          <p:nvPr/>
        </p:nvSpPr>
        <p:spPr>
          <a:xfrm>
            <a:off x="1201917" y="2100317"/>
            <a:ext cx="2144110" cy="2338046"/>
          </a:xfrm>
          <a:custGeom>
            <a:avLst/>
            <a:gdLst>
              <a:gd name="connsiteX0" fmla="*/ 0 w 2144110"/>
              <a:gd name="connsiteY0" fmla="*/ 2333296 h 2338046"/>
              <a:gd name="connsiteX1" fmla="*/ 1481959 w 2144110"/>
              <a:gd name="connsiteY1" fmla="*/ 1970689 h 2338046"/>
              <a:gd name="connsiteX2" fmla="*/ 2144110 w 2144110"/>
              <a:gd name="connsiteY2" fmla="*/ 0 h 23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4110" h="2338046">
                <a:moveTo>
                  <a:pt x="0" y="2333296"/>
                </a:moveTo>
                <a:cubicBezTo>
                  <a:pt x="562303" y="2346434"/>
                  <a:pt x="1124607" y="2359572"/>
                  <a:pt x="1481959" y="1970689"/>
                </a:cubicBezTo>
                <a:cubicBezTo>
                  <a:pt x="1839311" y="1581806"/>
                  <a:pt x="1991710" y="790903"/>
                  <a:pt x="2144110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F8FD57-5DC4-2F83-EB56-3D8144C09D4A}"/>
              </a:ext>
            </a:extLst>
          </p:cNvPr>
          <p:cNvCxnSpPr/>
          <p:nvPr/>
        </p:nvCxnSpPr>
        <p:spPr>
          <a:xfrm>
            <a:off x="874985" y="3828763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F8FD98-7226-E05E-0046-94191163BF60}"/>
              </a:ext>
            </a:extLst>
          </p:cNvPr>
          <p:cNvCxnSpPr/>
          <p:nvPr/>
        </p:nvCxnSpPr>
        <p:spPr>
          <a:xfrm>
            <a:off x="874984" y="3169492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698226-9369-CAD8-1C42-CBE650A8B27C}"/>
              </a:ext>
            </a:extLst>
          </p:cNvPr>
          <p:cNvCxnSpPr/>
          <p:nvPr/>
        </p:nvCxnSpPr>
        <p:spPr>
          <a:xfrm>
            <a:off x="868214" y="2530736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FA9835-F938-9C0E-7257-32B27211DD03}"/>
              </a:ext>
            </a:extLst>
          </p:cNvPr>
          <p:cNvCxnSpPr>
            <a:cxnSpLocks/>
          </p:cNvCxnSpPr>
          <p:nvPr/>
        </p:nvCxnSpPr>
        <p:spPr>
          <a:xfrm flipH="1" flipV="1">
            <a:off x="1624758" y="4367416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694148-4E64-BC66-F044-6569A23CB524}"/>
              </a:ext>
            </a:extLst>
          </p:cNvPr>
          <p:cNvCxnSpPr>
            <a:cxnSpLocks/>
          </p:cNvCxnSpPr>
          <p:nvPr/>
        </p:nvCxnSpPr>
        <p:spPr>
          <a:xfrm flipH="1" flipV="1">
            <a:off x="2475290" y="4354277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99A66B-C55A-433F-8459-93C7D35B64F2}"/>
                  </a:ext>
                </a:extLst>
              </p:cNvPr>
              <p:cNvSpPr txBox="1"/>
              <p:nvPr/>
            </p:nvSpPr>
            <p:spPr>
              <a:xfrm rot="16200000">
                <a:off x="-209544" y="2884566"/>
                <a:ext cx="758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1800" b="1" dirty="0"/>
                  <a:t>(mA)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99A66B-C55A-433F-8459-93C7D35B6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9544" y="2884566"/>
                <a:ext cx="758156" cy="276999"/>
              </a:xfrm>
              <a:prstGeom prst="rect">
                <a:avLst/>
              </a:prstGeom>
              <a:blipFill>
                <a:blip r:embed="rId4"/>
                <a:stretch>
                  <a:fillRect l="-28261" t="-20161" r="-50000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DFD483-E65B-ACCD-AFFE-1E39F9AF5EB8}"/>
              </a:ext>
            </a:extLst>
          </p:cNvPr>
          <p:cNvCxnSpPr>
            <a:cxnSpLocks/>
          </p:cNvCxnSpPr>
          <p:nvPr/>
        </p:nvCxnSpPr>
        <p:spPr>
          <a:xfrm flipH="1" flipV="1">
            <a:off x="3275880" y="4368731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67A09F-92B1-E481-FB76-A6EBD68F1F24}"/>
                  </a:ext>
                </a:extLst>
              </p:cNvPr>
              <p:cNvSpPr txBox="1"/>
              <p:nvPr/>
            </p:nvSpPr>
            <p:spPr>
              <a:xfrm>
                <a:off x="669462" y="4257818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67A09F-92B1-E481-FB76-A6EBD68F1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2" y="4257818"/>
                <a:ext cx="192360" cy="276999"/>
              </a:xfrm>
              <a:prstGeom prst="rect">
                <a:avLst/>
              </a:prstGeom>
              <a:blipFill>
                <a:blip r:embed="rId5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C97D6A-C85D-7198-2F4C-766B8B9C301C}"/>
                  </a:ext>
                </a:extLst>
              </p:cNvPr>
              <p:cNvSpPr txBox="1"/>
              <p:nvPr/>
            </p:nvSpPr>
            <p:spPr>
              <a:xfrm>
                <a:off x="333167" y="3669369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C97D6A-C85D-7198-2F4C-766B8B9C3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67" y="3669369"/>
                <a:ext cx="541815" cy="276999"/>
              </a:xfrm>
              <a:prstGeom prst="rect">
                <a:avLst/>
              </a:prstGeom>
              <a:blipFill>
                <a:blip r:embed="rId6"/>
                <a:stretch>
                  <a:fillRect l="-1124" r="-89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B037223-8A6F-2A22-68A0-12BAB3B6CE66}"/>
                  </a:ext>
                </a:extLst>
              </p:cNvPr>
              <p:cNvSpPr txBox="1"/>
              <p:nvPr/>
            </p:nvSpPr>
            <p:spPr>
              <a:xfrm>
                <a:off x="333167" y="3023065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B037223-8A6F-2A22-68A0-12BAB3B6C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67" y="3023065"/>
                <a:ext cx="541815" cy="276999"/>
              </a:xfrm>
              <a:prstGeom prst="rect">
                <a:avLst/>
              </a:prstGeom>
              <a:blipFill>
                <a:blip r:embed="rId7"/>
                <a:stretch>
                  <a:fillRect l="-1124" r="-89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0BA8F0-B1FF-E718-36E5-83B77256C975}"/>
              </a:ext>
            </a:extLst>
          </p:cNvPr>
          <p:cNvCxnSpPr/>
          <p:nvPr/>
        </p:nvCxnSpPr>
        <p:spPr>
          <a:xfrm>
            <a:off x="861865" y="2527077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A2D5649-4CDC-DB51-3709-58F82170FF7D}"/>
              </a:ext>
            </a:extLst>
          </p:cNvPr>
          <p:cNvCxnSpPr/>
          <p:nvPr/>
        </p:nvCxnSpPr>
        <p:spPr>
          <a:xfrm>
            <a:off x="861864" y="1867806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2F4BF4-A627-5A8D-EAE9-BB87C82E40C9}"/>
                  </a:ext>
                </a:extLst>
              </p:cNvPr>
              <p:cNvSpPr txBox="1"/>
              <p:nvPr/>
            </p:nvSpPr>
            <p:spPr>
              <a:xfrm>
                <a:off x="320047" y="2367683"/>
                <a:ext cx="47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−0.</m:t>
                    </m:r>
                  </m:oMath>
                </a14:m>
                <a:r>
                  <a:rPr lang="en-US" sz="1800" dirty="0"/>
                  <a:t>3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2F4BF4-A627-5A8D-EAE9-BB87C82E4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7" y="2367683"/>
                <a:ext cx="477695" cy="276999"/>
              </a:xfrm>
              <a:prstGeom prst="rect">
                <a:avLst/>
              </a:prstGeom>
              <a:blipFill>
                <a:blip r:embed="rId8"/>
                <a:stretch>
                  <a:fillRect l="-8974" t="-28261" r="-2948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6A5348C-9689-25C3-8D9E-9A2F9B42A7C2}"/>
                  </a:ext>
                </a:extLst>
              </p:cNvPr>
              <p:cNvSpPr txBox="1"/>
              <p:nvPr/>
            </p:nvSpPr>
            <p:spPr>
              <a:xfrm>
                <a:off x="320047" y="1721379"/>
                <a:ext cx="47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−0.</m:t>
                    </m:r>
                  </m:oMath>
                </a14:m>
                <a:r>
                  <a:rPr lang="en-US" sz="1800" dirty="0"/>
                  <a:t>4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6A5348C-9689-25C3-8D9E-9A2F9B42A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7" y="1721379"/>
                <a:ext cx="477695" cy="276999"/>
              </a:xfrm>
              <a:prstGeom prst="rect">
                <a:avLst/>
              </a:prstGeom>
              <a:blipFill>
                <a:blip r:embed="rId9"/>
                <a:stretch>
                  <a:fillRect l="-8974" t="-28261" r="-2948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505F1D7-2F0A-3B2A-7797-88D161F521FC}"/>
                  </a:ext>
                </a:extLst>
              </p:cNvPr>
              <p:cNvSpPr txBox="1"/>
              <p:nvPr/>
            </p:nvSpPr>
            <p:spPr>
              <a:xfrm>
                <a:off x="1315748" y="4459381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505F1D7-2F0A-3B2A-7797-88D161F52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748" y="4459381"/>
                <a:ext cx="541815" cy="276999"/>
              </a:xfrm>
              <a:prstGeom prst="rect">
                <a:avLst/>
              </a:prstGeom>
              <a:blipFill>
                <a:blip r:embed="rId10"/>
                <a:stretch>
                  <a:fillRect l="-1124" r="-89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4BCA0C-A8D4-935E-2F0B-39D46AF9E7A0}"/>
                  </a:ext>
                </a:extLst>
              </p:cNvPr>
              <p:cNvSpPr txBox="1"/>
              <p:nvPr/>
            </p:nvSpPr>
            <p:spPr>
              <a:xfrm>
                <a:off x="2138183" y="4452814"/>
                <a:ext cx="47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−0.</m:t>
                    </m:r>
                  </m:oMath>
                </a14:m>
                <a:r>
                  <a:rPr lang="en-US" sz="1800" dirty="0"/>
                  <a:t>4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4BCA0C-A8D4-935E-2F0B-39D46AF9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183" y="4452814"/>
                <a:ext cx="477695" cy="276999"/>
              </a:xfrm>
              <a:prstGeom prst="rect">
                <a:avLst/>
              </a:prstGeom>
              <a:blipFill>
                <a:blip r:embed="rId11"/>
                <a:stretch>
                  <a:fillRect l="-8974" t="-28261" r="-2948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DF97CD-2768-7C13-982F-211EC80F8F19}"/>
                  </a:ext>
                </a:extLst>
              </p:cNvPr>
              <p:cNvSpPr txBox="1"/>
              <p:nvPr/>
            </p:nvSpPr>
            <p:spPr>
              <a:xfrm>
                <a:off x="2959485" y="4438360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DF97CD-2768-7C13-982F-211EC80F8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485" y="4438360"/>
                <a:ext cx="541815" cy="276999"/>
              </a:xfrm>
              <a:prstGeom prst="rect">
                <a:avLst/>
              </a:prstGeom>
              <a:blipFill>
                <a:blip r:embed="rId12"/>
                <a:stretch>
                  <a:fillRect r="-1011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BFD06D-1268-E6DD-D890-DCE58C37E85B}"/>
                  </a:ext>
                </a:extLst>
              </p:cNvPr>
              <p:cNvSpPr txBox="1"/>
              <p:nvPr/>
            </p:nvSpPr>
            <p:spPr>
              <a:xfrm>
                <a:off x="1978568" y="4807623"/>
                <a:ext cx="698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𝑩𝑬</m:t>
                        </m:r>
                      </m:sub>
                    </m:sSub>
                  </m:oMath>
                </a14:m>
                <a:r>
                  <a:rPr lang="en-US" sz="1800" b="1" dirty="0"/>
                  <a:t>(V)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BFD06D-1268-E6DD-D890-DCE58C37E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68" y="4807623"/>
                <a:ext cx="698846" cy="276999"/>
              </a:xfrm>
              <a:prstGeom prst="rect">
                <a:avLst/>
              </a:prstGeom>
              <a:blipFill>
                <a:blip r:embed="rId13"/>
                <a:stretch>
                  <a:fillRect l="-12281" t="-28889" r="-2105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C3B6F4A-1B98-EBAA-C15A-7AFAC5A87E42}"/>
                  </a:ext>
                </a:extLst>
              </p:cNvPr>
              <p:cNvSpPr txBox="1"/>
              <p:nvPr/>
            </p:nvSpPr>
            <p:spPr>
              <a:xfrm rot="16661992">
                <a:off x="1213842" y="2505488"/>
                <a:ext cx="923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V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C3B6F4A-1B98-EBAA-C15A-7AFAC5A8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661992">
                <a:off x="1213842" y="2505488"/>
                <a:ext cx="923201" cy="276999"/>
              </a:xfrm>
              <a:prstGeom prst="rect">
                <a:avLst/>
              </a:prstGeom>
              <a:blipFill>
                <a:blip r:embed="rId14"/>
                <a:stretch>
                  <a:fillRect t="-14650" r="-37879" b="-8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AF63B96-F706-C5DD-A3E8-DA0B924ADE76}"/>
                  </a:ext>
                </a:extLst>
              </p:cNvPr>
              <p:cNvSpPr txBox="1"/>
              <p:nvPr/>
            </p:nvSpPr>
            <p:spPr>
              <a:xfrm rot="17058856">
                <a:off x="1946759" y="2388284"/>
                <a:ext cx="631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−0.1</m:t>
                    </m:r>
                  </m:oMath>
                </a14:m>
                <a:r>
                  <a:rPr lang="en-US" sz="1800" dirty="0"/>
                  <a:t>V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AF63B96-F706-C5DD-A3E8-DA0B924AD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58856">
                <a:off x="1946759" y="2388284"/>
                <a:ext cx="631583" cy="276999"/>
              </a:xfrm>
              <a:prstGeom prst="rect">
                <a:avLst/>
              </a:prstGeom>
              <a:blipFill>
                <a:blip r:embed="rId15"/>
                <a:stretch>
                  <a:fillRect t="-22124" r="-40000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FAF8A3A-C8F9-7A9A-960C-A59456942643}"/>
                  </a:ext>
                </a:extLst>
              </p:cNvPr>
              <p:cNvSpPr txBox="1"/>
              <p:nvPr/>
            </p:nvSpPr>
            <p:spPr>
              <a:xfrm rot="17058856">
                <a:off x="2554086" y="2262858"/>
                <a:ext cx="631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−0.2</m:t>
                    </m:r>
                  </m:oMath>
                </a14:m>
                <a:r>
                  <a:rPr lang="en-US" sz="1800" dirty="0"/>
                  <a:t>V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FAF8A3A-C8F9-7A9A-960C-A59456942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58856">
                <a:off x="2554086" y="2262858"/>
                <a:ext cx="631583" cy="276999"/>
              </a:xfrm>
              <a:prstGeom prst="rect">
                <a:avLst/>
              </a:prstGeom>
              <a:blipFill>
                <a:blip r:embed="rId16"/>
                <a:stretch>
                  <a:fillRect t="-22321" r="-38028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B585A6-3C31-318B-DB53-01302C74F67B}"/>
                  </a:ext>
                </a:extLst>
              </p:cNvPr>
              <p:cNvSpPr txBox="1"/>
              <p:nvPr/>
            </p:nvSpPr>
            <p:spPr>
              <a:xfrm rot="17058856">
                <a:off x="3206625" y="2302047"/>
                <a:ext cx="4552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V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B585A6-3C31-318B-DB53-01302C74F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58856">
                <a:off x="3206625" y="2302047"/>
                <a:ext cx="455253" cy="276999"/>
              </a:xfrm>
              <a:prstGeom prst="rect">
                <a:avLst/>
              </a:prstGeom>
              <a:blipFill>
                <a:blip r:embed="rId17"/>
                <a:stretch>
                  <a:fillRect l="-9524" t="-29412" r="-4285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FBD2947-1679-1FC5-3241-F2D1A0D7A22E}"/>
                  </a:ext>
                </a:extLst>
              </p:cNvPr>
              <p:cNvSpPr txBox="1"/>
              <p:nvPr/>
            </p:nvSpPr>
            <p:spPr>
              <a:xfrm>
                <a:off x="700788" y="654289"/>
                <a:ext cx="3335184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𝑰𝒏𝒑𝒖𝒕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𝒄𝒉𝒂𝒓𝒂𝒄𝒕𝒆𝒓𝒊𝒔𝒕𝒊𝒄𝒔</m:t>
                      </m:r>
                    </m:oMath>
                  </m:oMathPara>
                </a14:m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FBD2947-1679-1FC5-3241-F2D1A0D7A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88" y="654289"/>
                <a:ext cx="3335184" cy="461665"/>
              </a:xfrm>
              <a:prstGeom prst="rect">
                <a:avLst/>
              </a:prstGeom>
              <a:blipFill>
                <a:blip r:embed="rId18"/>
                <a:stretch>
                  <a:fillRect l="-1275" r="-2732" b="-179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169CF1-B404-512D-2BA3-234618F6F09C}"/>
              </a:ext>
            </a:extLst>
          </p:cNvPr>
          <p:cNvCxnSpPr>
            <a:cxnSpLocks/>
          </p:cNvCxnSpPr>
          <p:nvPr/>
        </p:nvCxnSpPr>
        <p:spPr>
          <a:xfrm flipH="1" flipV="1">
            <a:off x="4865217" y="1582174"/>
            <a:ext cx="7882" cy="287983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B7AB50-F3E3-C7DE-EEEB-D03E49BD3D9E}"/>
              </a:ext>
            </a:extLst>
          </p:cNvPr>
          <p:cNvCxnSpPr>
            <a:cxnSpLocks/>
          </p:cNvCxnSpPr>
          <p:nvPr/>
        </p:nvCxnSpPr>
        <p:spPr>
          <a:xfrm>
            <a:off x="4865217" y="4462008"/>
            <a:ext cx="419207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966A6BF-477A-8013-6CAF-46F2BC1AD0CF}"/>
              </a:ext>
            </a:extLst>
          </p:cNvPr>
          <p:cNvSpPr/>
          <p:nvPr/>
        </p:nvSpPr>
        <p:spPr>
          <a:xfrm flipH="1" flipV="1">
            <a:off x="4883214" y="4092743"/>
            <a:ext cx="3559997" cy="353132"/>
          </a:xfrm>
          <a:custGeom>
            <a:avLst/>
            <a:gdLst>
              <a:gd name="connsiteX0" fmla="*/ 0 w 1103586"/>
              <a:gd name="connsiteY0" fmla="*/ 2435772 h 2435772"/>
              <a:gd name="connsiteX1" fmla="*/ 717331 w 1103586"/>
              <a:gd name="connsiteY1" fmla="*/ 1868214 h 2435772"/>
              <a:gd name="connsiteX2" fmla="*/ 1103586 w 1103586"/>
              <a:gd name="connsiteY2" fmla="*/ 0 h 243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586" h="2435772">
                <a:moveTo>
                  <a:pt x="0" y="2435772"/>
                </a:moveTo>
                <a:cubicBezTo>
                  <a:pt x="266700" y="2354974"/>
                  <a:pt x="533400" y="2274176"/>
                  <a:pt x="717331" y="1868214"/>
                </a:cubicBezTo>
                <a:cubicBezTo>
                  <a:pt x="901262" y="1462252"/>
                  <a:pt x="1002424" y="731126"/>
                  <a:pt x="1103586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FEC4BDC-33DA-27E2-597F-93D809E0A71B}"/>
              </a:ext>
            </a:extLst>
          </p:cNvPr>
          <p:cNvCxnSpPr/>
          <p:nvPr/>
        </p:nvCxnSpPr>
        <p:spPr>
          <a:xfrm>
            <a:off x="4876131" y="3844526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DD406A-4A33-063C-CB66-627A2A0F016E}"/>
              </a:ext>
            </a:extLst>
          </p:cNvPr>
          <p:cNvCxnSpPr/>
          <p:nvPr/>
        </p:nvCxnSpPr>
        <p:spPr>
          <a:xfrm>
            <a:off x="4876130" y="3185255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3C6AB1B-23E7-2F84-2A36-7CF6D383073A}"/>
              </a:ext>
            </a:extLst>
          </p:cNvPr>
          <p:cNvCxnSpPr/>
          <p:nvPr/>
        </p:nvCxnSpPr>
        <p:spPr>
          <a:xfrm>
            <a:off x="4869360" y="2546499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DAC98C8-2A12-FAE0-16AE-DA7F54B58041}"/>
              </a:ext>
            </a:extLst>
          </p:cNvPr>
          <p:cNvCxnSpPr>
            <a:cxnSpLocks/>
          </p:cNvCxnSpPr>
          <p:nvPr/>
        </p:nvCxnSpPr>
        <p:spPr>
          <a:xfrm flipH="1" flipV="1">
            <a:off x="5625904" y="4383179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B2FA66-26D1-4B46-127C-8A94F1660B4C}"/>
              </a:ext>
            </a:extLst>
          </p:cNvPr>
          <p:cNvCxnSpPr>
            <a:cxnSpLocks/>
          </p:cNvCxnSpPr>
          <p:nvPr/>
        </p:nvCxnSpPr>
        <p:spPr>
          <a:xfrm flipH="1" flipV="1">
            <a:off x="6476436" y="4370040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3F3B71B-668E-91B7-4310-5BEE3B8D86BA}"/>
                  </a:ext>
                </a:extLst>
              </p:cNvPr>
              <p:cNvSpPr txBox="1"/>
              <p:nvPr/>
            </p:nvSpPr>
            <p:spPr>
              <a:xfrm rot="16200000">
                <a:off x="3799617" y="2900329"/>
                <a:ext cx="742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1800" b="1" dirty="0"/>
                  <a:t>(mA)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3F3B71B-668E-91B7-4310-5BEE3B8D8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99617" y="2900329"/>
                <a:ext cx="742126" cy="276999"/>
              </a:xfrm>
              <a:prstGeom prst="rect">
                <a:avLst/>
              </a:prstGeom>
              <a:blipFill>
                <a:blip r:embed="rId19"/>
                <a:stretch>
                  <a:fillRect l="-28261" t="-20661" r="-50000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A88E63-DEFC-D44C-719D-7270685CC30D}"/>
              </a:ext>
            </a:extLst>
          </p:cNvPr>
          <p:cNvCxnSpPr>
            <a:cxnSpLocks/>
          </p:cNvCxnSpPr>
          <p:nvPr/>
        </p:nvCxnSpPr>
        <p:spPr>
          <a:xfrm flipH="1" flipV="1">
            <a:off x="7277026" y="4384494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B3A941C-6FDC-4AD7-FEAD-F6DD5668A227}"/>
                  </a:ext>
                </a:extLst>
              </p:cNvPr>
              <p:cNvSpPr txBox="1"/>
              <p:nvPr/>
            </p:nvSpPr>
            <p:spPr>
              <a:xfrm>
                <a:off x="4670608" y="4273581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B3A941C-6FDC-4AD7-FEAD-F6DD5668A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08" y="4273581"/>
                <a:ext cx="192360" cy="276999"/>
              </a:xfrm>
              <a:prstGeom prst="rect">
                <a:avLst/>
              </a:prstGeom>
              <a:blipFill>
                <a:blip r:embed="rId20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A8EB760-203A-DDB7-905E-E641E30E2161}"/>
                  </a:ext>
                </a:extLst>
              </p:cNvPr>
              <p:cNvSpPr txBox="1"/>
              <p:nvPr/>
            </p:nvSpPr>
            <p:spPr>
              <a:xfrm>
                <a:off x="4334313" y="3685132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A8EB760-203A-DDB7-905E-E641E30E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13" y="3685132"/>
                <a:ext cx="493725" cy="276999"/>
              </a:xfrm>
              <a:prstGeom prst="rect">
                <a:avLst/>
              </a:prstGeom>
              <a:blipFill>
                <a:blip r:embed="rId21"/>
                <a:stretch>
                  <a:fillRect r="-1111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ECD2A11-AC71-AADF-BAE5-C49AE69FBF5F}"/>
                  </a:ext>
                </a:extLst>
              </p:cNvPr>
              <p:cNvSpPr txBox="1"/>
              <p:nvPr/>
            </p:nvSpPr>
            <p:spPr>
              <a:xfrm>
                <a:off x="4334313" y="3038828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−40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ECD2A11-AC71-AADF-BAE5-C49AE69FB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13" y="3038828"/>
                <a:ext cx="493725" cy="276999"/>
              </a:xfrm>
              <a:prstGeom prst="rect">
                <a:avLst/>
              </a:prstGeom>
              <a:blipFill>
                <a:blip r:embed="rId22"/>
                <a:stretch>
                  <a:fillRect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BAE6FD2-51BB-0FF7-330E-C1460AE4D9E4}"/>
              </a:ext>
            </a:extLst>
          </p:cNvPr>
          <p:cNvCxnSpPr/>
          <p:nvPr/>
        </p:nvCxnSpPr>
        <p:spPr>
          <a:xfrm>
            <a:off x="4863011" y="2542840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A7AFE1F-0C8B-4646-F534-9200246A32DC}"/>
              </a:ext>
            </a:extLst>
          </p:cNvPr>
          <p:cNvCxnSpPr/>
          <p:nvPr/>
        </p:nvCxnSpPr>
        <p:spPr>
          <a:xfrm>
            <a:off x="4863010" y="1883569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7424533-266E-EAA8-3B89-1721739C0CB4}"/>
                  </a:ext>
                </a:extLst>
              </p:cNvPr>
              <p:cNvSpPr txBox="1"/>
              <p:nvPr/>
            </p:nvSpPr>
            <p:spPr>
              <a:xfrm>
                <a:off x="4321193" y="2383446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−60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7424533-266E-EAA8-3B89-1721739C0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93" y="2383446"/>
                <a:ext cx="493725" cy="276999"/>
              </a:xfrm>
              <a:prstGeom prst="rect">
                <a:avLst/>
              </a:prstGeom>
              <a:blipFill>
                <a:blip r:embed="rId23"/>
                <a:stretch>
                  <a:fillRect l="-1235" r="-98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1965202-E1C1-1534-747A-96018DC34454}"/>
                  </a:ext>
                </a:extLst>
              </p:cNvPr>
              <p:cNvSpPr txBox="1"/>
              <p:nvPr/>
            </p:nvSpPr>
            <p:spPr>
              <a:xfrm>
                <a:off x="4321193" y="1737142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−80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1965202-E1C1-1534-747A-96018DC3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93" y="1737142"/>
                <a:ext cx="493725" cy="276999"/>
              </a:xfrm>
              <a:prstGeom prst="rect">
                <a:avLst/>
              </a:prstGeom>
              <a:blipFill>
                <a:blip r:embed="rId24"/>
                <a:stretch>
                  <a:fillRect l="-1235" r="-98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BFE3DF9-DE59-D99A-A834-C5F4C2424815}"/>
                  </a:ext>
                </a:extLst>
              </p:cNvPr>
              <p:cNvSpPr txBox="1"/>
              <p:nvPr/>
            </p:nvSpPr>
            <p:spPr>
              <a:xfrm>
                <a:off x="5316894" y="4475144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BFE3DF9-DE59-D99A-A834-C5F4C2424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94" y="4475144"/>
                <a:ext cx="541815" cy="276999"/>
              </a:xfrm>
              <a:prstGeom prst="rect">
                <a:avLst/>
              </a:prstGeom>
              <a:blipFill>
                <a:blip r:embed="rId25"/>
                <a:stretch>
                  <a:fillRect r="-1011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A20A4ED-D162-A977-39C1-9A5153ED68E0}"/>
                  </a:ext>
                </a:extLst>
              </p:cNvPr>
              <p:cNvSpPr txBox="1"/>
              <p:nvPr/>
            </p:nvSpPr>
            <p:spPr>
              <a:xfrm>
                <a:off x="6139329" y="4468577"/>
                <a:ext cx="47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−0.</m:t>
                    </m:r>
                  </m:oMath>
                </a14:m>
                <a:r>
                  <a:rPr lang="en-US" sz="1800" dirty="0"/>
                  <a:t>4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A20A4ED-D162-A977-39C1-9A5153ED6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29" y="4468577"/>
                <a:ext cx="477695" cy="276999"/>
              </a:xfrm>
              <a:prstGeom prst="rect">
                <a:avLst/>
              </a:prstGeom>
              <a:blipFill>
                <a:blip r:embed="rId26"/>
                <a:stretch>
                  <a:fillRect l="-7692" t="-28889" r="-30769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1EF6AFE-03A7-3925-C49F-6986F7F1F78A}"/>
                  </a:ext>
                </a:extLst>
              </p:cNvPr>
              <p:cNvSpPr txBox="1"/>
              <p:nvPr/>
            </p:nvSpPr>
            <p:spPr>
              <a:xfrm>
                <a:off x="6960631" y="4454123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1EF6AFE-03A7-3925-C49F-6986F7F1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631" y="4454123"/>
                <a:ext cx="541815" cy="276999"/>
              </a:xfrm>
              <a:prstGeom prst="rect">
                <a:avLst/>
              </a:prstGeom>
              <a:blipFill>
                <a:blip r:embed="rId27"/>
                <a:stretch>
                  <a:fillRect l="-1124" r="-89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C81943C-FC34-EAFE-3359-2E2D673703A0}"/>
                  </a:ext>
                </a:extLst>
              </p:cNvPr>
              <p:cNvSpPr txBox="1"/>
              <p:nvPr/>
            </p:nvSpPr>
            <p:spPr>
              <a:xfrm>
                <a:off x="6647325" y="4808826"/>
                <a:ext cx="682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𝑪𝑬</m:t>
                        </m:r>
                      </m:sub>
                    </m:sSub>
                  </m:oMath>
                </a14:m>
                <a:r>
                  <a:rPr lang="en-US" sz="1800" b="1" dirty="0"/>
                  <a:t>(V)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C81943C-FC34-EAFE-3359-2E2D67370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25" y="4808826"/>
                <a:ext cx="682816" cy="276999"/>
              </a:xfrm>
              <a:prstGeom prst="rect">
                <a:avLst/>
              </a:prstGeom>
              <a:blipFill>
                <a:blip r:embed="rId28"/>
                <a:stretch>
                  <a:fillRect l="-11607" t="-28889" r="-214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5005D58-AFA9-4C58-2F0B-D150669FCA9A}"/>
                  </a:ext>
                </a:extLst>
              </p:cNvPr>
              <p:cNvSpPr txBox="1"/>
              <p:nvPr/>
            </p:nvSpPr>
            <p:spPr>
              <a:xfrm rot="21043692">
                <a:off x="7196695" y="1205654"/>
                <a:ext cx="13277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en-US" sz="1800" dirty="0"/>
                  <a:t>mA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5005D58-AFA9-4C58-2F0B-D150669FC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43692">
                <a:off x="7196695" y="1205654"/>
                <a:ext cx="1327799" cy="276999"/>
              </a:xfrm>
              <a:prstGeom prst="rect">
                <a:avLst/>
              </a:prstGeom>
              <a:blipFill>
                <a:blip r:embed="rId29"/>
                <a:stretch>
                  <a:fillRect l="-5381" t="-19753" r="-1165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8E827CC-4688-1E99-E0B6-81416A0F18CA}"/>
              </a:ext>
            </a:extLst>
          </p:cNvPr>
          <p:cNvCxnSpPr>
            <a:cxnSpLocks/>
          </p:cNvCxnSpPr>
          <p:nvPr/>
        </p:nvCxnSpPr>
        <p:spPr>
          <a:xfrm flipH="1" flipV="1">
            <a:off x="8134844" y="4364463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419C616-B4E0-06B6-9194-261A6BD660B0}"/>
              </a:ext>
            </a:extLst>
          </p:cNvPr>
          <p:cNvCxnSpPr>
            <a:cxnSpLocks/>
          </p:cNvCxnSpPr>
          <p:nvPr/>
        </p:nvCxnSpPr>
        <p:spPr>
          <a:xfrm flipH="1" flipV="1">
            <a:off x="8935434" y="4378917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E990F2D-9080-6915-07E6-7BE8537E2E25}"/>
                  </a:ext>
                </a:extLst>
              </p:cNvPr>
              <p:cNvSpPr txBox="1"/>
              <p:nvPr/>
            </p:nvSpPr>
            <p:spPr>
              <a:xfrm>
                <a:off x="7797737" y="4463000"/>
                <a:ext cx="47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−0.</m:t>
                    </m:r>
                  </m:oMath>
                </a14:m>
                <a:r>
                  <a:rPr lang="en-US" sz="1800" dirty="0"/>
                  <a:t>4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E990F2D-9080-6915-07E6-7BE8537E2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37" y="4463000"/>
                <a:ext cx="477695" cy="276999"/>
              </a:xfrm>
              <a:prstGeom prst="rect">
                <a:avLst/>
              </a:prstGeom>
              <a:blipFill>
                <a:blip r:embed="rId30"/>
                <a:stretch>
                  <a:fillRect l="-7595" t="-28261" r="-291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679F0D3-8B60-0571-43BB-DD1A9B5DD99E}"/>
                  </a:ext>
                </a:extLst>
              </p:cNvPr>
              <p:cNvSpPr txBox="1"/>
              <p:nvPr/>
            </p:nvSpPr>
            <p:spPr>
              <a:xfrm>
                <a:off x="8619039" y="4448546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679F0D3-8B60-0571-43BB-DD1A9B5D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039" y="4448546"/>
                <a:ext cx="541815" cy="276999"/>
              </a:xfrm>
              <a:prstGeom prst="rect">
                <a:avLst/>
              </a:prstGeom>
              <a:blipFill>
                <a:blip r:embed="rId31"/>
                <a:stretch>
                  <a:fillRect l="-1124" r="-89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EBA85F2-3A05-41DC-CBB1-D4774F035733}"/>
                  </a:ext>
                </a:extLst>
              </p:cNvPr>
              <p:cNvSpPr txBox="1"/>
              <p:nvPr/>
            </p:nvSpPr>
            <p:spPr>
              <a:xfrm rot="21336597">
                <a:off x="7546015" y="3235719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EBA85F2-3A05-41DC-CBB1-D4774F035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46015" y="3235719"/>
                <a:ext cx="829522" cy="276999"/>
              </a:xfrm>
              <a:prstGeom prst="rect">
                <a:avLst/>
              </a:prstGeom>
              <a:blipFill>
                <a:blip r:embed="rId32"/>
                <a:stretch>
                  <a:fillRect l="-3571" t="-24561" r="-17143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85E679C1-8B83-E2C3-3CF6-F0C4C4A7F7CD}"/>
                  </a:ext>
                </a:extLst>
              </p:cNvPr>
              <p:cNvSpPr txBox="1"/>
              <p:nvPr/>
            </p:nvSpPr>
            <p:spPr>
              <a:xfrm rot="21336597">
                <a:off x="7921756" y="382362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85E679C1-8B83-E2C3-3CF6-F0C4C4A7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921756" y="3823620"/>
                <a:ext cx="192360" cy="276999"/>
              </a:xfrm>
              <a:prstGeom prst="rect">
                <a:avLst/>
              </a:prstGeom>
              <a:blipFill>
                <a:blip r:embed="rId33"/>
                <a:stretch>
                  <a:fillRect l="-19444" r="-2222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EB27B95-7E57-7D9A-CCF5-E8633E86A4AC}"/>
                  </a:ext>
                </a:extLst>
              </p:cNvPr>
              <p:cNvSpPr txBox="1"/>
              <p:nvPr/>
            </p:nvSpPr>
            <p:spPr>
              <a:xfrm rot="21336597">
                <a:off x="7527322" y="2661706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EB27B95-7E57-7D9A-CCF5-E8633E86A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27322" y="2661706"/>
                <a:ext cx="829522" cy="276999"/>
              </a:xfrm>
              <a:prstGeom prst="rect">
                <a:avLst/>
              </a:prstGeom>
              <a:blipFill>
                <a:blip r:embed="rId34"/>
                <a:stretch>
                  <a:fillRect l="-3571" t="-24561" r="-16429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8DDEB7-F373-4738-D330-4ED2B0CA2308}"/>
                  </a:ext>
                </a:extLst>
              </p:cNvPr>
              <p:cNvSpPr txBox="1"/>
              <p:nvPr/>
            </p:nvSpPr>
            <p:spPr>
              <a:xfrm rot="21336597">
                <a:off x="7538652" y="2164361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8DDEB7-F373-4738-D330-4ED2B0CA2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38652" y="2164361"/>
                <a:ext cx="829522" cy="276999"/>
              </a:xfrm>
              <a:prstGeom prst="rect">
                <a:avLst/>
              </a:prstGeom>
              <a:blipFill>
                <a:blip r:embed="rId35"/>
                <a:stretch>
                  <a:fillRect l="-3571" t="-24561" r="-16429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11B262E-CD74-09EF-BBB1-6B4156AEDBDB}"/>
                  </a:ext>
                </a:extLst>
              </p:cNvPr>
              <p:cNvSpPr txBox="1"/>
              <p:nvPr/>
            </p:nvSpPr>
            <p:spPr>
              <a:xfrm rot="21336597">
                <a:off x="7511831" y="1652666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11B262E-CD74-09EF-BBB1-6B4156AED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11831" y="1652666"/>
                <a:ext cx="829522" cy="276999"/>
              </a:xfrm>
              <a:prstGeom prst="rect">
                <a:avLst/>
              </a:prstGeom>
              <a:blipFill>
                <a:blip r:embed="rId36"/>
                <a:stretch>
                  <a:fillRect l="-2857" t="-24561" r="-17143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2F1F333B-B675-3037-4C6A-A20A54D496BF}"/>
                  </a:ext>
                </a:extLst>
              </p:cNvPr>
              <p:cNvSpPr txBox="1"/>
              <p:nvPr/>
            </p:nvSpPr>
            <p:spPr>
              <a:xfrm>
                <a:off x="5015553" y="659996"/>
                <a:ext cx="3603485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𝑶𝒖𝒕𝒑𝒖𝒕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𝒄𝒉𝒂𝒓𝒂𝒄𝒕𝒆𝒓𝒊𝒔𝒕𝒊𝒄𝒔</m:t>
                      </m:r>
                    </m:oMath>
                  </m:oMathPara>
                </a14:m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2F1F333B-B675-3037-4C6A-A20A54D4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53" y="659996"/>
                <a:ext cx="3603485" cy="461665"/>
              </a:xfrm>
              <a:prstGeom prst="rect">
                <a:avLst/>
              </a:prstGeom>
              <a:blipFill>
                <a:blip r:embed="rId37"/>
                <a:stretch>
                  <a:fillRect l="-1180" r="-1012" b="-179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6322152-C820-41D1-81D6-BA71728C9B5E}"/>
              </a:ext>
            </a:extLst>
          </p:cNvPr>
          <p:cNvSpPr/>
          <p:nvPr/>
        </p:nvSpPr>
        <p:spPr>
          <a:xfrm>
            <a:off x="4887310" y="3531476"/>
            <a:ext cx="3540498" cy="914400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7DA4AFB-74B3-3FD8-5A6D-802B5BF7D02E}"/>
              </a:ext>
            </a:extLst>
          </p:cNvPr>
          <p:cNvSpPr/>
          <p:nvPr/>
        </p:nvSpPr>
        <p:spPr>
          <a:xfrm>
            <a:off x="4922213" y="2918047"/>
            <a:ext cx="3520999" cy="1526879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C84A99-2A6C-A82C-F658-1C30F43271E2}"/>
              </a:ext>
            </a:extLst>
          </p:cNvPr>
          <p:cNvSpPr/>
          <p:nvPr/>
        </p:nvSpPr>
        <p:spPr>
          <a:xfrm>
            <a:off x="4894874" y="2430241"/>
            <a:ext cx="3520999" cy="2008117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7505C7-3599-0FC3-F635-2C73C950E5C0}"/>
              </a:ext>
            </a:extLst>
          </p:cNvPr>
          <p:cNvSpPr/>
          <p:nvPr/>
        </p:nvSpPr>
        <p:spPr>
          <a:xfrm>
            <a:off x="4906809" y="1889042"/>
            <a:ext cx="3520999" cy="2549316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36AD0C-59AA-DCC2-990E-112D9295712E}"/>
              </a:ext>
            </a:extLst>
          </p:cNvPr>
          <p:cNvSpPr/>
          <p:nvPr/>
        </p:nvSpPr>
        <p:spPr>
          <a:xfrm>
            <a:off x="4909085" y="1412095"/>
            <a:ext cx="3520999" cy="3052583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5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characteristics PNP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BE3EDD-A4AC-A213-1E64-D882F0B74FBD}"/>
                  </a:ext>
                </a:extLst>
              </p:cNvPr>
              <p:cNvSpPr txBox="1"/>
              <p:nvPr/>
            </p:nvSpPr>
            <p:spPr>
              <a:xfrm>
                <a:off x="25935" y="1036629"/>
                <a:ext cx="4350037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2000" dirty="0"/>
                  <a:t>Active region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AutoNum type="arabicParenR"/>
                </a:pPr>
                <a:endParaRPr lang="en-US" sz="2000" dirty="0"/>
              </a:p>
              <a:p>
                <a:pPr marL="342900" indent="-342900">
                  <a:buAutoNum type="arabicParenR"/>
                </a:pPr>
                <a:endParaRPr lang="en-US" sz="2000" dirty="0"/>
              </a:p>
              <a:p>
                <a:pPr marL="342900" indent="-342900">
                  <a:buAutoNum type="arabicParenR"/>
                </a:pPr>
                <a:r>
                  <a:rPr lang="en-US" sz="2000" dirty="0"/>
                  <a:t>Saturation region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AutoNum type="arabicParenR"/>
                </a:pPr>
                <a:endParaRPr lang="en-US" sz="2000" dirty="0"/>
              </a:p>
              <a:p>
                <a:pPr marL="342900" indent="-342900">
                  <a:buAutoNum type="arabicParenR"/>
                </a:pPr>
                <a:endParaRPr lang="en-US" sz="2000" dirty="0"/>
              </a:p>
              <a:p>
                <a:pPr marL="342900" indent="-342900">
                  <a:buAutoNum type="arabicParenR"/>
                </a:pPr>
                <a:r>
                  <a:rPr lang="en-US" sz="2000" dirty="0"/>
                  <a:t>Cutoff region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BE3EDD-A4AC-A213-1E64-D882F0B74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" y="1036629"/>
                <a:ext cx="4350037" cy="2246769"/>
              </a:xfrm>
              <a:prstGeom prst="rect">
                <a:avLst/>
              </a:prstGeom>
              <a:blipFill>
                <a:blip r:embed="rId4"/>
                <a:stretch>
                  <a:fillRect l="-1261" t="-1084" r="-420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04903C-76D3-2E3F-CBBF-33A268D4BFFA}"/>
              </a:ext>
            </a:extLst>
          </p:cNvPr>
          <p:cNvCxnSpPr>
            <a:cxnSpLocks/>
          </p:cNvCxnSpPr>
          <p:nvPr/>
        </p:nvCxnSpPr>
        <p:spPr>
          <a:xfrm flipH="1" flipV="1">
            <a:off x="4865217" y="1282639"/>
            <a:ext cx="7882" cy="287983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71252-9E54-7D55-E1DB-6C7A2E469E92}"/>
              </a:ext>
            </a:extLst>
          </p:cNvPr>
          <p:cNvCxnSpPr>
            <a:cxnSpLocks/>
          </p:cNvCxnSpPr>
          <p:nvPr/>
        </p:nvCxnSpPr>
        <p:spPr>
          <a:xfrm>
            <a:off x="4865217" y="4154582"/>
            <a:ext cx="419207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DA2916-9E60-12C0-1B61-BE94F5E69173}"/>
              </a:ext>
            </a:extLst>
          </p:cNvPr>
          <p:cNvSpPr/>
          <p:nvPr/>
        </p:nvSpPr>
        <p:spPr>
          <a:xfrm flipH="1" flipV="1">
            <a:off x="4883214" y="3793208"/>
            <a:ext cx="3559997" cy="353132"/>
          </a:xfrm>
          <a:custGeom>
            <a:avLst/>
            <a:gdLst>
              <a:gd name="connsiteX0" fmla="*/ 0 w 1103586"/>
              <a:gd name="connsiteY0" fmla="*/ 2435772 h 2435772"/>
              <a:gd name="connsiteX1" fmla="*/ 717331 w 1103586"/>
              <a:gd name="connsiteY1" fmla="*/ 1868214 h 2435772"/>
              <a:gd name="connsiteX2" fmla="*/ 1103586 w 1103586"/>
              <a:gd name="connsiteY2" fmla="*/ 0 h 243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586" h="2435772">
                <a:moveTo>
                  <a:pt x="0" y="2435772"/>
                </a:moveTo>
                <a:cubicBezTo>
                  <a:pt x="266700" y="2354974"/>
                  <a:pt x="533400" y="2274176"/>
                  <a:pt x="717331" y="1868214"/>
                </a:cubicBezTo>
                <a:cubicBezTo>
                  <a:pt x="901262" y="1462252"/>
                  <a:pt x="1002424" y="731126"/>
                  <a:pt x="1103586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8DAB58-84EF-EBF7-249C-5D788190DC95}"/>
              </a:ext>
            </a:extLst>
          </p:cNvPr>
          <p:cNvCxnSpPr/>
          <p:nvPr/>
        </p:nvCxnSpPr>
        <p:spPr>
          <a:xfrm>
            <a:off x="4876131" y="3544991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9F38C9-7D0D-EA94-671C-37FD44411113}"/>
              </a:ext>
            </a:extLst>
          </p:cNvPr>
          <p:cNvCxnSpPr/>
          <p:nvPr/>
        </p:nvCxnSpPr>
        <p:spPr>
          <a:xfrm>
            <a:off x="4876130" y="2885720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22147-F888-0602-93EC-1DCD34CEA3A1}"/>
              </a:ext>
            </a:extLst>
          </p:cNvPr>
          <p:cNvCxnSpPr/>
          <p:nvPr/>
        </p:nvCxnSpPr>
        <p:spPr>
          <a:xfrm>
            <a:off x="4869360" y="2246964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27BE5-F873-E883-21C5-5A15CF3BEB7F}"/>
              </a:ext>
            </a:extLst>
          </p:cNvPr>
          <p:cNvCxnSpPr>
            <a:cxnSpLocks/>
          </p:cNvCxnSpPr>
          <p:nvPr/>
        </p:nvCxnSpPr>
        <p:spPr>
          <a:xfrm flipH="1" flipV="1">
            <a:off x="5625904" y="4083644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DFFD6-C13D-9531-E08E-B34204B04FF6}"/>
              </a:ext>
            </a:extLst>
          </p:cNvPr>
          <p:cNvCxnSpPr>
            <a:cxnSpLocks/>
          </p:cNvCxnSpPr>
          <p:nvPr/>
        </p:nvCxnSpPr>
        <p:spPr>
          <a:xfrm flipH="1" flipV="1">
            <a:off x="6476436" y="4070505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7E3142-A2B3-9E82-9787-B68157F4B41C}"/>
                  </a:ext>
                </a:extLst>
              </p:cNvPr>
              <p:cNvSpPr txBox="1"/>
              <p:nvPr/>
            </p:nvSpPr>
            <p:spPr>
              <a:xfrm rot="16200000">
                <a:off x="3799617" y="2600794"/>
                <a:ext cx="742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1800" b="1" dirty="0"/>
                  <a:t>(mA)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7E3142-A2B3-9E82-9787-B68157F4B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99617" y="2600794"/>
                <a:ext cx="742126" cy="276999"/>
              </a:xfrm>
              <a:prstGeom prst="rect">
                <a:avLst/>
              </a:prstGeom>
              <a:blipFill>
                <a:blip r:embed="rId5"/>
                <a:stretch>
                  <a:fillRect l="-28261" t="-19672" r="-5000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492A98-D869-C99F-CC46-85EE5E5F9802}"/>
              </a:ext>
            </a:extLst>
          </p:cNvPr>
          <p:cNvCxnSpPr>
            <a:cxnSpLocks/>
          </p:cNvCxnSpPr>
          <p:nvPr/>
        </p:nvCxnSpPr>
        <p:spPr>
          <a:xfrm flipH="1" flipV="1">
            <a:off x="7277026" y="4084959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A5C00-48F2-D8A0-B3CF-3BFBFFB2C8B9}"/>
                  </a:ext>
                </a:extLst>
              </p:cNvPr>
              <p:cNvSpPr txBox="1"/>
              <p:nvPr/>
            </p:nvSpPr>
            <p:spPr>
              <a:xfrm>
                <a:off x="4670608" y="397404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A5C00-48F2-D8A0-B3CF-3BFBFFB2C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08" y="3974046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B2113-7216-A2E7-42A8-FB72B7E75857}"/>
                  </a:ext>
                </a:extLst>
              </p:cNvPr>
              <p:cNvSpPr txBox="1"/>
              <p:nvPr/>
            </p:nvSpPr>
            <p:spPr>
              <a:xfrm>
                <a:off x="4334313" y="3385597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B2113-7216-A2E7-42A8-FB72B7E75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13" y="3385597"/>
                <a:ext cx="493725" cy="276999"/>
              </a:xfrm>
              <a:prstGeom prst="rect">
                <a:avLst/>
              </a:prstGeom>
              <a:blipFill>
                <a:blip r:embed="rId7"/>
                <a:stretch>
                  <a:fillRect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F58FE1-90AC-18BC-F940-1012B251EE96}"/>
                  </a:ext>
                </a:extLst>
              </p:cNvPr>
              <p:cNvSpPr txBox="1"/>
              <p:nvPr/>
            </p:nvSpPr>
            <p:spPr>
              <a:xfrm>
                <a:off x="4334313" y="2739293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−40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CF58FE1-90AC-18BC-F940-1012B251E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13" y="2739293"/>
                <a:ext cx="493725" cy="276999"/>
              </a:xfrm>
              <a:prstGeom prst="rect">
                <a:avLst/>
              </a:prstGeom>
              <a:blipFill>
                <a:blip r:embed="rId8"/>
                <a:stretch>
                  <a:fillRect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F673BE-F275-B0CB-5713-5F3545B36A51}"/>
              </a:ext>
            </a:extLst>
          </p:cNvPr>
          <p:cNvCxnSpPr/>
          <p:nvPr/>
        </p:nvCxnSpPr>
        <p:spPr>
          <a:xfrm>
            <a:off x="4863011" y="2243305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AC1699-8C7C-05A6-8888-F44D33EEDB5A}"/>
              </a:ext>
            </a:extLst>
          </p:cNvPr>
          <p:cNvCxnSpPr/>
          <p:nvPr/>
        </p:nvCxnSpPr>
        <p:spPr>
          <a:xfrm>
            <a:off x="4863010" y="1584034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E1CDC81-57D5-2C62-6918-130442509C0F}"/>
                  </a:ext>
                </a:extLst>
              </p:cNvPr>
              <p:cNvSpPr txBox="1"/>
              <p:nvPr/>
            </p:nvSpPr>
            <p:spPr>
              <a:xfrm>
                <a:off x="4321193" y="2083911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−60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E1CDC81-57D5-2C62-6918-13044250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93" y="2083911"/>
                <a:ext cx="493725" cy="276999"/>
              </a:xfrm>
              <a:prstGeom prst="rect">
                <a:avLst/>
              </a:prstGeom>
              <a:blipFill>
                <a:blip r:embed="rId9"/>
                <a:stretch>
                  <a:fillRect l="-1235" r="-98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C941A6-3794-E6BA-04C1-21430E91C802}"/>
                  </a:ext>
                </a:extLst>
              </p:cNvPr>
              <p:cNvSpPr txBox="1"/>
              <p:nvPr/>
            </p:nvSpPr>
            <p:spPr>
              <a:xfrm>
                <a:off x="4321193" y="1437607"/>
                <a:ext cx="493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−80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C941A6-3794-E6BA-04C1-21430E91C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93" y="1437607"/>
                <a:ext cx="493725" cy="276999"/>
              </a:xfrm>
              <a:prstGeom prst="rect">
                <a:avLst/>
              </a:prstGeom>
              <a:blipFill>
                <a:blip r:embed="rId10"/>
                <a:stretch>
                  <a:fillRect l="-1235" r="-98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ED309EF-09E6-D386-0DE9-964521FFF965}"/>
                  </a:ext>
                </a:extLst>
              </p:cNvPr>
              <p:cNvSpPr txBox="1"/>
              <p:nvPr/>
            </p:nvSpPr>
            <p:spPr>
              <a:xfrm>
                <a:off x="5316894" y="4175609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ED309EF-09E6-D386-0DE9-964521FFF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94" y="4175609"/>
                <a:ext cx="541815" cy="276999"/>
              </a:xfrm>
              <a:prstGeom prst="rect">
                <a:avLst/>
              </a:prstGeom>
              <a:blipFill>
                <a:blip r:embed="rId11"/>
                <a:stretch>
                  <a:fillRect r="-1011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B0CDFD-19E4-035A-0A68-8335D6095775}"/>
                  </a:ext>
                </a:extLst>
              </p:cNvPr>
              <p:cNvSpPr txBox="1"/>
              <p:nvPr/>
            </p:nvSpPr>
            <p:spPr>
              <a:xfrm>
                <a:off x="6139329" y="4169042"/>
                <a:ext cx="47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−0.</m:t>
                    </m:r>
                  </m:oMath>
                </a14:m>
                <a:r>
                  <a:rPr lang="en-US" sz="1800" dirty="0"/>
                  <a:t>4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0B0CDFD-19E4-035A-0A68-8335D6095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29" y="4169042"/>
                <a:ext cx="477695" cy="276999"/>
              </a:xfrm>
              <a:prstGeom prst="rect">
                <a:avLst/>
              </a:prstGeom>
              <a:blipFill>
                <a:blip r:embed="rId12"/>
                <a:stretch>
                  <a:fillRect l="-7692" t="-28889" r="-3076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4AE2D5-0A56-72E7-FED1-CC09FA58BAB6}"/>
                  </a:ext>
                </a:extLst>
              </p:cNvPr>
              <p:cNvSpPr txBox="1"/>
              <p:nvPr/>
            </p:nvSpPr>
            <p:spPr>
              <a:xfrm>
                <a:off x="6960631" y="4154588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4AE2D5-0A56-72E7-FED1-CC09FA58B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631" y="4154588"/>
                <a:ext cx="541815" cy="276999"/>
              </a:xfrm>
              <a:prstGeom prst="rect">
                <a:avLst/>
              </a:prstGeom>
              <a:blipFill>
                <a:blip r:embed="rId13"/>
                <a:stretch>
                  <a:fillRect l="-1124" r="-89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5B739F-725A-2C9A-5D07-405938D5BF0B}"/>
                  </a:ext>
                </a:extLst>
              </p:cNvPr>
              <p:cNvSpPr txBox="1"/>
              <p:nvPr/>
            </p:nvSpPr>
            <p:spPr>
              <a:xfrm>
                <a:off x="6647325" y="4509291"/>
                <a:ext cx="682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𝑪𝑬</m:t>
                        </m:r>
                      </m:sub>
                    </m:sSub>
                  </m:oMath>
                </a14:m>
                <a:r>
                  <a:rPr lang="en-US" sz="1800" b="1" dirty="0"/>
                  <a:t>(V)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5B739F-725A-2C9A-5D07-405938D5B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25" y="4509291"/>
                <a:ext cx="682816" cy="276999"/>
              </a:xfrm>
              <a:prstGeom prst="rect">
                <a:avLst/>
              </a:prstGeom>
              <a:blipFill>
                <a:blip r:embed="rId14"/>
                <a:stretch>
                  <a:fillRect l="-11607" t="-28889" r="-2142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05A394-8352-2C82-D656-0E26D76E8F43}"/>
                  </a:ext>
                </a:extLst>
              </p:cNvPr>
              <p:cNvSpPr txBox="1"/>
              <p:nvPr/>
            </p:nvSpPr>
            <p:spPr>
              <a:xfrm rot="21043692">
                <a:off x="7196695" y="906119"/>
                <a:ext cx="13277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=−0.5</m:t>
                    </m:r>
                  </m:oMath>
                </a14:m>
                <a:r>
                  <a:rPr lang="en-US" sz="1800" dirty="0"/>
                  <a:t>mA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05A394-8352-2C82-D656-0E26D76E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43692">
                <a:off x="7196695" y="906119"/>
                <a:ext cx="1327799" cy="276999"/>
              </a:xfrm>
              <a:prstGeom prst="rect">
                <a:avLst/>
              </a:prstGeom>
              <a:blipFill>
                <a:blip r:embed="rId15"/>
                <a:stretch>
                  <a:fillRect l="-5381" t="-19753" r="-1165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7807D5-B502-7F0B-3B72-5B29E37F03A2}"/>
              </a:ext>
            </a:extLst>
          </p:cNvPr>
          <p:cNvCxnSpPr>
            <a:cxnSpLocks/>
          </p:cNvCxnSpPr>
          <p:nvPr/>
        </p:nvCxnSpPr>
        <p:spPr>
          <a:xfrm flipH="1" flipV="1">
            <a:off x="8134844" y="4064928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E826EE-61EC-916D-8079-0B24D95FBFEF}"/>
              </a:ext>
            </a:extLst>
          </p:cNvPr>
          <p:cNvCxnSpPr>
            <a:cxnSpLocks/>
          </p:cNvCxnSpPr>
          <p:nvPr/>
        </p:nvCxnSpPr>
        <p:spPr>
          <a:xfrm flipH="1" flipV="1">
            <a:off x="8935434" y="4079382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A40E097-A762-5DAB-61A9-85D4C77F451C}"/>
                  </a:ext>
                </a:extLst>
              </p:cNvPr>
              <p:cNvSpPr txBox="1"/>
              <p:nvPr/>
            </p:nvSpPr>
            <p:spPr>
              <a:xfrm>
                <a:off x="7797737" y="4163465"/>
                <a:ext cx="47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−0.</m:t>
                    </m:r>
                  </m:oMath>
                </a14:m>
                <a:r>
                  <a:rPr lang="en-US" sz="1800" dirty="0"/>
                  <a:t>4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A40E097-A762-5DAB-61A9-85D4C77F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37" y="4163465"/>
                <a:ext cx="477695" cy="276999"/>
              </a:xfrm>
              <a:prstGeom prst="rect">
                <a:avLst/>
              </a:prstGeom>
              <a:blipFill>
                <a:blip r:embed="rId16"/>
                <a:stretch>
                  <a:fillRect l="-7595" t="-28889" r="-2911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28A72-25CE-8A3B-002E-F12F2567E27F}"/>
                  </a:ext>
                </a:extLst>
              </p:cNvPr>
              <p:cNvSpPr txBox="1"/>
              <p:nvPr/>
            </p:nvSpPr>
            <p:spPr>
              <a:xfrm>
                <a:off x="8619039" y="4141120"/>
                <a:ext cx="541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−0.6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128A72-25CE-8A3B-002E-F12F2567E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039" y="4141120"/>
                <a:ext cx="541815" cy="276999"/>
              </a:xfrm>
              <a:prstGeom prst="rect">
                <a:avLst/>
              </a:prstGeom>
              <a:blipFill>
                <a:blip r:embed="rId17"/>
                <a:stretch>
                  <a:fillRect l="-1124" r="-898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C6684F-83D2-BE17-C71E-5CF2657C00A2}"/>
                  </a:ext>
                </a:extLst>
              </p:cNvPr>
              <p:cNvSpPr txBox="1"/>
              <p:nvPr/>
            </p:nvSpPr>
            <p:spPr>
              <a:xfrm rot="21336597">
                <a:off x="7546015" y="2936184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C6684F-83D2-BE17-C71E-5CF2657C0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46015" y="2936184"/>
                <a:ext cx="829522" cy="276999"/>
              </a:xfrm>
              <a:prstGeom prst="rect">
                <a:avLst/>
              </a:prstGeom>
              <a:blipFill>
                <a:blip r:embed="rId18"/>
                <a:stretch>
                  <a:fillRect l="-3571" t="-24561" r="-17143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D9265B9-409F-2D62-50C4-7BB2A43CAE49}"/>
                  </a:ext>
                </a:extLst>
              </p:cNvPr>
              <p:cNvSpPr txBox="1"/>
              <p:nvPr/>
            </p:nvSpPr>
            <p:spPr>
              <a:xfrm rot="21336597">
                <a:off x="7921756" y="3524085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D9265B9-409F-2D62-50C4-7BB2A43CA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921756" y="3524085"/>
                <a:ext cx="192360" cy="276999"/>
              </a:xfrm>
              <a:prstGeom prst="rect">
                <a:avLst/>
              </a:prstGeom>
              <a:blipFill>
                <a:blip r:embed="rId19"/>
                <a:stretch>
                  <a:fillRect l="-19444" r="-22222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A179-F503-86D0-2A51-4E398DAA1777}"/>
                  </a:ext>
                </a:extLst>
              </p:cNvPr>
              <p:cNvSpPr txBox="1"/>
              <p:nvPr/>
            </p:nvSpPr>
            <p:spPr>
              <a:xfrm rot="21336597">
                <a:off x="7527322" y="2362171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A179-F503-86D0-2A51-4E398DAA1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27322" y="2362171"/>
                <a:ext cx="829522" cy="276999"/>
              </a:xfrm>
              <a:prstGeom prst="rect">
                <a:avLst/>
              </a:prstGeom>
              <a:blipFill>
                <a:blip r:embed="rId20"/>
                <a:stretch>
                  <a:fillRect l="-3571" t="-24561" r="-1642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297B23-68FC-CBD6-9210-38AA6F7A2C42}"/>
                  </a:ext>
                </a:extLst>
              </p:cNvPr>
              <p:cNvSpPr txBox="1"/>
              <p:nvPr/>
            </p:nvSpPr>
            <p:spPr>
              <a:xfrm rot="21336597">
                <a:off x="7538652" y="1864826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297B23-68FC-CBD6-9210-38AA6F7A2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38652" y="1864826"/>
                <a:ext cx="829522" cy="276999"/>
              </a:xfrm>
              <a:prstGeom prst="rect">
                <a:avLst/>
              </a:prstGeom>
              <a:blipFill>
                <a:blip r:embed="rId21"/>
                <a:stretch>
                  <a:fillRect l="-3571" t="-24561" r="-16429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55131A7-A1AB-1963-E888-4D63534A997D}"/>
                  </a:ext>
                </a:extLst>
              </p:cNvPr>
              <p:cNvSpPr txBox="1"/>
              <p:nvPr/>
            </p:nvSpPr>
            <p:spPr>
              <a:xfrm rot="21336597">
                <a:off x="7511831" y="1353131"/>
                <a:ext cx="829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−0.4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55131A7-A1AB-1963-E888-4D63534A9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7511831" y="1353131"/>
                <a:ext cx="829522" cy="276999"/>
              </a:xfrm>
              <a:prstGeom prst="rect">
                <a:avLst/>
              </a:prstGeom>
              <a:blipFill>
                <a:blip r:embed="rId22"/>
                <a:stretch>
                  <a:fillRect l="-2857" t="-24561" r="-17143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93D36A7-6C5B-9065-4A01-AFCB06420B6C}"/>
              </a:ext>
            </a:extLst>
          </p:cNvPr>
          <p:cNvSpPr/>
          <p:nvPr/>
        </p:nvSpPr>
        <p:spPr>
          <a:xfrm>
            <a:off x="4887310" y="3231941"/>
            <a:ext cx="3540498" cy="914400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3197074-CD9D-C557-5B33-6DE2FAE1EC92}"/>
              </a:ext>
            </a:extLst>
          </p:cNvPr>
          <p:cNvSpPr/>
          <p:nvPr/>
        </p:nvSpPr>
        <p:spPr>
          <a:xfrm>
            <a:off x="4922213" y="2618512"/>
            <a:ext cx="3520999" cy="1526879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FBB4390-79DC-3E3B-6077-493ACFD24DDF}"/>
              </a:ext>
            </a:extLst>
          </p:cNvPr>
          <p:cNvSpPr/>
          <p:nvPr/>
        </p:nvSpPr>
        <p:spPr>
          <a:xfrm>
            <a:off x="4894874" y="2130706"/>
            <a:ext cx="3520999" cy="2008117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12A50E1-8C02-BB53-AD58-65CA6F59E66B}"/>
              </a:ext>
            </a:extLst>
          </p:cNvPr>
          <p:cNvSpPr/>
          <p:nvPr/>
        </p:nvSpPr>
        <p:spPr>
          <a:xfrm>
            <a:off x="4906809" y="1589507"/>
            <a:ext cx="3520999" cy="2549316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F36F55B-3A5B-4B10-578B-865735032590}"/>
              </a:ext>
            </a:extLst>
          </p:cNvPr>
          <p:cNvSpPr/>
          <p:nvPr/>
        </p:nvSpPr>
        <p:spPr>
          <a:xfrm>
            <a:off x="4909085" y="1112560"/>
            <a:ext cx="3520999" cy="3052583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7BEC6ED-2A10-D832-5FEC-BE01AA9FFF88}"/>
              </a:ext>
            </a:extLst>
          </p:cNvPr>
          <p:cNvSpPr/>
          <p:nvPr/>
        </p:nvSpPr>
        <p:spPr>
          <a:xfrm>
            <a:off x="4883215" y="1584034"/>
            <a:ext cx="450078" cy="2560261"/>
          </a:xfrm>
          <a:prstGeom prst="rect">
            <a:avLst/>
          </a:prstGeom>
          <a:solidFill>
            <a:srgbClr val="00CC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CEE92E-B805-A86B-C87F-5B0F77229DAD}"/>
              </a:ext>
            </a:extLst>
          </p:cNvPr>
          <p:cNvSpPr/>
          <p:nvPr/>
        </p:nvSpPr>
        <p:spPr>
          <a:xfrm>
            <a:off x="5333294" y="1117860"/>
            <a:ext cx="3090144" cy="267280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A557D2E-D216-647D-733A-365BE267188E}"/>
              </a:ext>
            </a:extLst>
          </p:cNvPr>
          <p:cNvSpPr/>
          <p:nvPr/>
        </p:nvSpPr>
        <p:spPr>
          <a:xfrm>
            <a:off x="5337387" y="3801016"/>
            <a:ext cx="3106907" cy="355679"/>
          </a:xfrm>
          <a:prstGeom prst="rect">
            <a:avLst/>
          </a:prstGeom>
          <a:solidFill>
            <a:srgbClr val="00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F3A307-4FBF-ECE1-5E3F-EAFA1FF36CEF}"/>
              </a:ext>
            </a:extLst>
          </p:cNvPr>
          <p:cNvSpPr/>
          <p:nvPr/>
        </p:nvSpPr>
        <p:spPr>
          <a:xfrm rot="5400000">
            <a:off x="1560871" y="362823"/>
            <a:ext cx="450078" cy="2560261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ED88A2-A895-CBF7-AE18-89580209C02C}"/>
              </a:ext>
            </a:extLst>
          </p:cNvPr>
          <p:cNvSpPr/>
          <p:nvPr/>
        </p:nvSpPr>
        <p:spPr>
          <a:xfrm>
            <a:off x="505779" y="2351145"/>
            <a:ext cx="2560262" cy="450079"/>
          </a:xfrm>
          <a:prstGeom prst="rect">
            <a:avLst/>
          </a:prstGeom>
          <a:solidFill>
            <a:srgbClr val="00CC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C3D3CFE-C383-6C92-B586-F1AB22E0A204}"/>
              </a:ext>
            </a:extLst>
          </p:cNvPr>
          <p:cNvSpPr/>
          <p:nvPr/>
        </p:nvSpPr>
        <p:spPr>
          <a:xfrm>
            <a:off x="505780" y="3314854"/>
            <a:ext cx="2560262" cy="451696"/>
          </a:xfrm>
          <a:prstGeom prst="rect">
            <a:avLst/>
          </a:prstGeom>
          <a:solidFill>
            <a:srgbClr val="0000FF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26A362-F094-5F10-1300-ABB98BE5D4E5}"/>
              </a:ext>
            </a:extLst>
          </p:cNvPr>
          <p:cNvSpPr txBox="1"/>
          <p:nvPr/>
        </p:nvSpPr>
        <p:spPr>
          <a:xfrm>
            <a:off x="0" y="516311"/>
            <a:ext cx="383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Livvic" panose="020B0604020202020204" charset="0"/>
              </a:rPr>
              <a:t>Output characteristics:</a:t>
            </a:r>
          </a:p>
        </p:txBody>
      </p:sp>
    </p:spTree>
    <p:extLst>
      <p:ext uri="{BB962C8B-B14F-4D97-AF65-F5344CB8AC3E}">
        <p14:creationId xmlns:p14="http://schemas.microsoft.com/office/powerpoint/2010/main" val="299369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814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as a switch PNP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FA6793-90B7-EF0F-5629-041070AE3B9D}"/>
              </a:ext>
            </a:extLst>
          </p:cNvPr>
          <p:cNvGrpSpPr/>
          <p:nvPr/>
        </p:nvGrpSpPr>
        <p:grpSpPr>
          <a:xfrm>
            <a:off x="173813" y="930285"/>
            <a:ext cx="4478335" cy="3282930"/>
            <a:chOff x="3418139" y="2754190"/>
            <a:chExt cx="3143853" cy="23046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AD54B0-501A-35DB-E290-5E38FCEDEF74}"/>
                </a:ext>
              </a:extLst>
            </p:cNvPr>
            <p:cNvCxnSpPr>
              <a:cxnSpLocks/>
            </p:cNvCxnSpPr>
            <p:nvPr/>
          </p:nvCxnSpPr>
          <p:spPr>
            <a:xfrm>
              <a:off x="5242766" y="2778372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E9701E-EB30-AEB4-4ABB-210A5177CDB7}"/>
                </a:ext>
              </a:extLst>
            </p:cNvPr>
            <p:cNvGrpSpPr/>
            <p:nvPr/>
          </p:nvGrpSpPr>
          <p:grpSpPr>
            <a:xfrm>
              <a:off x="4453759" y="3377936"/>
              <a:ext cx="1062296" cy="1463596"/>
              <a:chOff x="4453759" y="3377936"/>
              <a:chExt cx="1062296" cy="1463596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13E378D-1E05-8E1B-6122-76F7377AEDAD}"/>
                  </a:ext>
                </a:extLst>
              </p:cNvPr>
              <p:cNvSpPr/>
              <p:nvPr/>
            </p:nvSpPr>
            <p:spPr>
              <a:xfrm>
                <a:off x="4580992" y="3377936"/>
                <a:ext cx="935063" cy="9030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D5EC677-EF4E-70DA-21B6-5F49C7C3A0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4583" y="3503759"/>
                <a:ext cx="0" cy="6514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529F318-8F3B-EE80-B8D8-E57557BB4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64583" y="3421634"/>
                <a:ext cx="380962" cy="2941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FB7D5FC-78AE-D6EB-19D0-2729423A6D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64583" y="3969142"/>
                <a:ext cx="417974" cy="2600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FDE604A-483F-8A23-8D92-9C2742F257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48523" y="4155204"/>
                <a:ext cx="234034" cy="739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585463B-A9C2-D6DA-DA97-42FC09A82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23262" y="4060085"/>
                <a:ext cx="113176" cy="1300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13A6668-BF60-0DEB-58FB-10592C499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1348" y="4190087"/>
                <a:ext cx="0" cy="6514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65E08A3-8E9E-8E53-E85C-71D79FB10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3759" y="3854342"/>
                <a:ext cx="40008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5DD6E4-76FD-987A-02DA-847AE7BA0578}"/>
                </a:ext>
              </a:extLst>
            </p:cNvPr>
            <p:cNvGrpSpPr/>
            <p:nvPr/>
          </p:nvGrpSpPr>
          <p:grpSpPr>
            <a:xfrm>
              <a:off x="3664004" y="3584529"/>
              <a:ext cx="932553" cy="455543"/>
              <a:chOff x="4676775" y="1682364"/>
              <a:chExt cx="1619250" cy="69302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8F96793-2616-FED1-8C0B-D14213640F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F6E619B-4BB5-A9FC-7321-0339D39B0908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F38EC72-7CD9-82B3-C167-A98EA73534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6D97B03-9E7D-C299-DFC0-169EEE59FD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EC6F995-ACD6-FC16-E9C9-E28A24A7E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5F81FBB-EAC8-2B4E-89FC-7B2EF26E5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57A1C99-4070-5563-D56A-08E4D31FF0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84B9A65-6422-D16A-D0B9-F055504B58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2131F2-1996-5BC2-9497-D1605F78B6E4}"/>
                </a:ext>
              </a:extLst>
            </p:cNvPr>
            <p:cNvCxnSpPr>
              <a:cxnSpLocks/>
            </p:cNvCxnSpPr>
            <p:nvPr/>
          </p:nvCxnSpPr>
          <p:spPr>
            <a:xfrm>
              <a:off x="4865565" y="4848648"/>
              <a:ext cx="7469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6E11B0-E328-E0EB-4783-180DB2977793}"/>
                </a:ext>
              </a:extLst>
            </p:cNvPr>
            <p:cNvCxnSpPr>
              <a:cxnSpLocks/>
            </p:cNvCxnSpPr>
            <p:nvPr/>
          </p:nvCxnSpPr>
          <p:spPr>
            <a:xfrm>
              <a:off x="5041614" y="4961633"/>
              <a:ext cx="421138" cy="39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A056BA-E0ED-8C14-C36A-78C21D1F208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248" y="5058852"/>
              <a:ext cx="2135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DB1D02-887F-9D56-D03E-2DADE867CA39}"/>
                </a:ext>
              </a:extLst>
            </p:cNvPr>
            <p:cNvCxnSpPr>
              <a:cxnSpLocks/>
            </p:cNvCxnSpPr>
            <p:nvPr/>
          </p:nvCxnSpPr>
          <p:spPr>
            <a:xfrm>
              <a:off x="3418139" y="4198961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F3221D-74E1-1BED-F75B-E3B3CE87463E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11" y="4309731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26E25A-1113-344F-D1D4-5EF5EF853535}"/>
                </a:ext>
              </a:extLst>
            </p:cNvPr>
            <p:cNvCxnSpPr>
              <a:cxnSpLocks/>
            </p:cNvCxnSpPr>
            <p:nvPr/>
          </p:nvCxnSpPr>
          <p:spPr>
            <a:xfrm>
              <a:off x="3668161" y="4307604"/>
              <a:ext cx="0" cy="3353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441CC3-D03A-5B04-A9D7-7898FD2CB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4004" y="4600432"/>
              <a:ext cx="1587623" cy="117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1EC5BFB-1AF3-C6DE-BE9B-34C8E9F1166E}"/>
                </a:ext>
              </a:extLst>
            </p:cNvPr>
            <p:cNvCxnSpPr>
              <a:cxnSpLocks/>
            </p:cNvCxnSpPr>
            <p:nvPr/>
          </p:nvCxnSpPr>
          <p:spPr>
            <a:xfrm>
              <a:off x="3653875" y="3854342"/>
              <a:ext cx="0" cy="3497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C611FBF-DECB-12CE-2CF5-CF7A9BFF95B1}"/>
                </a:ext>
              </a:extLst>
            </p:cNvPr>
            <p:cNvCxnSpPr>
              <a:cxnSpLocks/>
            </p:cNvCxnSpPr>
            <p:nvPr/>
          </p:nvCxnSpPr>
          <p:spPr>
            <a:xfrm>
              <a:off x="5220021" y="2769280"/>
              <a:ext cx="1074050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C877E7B-1E3B-44A8-2C54-094FF3D25976}"/>
                </a:ext>
              </a:extLst>
            </p:cNvPr>
            <p:cNvGrpSpPr/>
            <p:nvPr/>
          </p:nvGrpSpPr>
          <p:grpSpPr>
            <a:xfrm rot="5400000">
              <a:off x="5867944" y="2992695"/>
              <a:ext cx="932553" cy="455543"/>
              <a:chOff x="4676775" y="1682364"/>
              <a:chExt cx="1619250" cy="69302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8E83D3-D555-9BF6-FE53-D846992F36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9970F0D-08F0-5F26-77C2-162A8EED8043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9038AC2-EEB2-B006-FC86-FE50754693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C162E5-4083-7F37-A2C0-2DF474C70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B48526D-B36D-A135-B3B8-6E7FE3C2B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044D4B9-0E89-39D1-475B-96929B17DF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88711C0-91D4-11E7-3D6A-86C2C1645C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436D513-E18A-755C-4680-1C25A87031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5B8FF7-5FCC-E7AE-5C84-AAEC38F729A9}"/>
                </a:ext>
              </a:extLst>
            </p:cNvPr>
            <p:cNvCxnSpPr>
              <a:cxnSpLocks/>
            </p:cNvCxnSpPr>
            <p:nvPr/>
          </p:nvCxnSpPr>
          <p:spPr>
            <a:xfrm>
              <a:off x="6048646" y="3704896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382884-4001-17C8-C77E-0519D095083D}"/>
                </a:ext>
              </a:extLst>
            </p:cNvPr>
            <p:cNvCxnSpPr>
              <a:cxnSpLocks/>
            </p:cNvCxnSpPr>
            <p:nvPr/>
          </p:nvCxnSpPr>
          <p:spPr>
            <a:xfrm>
              <a:off x="6138918" y="3815666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B52893-7983-1421-0B71-DCBAD0BB069B}"/>
                </a:ext>
              </a:extLst>
            </p:cNvPr>
            <p:cNvCxnSpPr>
              <a:cxnSpLocks/>
            </p:cNvCxnSpPr>
            <p:nvPr/>
          </p:nvCxnSpPr>
          <p:spPr>
            <a:xfrm>
              <a:off x="6298668" y="3813539"/>
              <a:ext cx="0" cy="7810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11BAA7-3C82-45BF-9B58-0C4D3091C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6912" y="4594542"/>
              <a:ext cx="1027159" cy="58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A2E3967-8894-9056-CABC-23C10652E917}"/>
              </a:ext>
            </a:extLst>
          </p:cNvPr>
          <p:cNvCxnSpPr>
            <a:cxnSpLocks/>
          </p:cNvCxnSpPr>
          <p:nvPr/>
        </p:nvCxnSpPr>
        <p:spPr>
          <a:xfrm>
            <a:off x="5431220" y="967802"/>
            <a:ext cx="0" cy="3022642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F046070-99C4-D2CE-269D-E9888453345F}"/>
              </a:ext>
            </a:extLst>
          </p:cNvPr>
          <p:cNvCxnSpPr>
            <a:cxnSpLocks/>
          </p:cNvCxnSpPr>
          <p:nvPr/>
        </p:nvCxnSpPr>
        <p:spPr>
          <a:xfrm flipV="1">
            <a:off x="5428855" y="3965693"/>
            <a:ext cx="3580332" cy="4674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6C61C2D-59D3-2103-36C4-53966692D09D}"/>
              </a:ext>
            </a:extLst>
          </p:cNvPr>
          <p:cNvCxnSpPr/>
          <p:nvPr/>
        </p:nvCxnSpPr>
        <p:spPr>
          <a:xfrm>
            <a:off x="5428855" y="2258682"/>
            <a:ext cx="8931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C258FF5-F5AE-3CD9-29A8-8C1B4834FA4E}"/>
              </a:ext>
            </a:extLst>
          </p:cNvPr>
          <p:cNvCxnSpPr>
            <a:cxnSpLocks/>
          </p:cNvCxnSpPr>
          <p:nvPr/>
        </p:nvCxnSpPr>
        <p:spPr>
          <a:xfrm flipV="1">
            <a:off x="6321972" y="1351482"/>
            <a:ext cx="0" cy="900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090CE5D-C637-50E9-A313-6DC4D9EB185E}"/>
              </a:ext>
            </a:extLst>
          </p:cNvPr>
          <p:cNvCxnSpPr>
            <a:cxnSpLocks/>
          </p:cNvCxnSpPr>
          <p:nvPr/>
        </p:nvCxnSpPr>
        <p:spPr>
          <a:xfrm flipH="1">
            <a:off x="6321972" y="1351482"/>
            <a:ext cx="1150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E9B67B0-4F91-82EE-BC2E-951E8AA81729}"/>
              </a:ext>
            </a:extLst>
          </p:cNvPr>
          <p:cNvCxnSpPr>
            <a:cxnSpLocks/>
          </p:cNvCxnSpPr>
          <p:nvPr/>
        </p:nvCxnSpPr>
        <p:spPr>
          <a:xfrm flipV="1">
            <a:off x="7483365" y="1336823"/>
            <a:ext cx="0" cy="900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81B4AEC-5696-BE20-7ADC-B76AE411F153}"/>
              </a:ext>
            </a:extLst>
          </p:cNvPr>
          <p:cNvCxnSpPr/>
          <p:nvPr/>
        </p:nvCxnSpPr>
        <p:spPr>
          <a:xfrm>
            <a:off x="7464972" y="2234963"/>
            <a:ext cx="8931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B3CD6A6-E2E6-E476-353E-1589E6B68FB3}"/>
              </a:ext>
            </a:extLst>
          </p:cNvPr>
          <p:cNvCxnSpPr>
            <a:cxnSpLocks/>
          </p:cNvCxnSpPr>
          <p:nvPr/>
        </p:nvCxnSpPr>
        <p:spPr>
          <a:xfrm flipV="1">
            <a:off x="5428854" y="3983108"/>
            <a:ext cx="1255725" cy="309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F40490B-EBAD-9AD3-B763-95BC3462FC1F}"/>
              </a:ext>
            </a:extLst>
          </p:cNvPr>
          <p:cNvCxnSpPr>
            <a:cxnSpLocks/>
          </p:cNvCxnSpPr>
          <p:nvPr/>
        </p:nvCxnSpPr>
        <p:spPr>
          <a:xfrm flipV="1">
            <a:off x="6684579" y="2925993"/>
            <a:ext cx="370490" cy="104245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C7AB682-2230-0395-C46D-30C1D7AB1132}"/>
              </a:ext>
            </a:extLst>
          </p:cNvPr>
          <p:cNvCxnSpPr>
            <a:cxnSpLocks/>
          </p:cNvCxnSpPr>
          <p:nvPr/>
        </p:nvCxnSpPr>
        <p:spPr>
          <a:xfrm flipH="1">
            <a:off x="7055069" y="2925993"/>
            <a:ext cx="11508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88FB84B-4F55-1507-8324-8B602F290E50}"/>
              </a:ext>
            </a:extLst>
          </p:cNvPr>
          <p:cNvCxnSpPr>
            <a:cxnSpLocks/>
          </p:cNvCxnSpPr>
          <p:nvPr/>
        </p:nvCxnSpPr>
        <p:spPr>
          <a:xfrm flipH="1" flipV="1">
            <a:off x="8186310" y="2908537"/>
            <a:ext cx="390132" cy="103619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F4ADDA3-01F8-6A0E-85E1-5032D2D1B8C3}"/>
              </a:ext>
            </a:extLst>
          </p:cNvPr>
          <p:cNvCxnSpPr>
            <a:cxnSpLocks/>
          </p:cNvCxnSpPr>
          <p:nvPr/>
        </p:nvCxnSpPr>
        <p:spPr>
          <a:xfrm flipV="1">
            <a:off x="8557191" y="3955104"/>
            <a:ext cx="240930" cy="59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CE6D33D-9ED3-4B87-4668-9A8442AF8151}"/>
              </a:ext>
            </a:extLst>
          </p:cNvPr>
          <p:cNvSpPr txBox="1"/>
          <p:nvPr/>
        </p:nvSpPr>
        <p:spPr>
          <a:xfrm>
            <a:off x="5875413" y="96473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A9A9819-F925-D3E5-DE98-DF72EA305286}"/>
              </a:ext>
            </a:extLst>
          </p:cNvPr>
          <p:cNvSpPr txBox="1"/>
          <p:nvPr/>
        </p:nvSpPr>
        <p:spPr>
          <a:xfrm>
            <a:off x="6157806" y="2803775"/>
            <a:ext cx="721672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15566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AD54B0-501A-35DB-E290-5E38FCEDEF74}"/>
              </a:ext>
            </a:extLst>
          </p:cNvPr>
          <p:cNvCxnSpPr>
            <a:cxnSpLocks/>
          </p:cNvCxnSpPr>
          <p:nvPr/>
        </p:nvCxnSpPr>
        <p:spPr>
          <a:xfrm>
            <a:off x="2970015" y="964732"/>
            <a:ext cx="0" cy="9279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1E9701E-EB30-AEB4-4ABB-210A5177CDB7}"/>
              </a:ext>
            </a:extLst>
          </p:cNvPr>
          <p:cNvGrpSpPr/>
          <p:nvPr/>
        </p:nvGrpSpPr>
        <p:grpSpPr>
          <a:xfrm>
            <a:off x="1846095" y="1818795"/>
            <a:ext cx="1513212" cy="2084854"/>
            <a:chOff x="4453759" y="3377936"/>
            <a:chExt cx="1062296" cy="146359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13E378D-1E05-8E1B-6122-76F7377AEDAD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5EC677-EF4E-70DA-21B6-5F49C7C3A0E8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29F318-8F3B-EE80-B8D8-E57557BB4B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FB7D5FC-78AE-D6EB-19D0-2729423A6D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FDE604A-483F-8A23-8D92-9C2742F25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85463B-A9C2-D6DA-DA97-42FC09A820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13A6668-BF60-0DEB-58FB-10592C4990B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65E08A3-8E9E-8E53-E85C-71D79FB10318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5DD6E4-76FD-987A-02DA-847AE7BA0578}"/>
              </a:ext>
            </a:extLst>
          </p:cNvPr>
          <p:cNvGrpSpPr/>
          <p:nvPr/>
        </p:nvGrpSpPr>
        <p:grpSpPr>
          <a:xfrm>
            <a:off x="721110" y="2113081"/>
            <a:ext cx="1328397" cy="648909"/>
            <a:chOff x="4676775" y="1682364"/>
            <a:chExt cx="1619250" cy="693028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8F96793-2616-FED1-8C0B-D14213640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F6E619B-4BB5-A9FC-7321-0339D39B0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F38EC72-7CD9-82B3-C167-A98EA73534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D97B03-9E7D-C299-DFC0-169EEE59F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EC6F995-ACD6-FC16-E9C9-E28A24A7EB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5F81FBB-EAC8-2B4E-89FC-7B2EF26E5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57A1C99-4070-5563-D56A-08E4D31FF0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84B9A65-6422-D16A-D0B9-F055504B5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2131F2-1996-5BC2-9497-D1605F78B6E4}"/>
              </a:ext>
            </a:extLst>
          </p:cNvPr>
          <p:cNvCxnSpPr>
            <a:cxnSpLocks/>
          </p:cNvCxnSpPr>
          <p:nvPr/>
        </p:nvCxnSpPr>
        <p:spPr>
          <a:xfrm>
            <a:off x="2432702" y="3913785"/>
            <a:ext cx="1064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6E11B0-E328-E0EB-4783-180DB2977793}"/>
              </a:ext>
            </a:extLst>
          </p:cNvPr>
          <p:cNvCxnSpPr>
            <a:cxnSpLocks/>
          </p:cNvCxnSpPr>
          <p:nvPr/>
        </p:nvCxnSpPr>
        <p:spPr>
          <a:xfrm>
            <a:off x="2683479" y="4074729"/>
            <a:ext cx="599900" cy="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A056BA-E0ED-8C14-C36A-78C21D1F208C}"/>
              </a:ext>
            </a:extLst>
          </p:cNvPr>
          <p:cNvCxnSpPr>
            <a:cxnSpLocks/>
          </p:cNvCxnSpPr>
          <p:nvPr/>
        </p:nvCxnSpPr>
        <p:spPr>
          <a:xfrm>
            <a:off x="2878110" y="4213215"/>
            <a:ext cx="304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DB1D02-887F-9D56-D03E-2DADE867CA39}"/>
              </a:ext>
            </a:extLst>
          </p:cNvPr>
          <p:cNvCxnSpPr>
            <a:cxnSpLocks/>
          </p:cNvCxnSpPr>
          <p:nvPr/>
        </p:nvCxnSpPr>
        <p:spPr>
          <a:xfrm>
            <a:off x="370882" y="3256338"/>
            <a:ext cx="671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F3221D-74E1-1BED-F75B-E3B3CE87463E}"/>
              </a:ext>
            </a:extLst>
          </p:cNvPr>
          <p:cNvCxnSpPr>
            <a:cxnSpLocks/>
          </p:cNvCxnSpPr>
          <p:nvPr/>
        </p:nvCxnSpPr>
        <p:spPr>
          <a:xfrm>
            <a:off x="499472" y="3414127"/>
            <a:ext cx="414419" cy="2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26E25A-1113-344F-D1D4-5EF5EF853535}"/>
              </a:ext>
            </a:extLst>
          </p:cNvPr>
          <p:cNvCxnSpPr>
            <a:cxnSpLocks/>
          </p:cNvCxnSpPr>
          <p:nvPr/>
        </p:nvCxnSpPr>
        <p:spPr>
          <a:xfrm>
            <a:off x="727032" y="3414127"/>
            <a:ext cx="0" cy="18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441CC3-D03A-5B04-A9D7-7898FD2CBE72}"/>
              </a:ext>
            </a:extLst>
          </p:cNvPr>
          <p:cNvCxnSpPr>
            <a:cxnSpLocks/>
          </p:cNvCxnSpPr>
          <p:nvPr/>
        </p:nvCxnSpPr>
        <p:spPr>
          <a:xfrm flipV="1">
            <a:off x="721110" y="3560208"/>
            <a:ext cx="2261527" cy="1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611FBF-DECB-12CE-2CF5-CF7A9BFF95B1}"/>
              </a:ext>
            </a:extLst>
          </p:cNvPr>
          <p:cNvCxnSpPr>
            <a:cxnSpLocks/>
          </p:cNvCxnSpPr>
          <p:nvPr/>
        </p:nvCxnSpPr>
        <p:spPr>
          <a:xfrm>
            <a:off x="2937615" y="951780"/>
            <a:ext cx="1529956" cy="2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77E7B-1E3B-44A8-2C54-094FF3D25976}"/>
              </a:ext>
            </a:extLst>
          </p:cNvPr>
          <p:cNvGrpSpPr/>
          <p:nvPr/>
        </p:nvGrpSpPr>
        <p:grpSpPr>
          <a:xfrm rot="5400000">
            <a:off x="3860564" y="1270029"/>
            <a:ext cx="1328397" cy="648909"/>
            <a:chOff x="4676775" y="1682364"/>
            <a:chExt cx="1619250" cy="69302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28E83D3-D555-9BF6-FE53-D846992F3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9970F0D-08F0-5F26-77C2-162A8EED804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9038AC2-EEB2-B006-FC86-FE50754693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0C162E5-4083-7F37-A2C0-2DF474C70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B48526D-B36D-A135-B3B8-6E7FE3C2B6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44D4B9-0E89-39D1-475B-96929B17D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88711C0-91D4-11E7-3D6A-86C2C1645C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436D513-E18A-755C-4680-1C25A87031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5B8FF7-5FCC-E7AE-5C84-AAEC38F729A9}"/>
              </a:ext>
            </a:extLst>
          </p:cNvPr>
          <p:cNvCxnSpPr>
            <a:cxnSpLocks/>
          </p:cNvCxnSpPr>
          <p:nvPr/>
        </p:nvCxnSpPr>
        <p:spPr>
          <a:xfrm>
            <a:off x="4117969" y="2268775"/>
            <a:ext cx="671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382884-4001-17C8-C77E-0519D095083D}"/>
              </a:ext>
            </a:extLst>
          </p:cNvPr>
          <p:cNvCxnSpPr>
            <a:cxnSpLocks/>
          </p:cNvCxnSpPr>
          <p:nvPr/>
        </p:nvCxnSpPr>
        <p:spPr>
          <a:xfrm>
            <a:off x="4246559" y="2442329"/>
            <a:ext cx="414419" cy="2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AB52893-7983-1421-0B71-DCBAD0BB069B}"/>
              </a:ext>
            </a:extLst>
          </p:cNvPr>
          <p:cNvCxnSpPr>
            <a:cxnSpLocks/>
          </p:cNvCxnSpPr>
          <p:nvPr/>
        </p:nvCxnSpPr>
        <p:spPr>
          <a:xfrm>
            <a:off x="4474119" y="2439300"/>
            <a:ext cx="0" cy="1112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11BAA7-3C82-45BF-9B58-0C4D3091C8BE}"/>
              </a:ext>
            </a:extLst>
          </p:cNvPr>
          <p:cNvCxnSpPr>
            <a:cxnSpLocks/>
          </p:cNvCxnSpPr>
          <p:nvPr/>
        </p:nvCxnSpPr>
        <p:spPr>
          <a:xfrm flipV="1">
            <a:off x="3004410" y="3551818"/>
            <a:ext cx="1463161" cy="8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937087-A83E-054E-8E55-853439921A4A}"/>
              </a:ext>
            </a:extLst>
          </p:cNvPr>
          <p:cNvCxnSpPr>
            <a:cxnSpLocks/>
          </p:cNvCxnSpPr>
          <p:nvPr/>
        </p:nvCxnSpPr>
        <p:spPr>
          <a:xfrm>
            <a:off x="698381" y="2497423"/>
            <a:ext cx="8161" cy="748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A910B-2A90-3590-23CB-3B0214F02233}"/>
              </a:ext>
            </a:extLst>
          </p:cNvPr>
          <p:cNvCxnSpPr>
            <a:cxnSpLocks/>
          </p:cNvCxnSpPr>
          <p:nvPr/>
        </p:nvCxnSpPr>
        <p:spPr>
          <a:xfrm>
            <a:off x="698381" y="2497423"/>
            <a:ext cx="0" cy="2147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147E8-556C-BD7B-7BDF-9505C8B6D537}"/>
                  </a:ext>
                </a:extLst>
              </p:cNvPr>
              <p:cNvSpPr txBox="1"/>
              <p:nvPr/>
            </p:nvSpPr>
            <p:spPr>
              <a:xfrm>
                <a:off x="1223987" y="1632684"/>
                <a:ext cx="355995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147E8-556C-BD7B-7BDF-9505C8B6D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87" y="1632684"/>
                <a:ext cx="355995" cy="332720"/>
              </a:xfrm>
              <a:prstGeom prst="rect">
                <a:avLst/>
              </a:prstGeom>
              <a:blipFill>
                <a:blip r:embed="rId4"/>
                <a:stretch>
                  <a:fillRect l="-15517" r="-517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7E2418-0B83-F448-BD47-ADAA99F41E04}"/>
                  </a:ext>
                </a:extLst>
              </p:cNvPr>
              <p:cNvSpPr txBox="1"/>
              <p:nvPr/>
            </p:nvSpPr>
            <p:spPr>
              <a:xfrm>
                <a:off x="6744" y="3197845"/>
                <a:ext cx="4657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7E2418-0B83-F448-BD47-ADAA99F4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" y="3197845"/>
                <a:ext cx="465705" cy="307777"/>
              </a:xfrm>
              <a:prstGeom prst="rect">
                <a:avLst/>
              </a:prstGeom>
              <a:blipFill>
                <a:blip r:embed="rId5"/>
                <a:stretch>
                  <a:fillRect l="-10390" r="-25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F34E0A-7E91-27C7-FB24-1D1D89A66002}"/>
                  </a:ext>
                </a:extLst>
              </p:cNvPr>
              <p:cNvSpPr txBox="1"/>
              <p:nvPr/>
            </p:nvSpPr>
            <p:spPr>
              <a:xfrm>
                <a:off x="4752923" y="2263973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F34E0A-7E91-27C7-FB24-1D1D89A66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23" y="2263973"/>
                <a:ext cx="443263" cy="307777"/>
              </a:xfrm>
              <a:prstGeom prst="rect">
                <a:avLst/>
              </a:prstGeom>
              <a:blipFill>
                <a:blip r:embed="rId6"/>
                <a:stretch>
                  <a:fillRect l="-12500" r="-277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15488D-78C7-92E0-3239-485300A1BF3B}"/>
                  </a:ext>
                </a:extLst>
              </p:cNvPr>
              <p:cNvSpPr txBox="1"/>
              <p:nvPr/>
            </p:nvSpPr>
            <p:spPr>
              <a:xfrm>
                <a:off x="4854341" y="1462748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15488D-78C7-92E0-3239-485300A1B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341" y="1462748"/>
                <a:ext cx="443263" cy="307777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D606D1-0540-26AA-94B2-B6B287CFFC3C}"/>
                  </a:ext>
                </a:extLst>
              </p:cNvPr>
              <p:cNvSpPr txBox="1"/>
              <p:nvPr/>
            </p:nvSpPr>
            <p:spPr>
              <a:xfrm>
                <a:off x="3391220" y="2197060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D606D1-0540-26AA-94B2-B6B287CF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20" y="2197060"/>
                <a:ext cx="443263" cy="307777"/>
              </a:xfrm>
              <a:prstGeom prst="rect">
                <a:avLst/>
              </a:prstGeom>
              <a:blipFill>
                <a:blip r:embed="rId8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E2D8A2-EDF0-9F7D-EB58-43F577FEB2EA}"/>
                  </a:ext>
                </a:extLst>
              </p:cNvPr>
              <p:cNvSpPr txBox="1"/>
              <p:nvPr/>
            </p:nvSpPr>
            <p:spPr>
              <a:xfrm>
                <a:off x="1801182" y="2733468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E2D8A2-EDF0-9F7D-EB58-43F577FE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82" y="2733468"/>
                <a:ext cx="443263" cy="307777"/>
              </a:xfrm>
              <a:prstGeom prst="rect">
                <a:avLst/>
              </a:prstGeom>
              <a:blipFill>
                <a:blip r:embed="rId9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33294-E76C-75DF-36C2-391D26D1F875}"/>
                  </a:ext>
                </a:extLst>
              </p:cNvPr>
              <p:cNvSpPr txBox="1"/>
              <p:nvPr/>
            </p:nvSpPr>
            <p:spPr>
              <a:xfrm>
                <a:off x="1641871" y="2517908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33294-E76C-75DF-36C2-391D26D1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871" y="2517908"/>
                <a:ext cx="443263" cy="307777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B3B8C4-2AB1-AE75-28C4-3004B0C4FE60}"/>
                  </a:ext>
                </a:extLst>
              </p:cNvPr>
              <p:cNvSpPr txBox="1"/>
              <p:nvPr/>
            </p:nvSpPr>
            <p:spPr>
              <a:xfrm>
                <a:off x="2016190" y="3017944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B3B8C4-2AB1-AE75-28C4-3004B0C4F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90" y="3017944"/>
                <a:ext cx="44326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3769A7-4A9A-DDE0-5426-416F8AE94DB4}"/>
                  </a:ext>
                </a:extLst>
              </p:cNvPr>
              <p:cNvSpPr txBox="1"/>
              <p:nvPr/>
            </p:nvSpPr>
            <p:spPr>
              <a:xfrm>
                <a:off x="3321916" y="1732064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3769A7-4A9A-DDE0-5426-416F8AE94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916" y="1732064"/>
                <a:ext cx="443263" cy="307777"/>
              </a:xfrm>
              <a:prstGeom prst="rect">
                <a:avLst/>
              </a:prstGeom>
              <a:blipFill>
                <a:blip r:embed="rId1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0F2EE3-0196-2555-9346-7992617F9935}"/>
                  </a:ext>
                </a:extLst>
              </p:cNvPr>
              <p:cNvSpPr txBox="1"/>
              <p:nvPr/>
            </p:nvSpPr>
            <p:spPr>
              <a:xfrm>
                <a:off x="3359257" y="2708560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0F2EE3-0196-2555-9346-7992617F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257" y="2708560"/>
                <a:ext cx="44326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C956AC-D1BE-1C60-9B28-EDF5107894CD}"/>
                  </a:ext>
                </a:extLst>
              </p:cNvPr>
              <p:cNvSpPr txBox="1"/>
              <p:nvPr/>
            </p:nvSpPr>
            <p:spPr>
              <a:xfrm>
                <a:off x="2396483" y="1210241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C956AC-D1BE-1C60-9B28-EDF510789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483" y="1210241"/>
                <a:ext cx="443263" cy="307777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8BEEE6-87FC-4D45-16F8-02102900662D}"/>
                  </a:ext>
                </a:extLst>
              </p:cNvPr>
              <p:cNvSpPr txBox="1"/>
              <p:nvPr/>
            </p:nvSpPr>
            <p:spPr>
              <a:xfrm>
                <a:off x="3040310" y="3139030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8BEEE6-87FC-4D45-16F8-021029006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10" y="3139030"/>
                <a:ext cx="443263" cy="307777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4EC3E-80D9-A979-7EA2-CB7844B5828D}"/>
                  </a:ext>
                </a:extLst>
              </p:cNvPr>
              <p:cNvSpPr txBox="1"/>
              <p:nvPr/>
            </p:nvSpPr>
            <p:spPr>
              <a:xfrm>
                <a:off x="1693767" y="2071624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4EC3E-80D9-A979-7EA2-CB7844B58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67" y="2071624"/>
                <a:ext cx="443263" cy="307777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9B70BD3-F123-6053-0539-94B9285B5417}"/>
              </a:ext>
            </a:extLst>
          </p:cNvPr>
          <p:cNvCxnSpPr>
            <a:cxnSpLocks/>
          </p:cNvCxnSpPr>
          <p:nvPr/>
        </p:nvCxnSpPr>
        <p:spPr>
          <a:xfrm>
            <a:off x="2836157" y="1193525"/>
            <a:ext cx="0" cy="37751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47D012-5A56-2642-7F77-77EEB5FB54A4}"/>
              </a:ext>
            </a:extLst>
          </p:cNvPr>
          <p:cNvCxnSpPr>
            <a:cxnSpLocks/>
          </p:cNvCxnSpPr>
          <p:nvPr/>
        </p:nvCxnSpPr>
        <p:spPr>
          <a:xfrm flipV="1">
            <a:off x="3114093" y="3115363"/>
            <a:ext cx="14774" cy="355113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DC9003E-1D2E-A5B5-721D-0CC1F62B291A}"/>
              </a:ext>
            </a:extLst>
          </p:cNvPr>
          <p:cNvCxnSpPr>
            <a:cxnSpLocks/>
          </p:cNvCxnSpPr>
          <p:nvPr/>
        </p:nvCxnSpPr>
        <p:spPr>
          <a:xfrm>
            <a:off x="1813402" y="2425872"/>
            <a:ext cx="431043" cy="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A8AB8E-6969-BABF-3BF3-A69F8F35271C}"/>
                  </a:ext>
                </a:extLst>
              </p:cNvPr>
              <p:cNvSpPr txBox="1"/>
              <p:nvPr/>
            </p:nvSpPr>
            <p:spPr>
              <a:xfrm>
                <a:off x="5662702" y="1413098"/>
                <a:ext cx="212164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A8AB8E-6969-BABF-3BF3-A69F8F352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702" y="1413098"/>
                <a:ext cx="2121647" cy="307777"/>
              </a:xfrm>
              <a:prstGeom prst="rect">
                <a:avLst/>
              </a:prstGeom>
              <a:blipFill>
                <a:blip r:embed="rId1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EE0F69-C85C-DBEB-C9AC-D5E008DE427F}"/>
                  </a:ext>
                </a:extLst>
              </p:cNvPr>
              <p:cNvSpPr txBox="1"/>
              <p:nvPr/>
            </p:nvSpPr>
            <p:spPr>
              <a:xfrm>
                <a:off x="5708008" y="2071624"/>
                <a:ext cx="2121647" cy="626518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EE0F69-C85C-DBEB-C9AC-D5E008DE4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08" y="2071624"/>
                <a:ext cx="2121647" cy="6265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7E38C14F-F5E7-72CD-5160-69A96F320C21}"/>
              </a:ext>
            </a:extLst>
          </p:cNvPr>
          <p:cNvSpPr txBox="1"/>
          <p:nvPr/>
        </p:nvSpPr>
        <p:spPr>
          <a:xfrm>
            <a:off x="5662702" y="810131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Kirchhoff’s voltage law</a:t>
            </a:r>
          </a:p>
        </p:txBody>
      </p:sp>
    </p:spTree>
    <p:extLst>
      <p:ext uri="{BB962C8B-B14F-4D97-AF65-F5344CB8AC3E}">
        <p14:creationId xmlns:p14="http://schemas.microsoft.com/office/powerpoint/2010/main" val="20948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Biasing-</a:t>
            </a:r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LOAD LINE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AD54B0-501A-35DB-E290-5E38FCEDEF74}"/>
              </a:ext>
            </a:extLst>
          </p:cNvPr>
          <p:cNvCxnSpPr>
            <a:cxnSpLocks/>
          </p:cNvCxnSpPr>
          <p:nvPr/>
        </p:nvCxnSpPr>
        <p:spPr>
          <a:xfrm>
            <a:off x="2758492" y="999179"/>
            <a:ext cx="0" cy="9279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1E9701E-EB30-AEB4-4ABB-210A5177CDB7}"/>
              </a:ext>
            </a:extLst>
          </p:cNvPr>
          <p:cNvGrpSpPr/>
          <p:nvPr/>
        </p:nvGrpSpPr>
        <p:grpSpPr>
          <a:xfrm>
            <a:off x="1634572" y="1853242"/>
            <a:ext cx="1513212" cy="2084854"/>
            <a:chOff x="4453759" y="3377936"/>
            <a:chExt cx="1062296" cy="146359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13E378D-1E05-8E1B-6122-76F7377AEDAD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5EC677-EF4E-70DA-21B6-5F49C7C3A0E8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29F318-8F3B-EE80-B8D8-E57557BB4B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FB7D5FC-78AE-D6EB-19D0-2729423A6D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FDE604A-483F-8A23-8D92-9C2742F25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85463B-A9C2-D6DA-DA97-42FC09A820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13A6668-BF60-0DEB-58FB-10592C4990B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65E08A3-8E9E-8E53-E85C-71D79FB10318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5DD6E4-76FD-987A-02DA-847AE7BA0578}"/>
              </a:ext>
            </a:extLst>
          </p:cNvPr>
          <p:cNvGrpSpPr/>
          <p:nvPr/>
        </p:nvGrpSpPr>
        <p:grpSpPr>
          <a:xfrm>
            <a:off x="509587" y="2147528"/>
            <a:ext cx="1328397" cy="648909"/>
            <a:chOff x="4676775" y="1682364"/>
            <a:chExt cx="1619250" cy="693028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8F96793-2616-FED1-8C0B-D14213640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F6E619B-4BB5-A9FC-7321-0339D39B0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F38EC72-7CD9-82B3-C167-A98EA73534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D97B03-9E7D-C299-DFC0-169EEE59F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EC6F995-ACD6-FC16-E9C9-E28A24A7EB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5F81FBB-EAC8-2B4E-89FC-7B2EF26E5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57A1C99-4070-5563-D56A-08E4D31FF0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84B9A65-6422-D16A-D0B9-F055504B5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2131F2-1996-5BC2-9497-D1605F78B6E4}"/>
              </a:ext>
            </a:extLst>
          </p:cNvPr>
          <p:cNvCxnSpPr>
            <a:cxnSpLocks/>
          </p:cNvCxnSpPr>
          <p:nvPr/>
        </p:nvCxnSpPr>
        <p:spPr>
          <a:xfrm>
            <a:off x="2221179" y="3948232"/>
            <a:ext cx="1064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6E11B0-E328-E0EB-4783-180DB2977793}"/>
              </a:ext>
            </a:extLst>
          </p:cNvPr>
          <p:cNvCxnSpPr>
            <a:cxnSpLocks/>
          </p:cNvCxnSpPr>
          <p:nvPr/>
        </p:nvCxnSpPr>
        <p:spPr>
          <a:xfrm>
            <a:off x="2471956" y="4109176"/>
            <a:ext cx="599900" cy="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A056BA-E0ED-8C14-C36A-78C21D1F208C}"/>
              </a:ext>
            </a:extLst>
          </p:cNvPr>
          <p:cNvCxnSpPr>
            <a:cxnSpLocks/>
          </p:cNvCxnSpPr>
          <p:nvPr/>
        </p:nvCxnSpPr>
        <p:spPr>
          <a:xfrm>
            <a:off x="2666587" y="4247662"/>
            <a:ext cx="304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DB1D02-887F-9D56-D03E-2DADE867CA39}"/>
              </a:ext>
            </a:extLst>
          </p:cNvPr>
          <p:cNvCxnSpPr>
            <a:cxnSpLocks/>
          </p:cNvCxnSpPr>
          <p:nvPr/>
        </p:nvCxnSpPr>
        <p:spPr>
          <a:xfrm>
            <a:off x="159359" y="3290785"/>
            <a:ext cx="671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F3221D-74E1-1BED-F75B-E3B3CE87463E}"/>
              </a:ext>
            </a:extLst>
          </p:cNvPr>
          <p:cNvCxnSpPr>
            <a:cxnSpLocks/>
          </p:cNvCxnSpPr>
          <p:nvPr/>
        </p:nvCxnSpPr>
        <p:spPr>
          <a:xfrm>
            <a:off x="287949" y="3448574"/>
            <a:ext cx="414419" cy="2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26E25A-1113-344F-D1D4-5EF5EF853535}"/>
              </a:ext>
            </a:extLst>
          </p:cNvPr>
          <p:cNvCxnSpPr>
            <a:cxnSpLocks/>
          </p:cNvCxnSpPr>
          <p:nvPr/>
        </p:nvCxnSpPr>
        <p:spPr>
          <a:xfrm>
            <a:off x="515509" y="3448574"/>
            <a:ext cx="0" cy="18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441CC3-D03A-5B04-A9D7-7898FD2CBE72}"/>
              </a:ext>
            </a:extLst>
          </p:cNvPr>
          <p:cNvCxnSpPr>
            <a:cxnSpLocks/>
          </p:cNvCxnSpPr>
          <p:nvPr/>
        </p:nvCxnSpPr>
        <p:spPr>
          <a:xfrm flipV="1">
            <a:off x="509587" y="3594655"/>
            <a:ext cx="2261527" cy="1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611FBF-DECB-12CE-2CF5-CF7A9BFF95B1}"/>
              </a:ext>
            </a:extLst>
          </p:cNvPr>
          <p:cNvCxnSpPr>
            <a:cxnSpLocks/>
          </p:cNvCxnSpPr>
          <p:nvPr/>
        </p:nvCxnSpPr>
        <p:spPr>
          <a:xfrm>
            <a:off x="2726092" y="986227"/>
            <a:ext cx="1529956" cy="2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77E7B-1E3B-44A8-2C54-094FF3D25976}"/>
              </a:ext>
            </a:extLst>
          </p:cNvPr>
          <p:cNvGrpSpPr/>
          <p:nvPr/>
        </p:nvGrpSpPr>
        <p:grpSpPr>
          <a:xfrm rot="5400000">
            <a:off x="3649041" y="1304476"/>
            <a:ext cx="1328397" cy="648909"/>
            <a:chOff x="4676775" y="1682364"/>
            <a:chExt cx="1619250" cy="69302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28E83D3-D555-9BF6-FE53-D846992F3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9970F0D-08F0-5F26-77C2-162A8EED804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9038AC2-EEB2-B006-FC86-FE50754693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0C162E5-4083-7F37-A2C0-2DF474C70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B48526D-B36D-A135-B3B8-6E7FE3C2B6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44D4B9-0E89-39D1-475B-96929B17D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88711C0-91D4-11E7-3D6A-86C2C1645C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436D513-E18A-755C-4680-1C25A87031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5B8FF7-5FCC-E7AE-5C84-AAEC38F729A9}"/>
              </a:ext>
            </a:extLst>
          </p:cNvPr>
          <p:cNvCxnSpPr>
            <a:cxnSpLocks/>
          </p:cNvCxnSpPr>
          <p:nvPr/>
        </p:nvCxnSpPr>
        <p:spPr>
          <a:xfrm>
            <a:off x="3906446" y="2303222"/>
            <a:ext cx="671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382884-4001-17C8-C77E-0519D095083D}"/>
              </a:ext>
            </a:extLst>
          </p:cNvPr>
          <p:cNvCxnSpPr>
            <a:cxnSpLocks/>
          </p:cNvCxnSpPr>
          <p:nvPr/>
        </p:nvCxnSpPr>
        <p:spPr>
          <a:xfrm>
            <a:off x="4035036" y="2476776"/>
            <a:ext cx="414419" cy="2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AB52893-7983-1421-0B71-DCBAD0BB069B}"/>
              </a:ext>
            </a:extLst>
          </p:cNvPr>
          <p:cNvCxnSpPr>
            <a:cxnSpLocks/>
          </p:cNvCxnSpPr>
          <p:nvPr/>
        </p:nvCxnSpPr>
        <p:spPr>
          <a:xfrm>
            <a:off x="4262596" y="2473747"/>
            <a:ext cx="0" cy="1112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11BAA7-3C82-45BF-9B58-0C4D3091C8BE}"/>
              </a:ext>
            </a:extLst>
          </p:cNvPr>
          <p:cNvCxnSpPr>
            <a:cxnSpLocks/>
          </p:cNvCxnSpPr>
          <p:nvPr/>
        </p:nvCxnSpPr>
        <p:spPr>
          <a:xfrm flipV="1">
            <a:off x="2792887" y="3586265"/>
            <a:ext cx="1463161" cy="8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937087-A83E-054E-8E55-853439921A4A}"/>
              </a:ext>
            </a:extLst>
          </p:cNvPr>
          <p:cNvCxnSpPr>
            <a:cxnSpLocks/>
          </p:cNvCxnSpPr>
          <p:nvPr/>
        </p:nvCxnSpPr>
        <p:spPr>
          <a:xfrm>
            <a:off x="486858" y="2531870"/>
            <a:ext cx="8161" cy="748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A910B-2A90-3590-23CB-3B0214F02233}"/>
              </a:ext>
            </a:extLst>
          </p:cNvPr>
          <p:cNvCxnSpPr>
            <a:cxnSpLocks/>
          </p:cNvCxnSpPr>
          <p:nvPr/>
        </p:nvCxnSpPr>
        <p:spPr>
          <a:xfrm>
            <a:off x="486858" y="2531870"/>
            <a:ext cx="0" cy="2147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147E8-556C-BD7B-7BDF-9505C8B6D537}"/>
                  </a:ext>
                </a:extLst>
              </p:cNvPr>
              <p:cNvSpPr txBox="1"/>
              <p:nvPr/>
            </p:nvSpPr>
            <p:spPr>
              <a:xfrm>
                <a:off x="1012464" y="1667131"/>
                <a:ext cx="355995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147E8-556C-BD7B-7BDF-9505C8B6D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64" y="1667131"/>
                <a:ext cx="355995" cy="332720"/>
              </a:xfrm>
              <a:prstGeom prst="rect">
                <a:avLst/>
              </a:prstGeom>
              <a:blipFill>
                <a:blip r:embed="rId4"/>
                <a:stretch>
                  <a:fillRect l="-13793" r="-517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7E2418-0B83-F448-BD47-ADAA99F41E04}"/>
                  </a:ext>
                </a:extLst>
              </p:cNvPr>
              <p:cNvSpPr txBox="1"/>
              <p:nvPr/>
            </p:nvSpPr>
            <p:spPr>
              <a:xfrm>
                <a:off x="29931" y="2869972"/>
                <a:ext cx="4657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7E2418-0B83-F448-BD47-ADAA99F4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1" y="2869972"/>
                <a:ext cx="465705" cy="307777"/>
              </a:xfrm>
              <a:prstGeom prst="rect">
                <a:avLst/>
              </a:prstGeom>
              <a:blipFill>
                <a:blip r:embed="rId5"/>
                <a:stretch>
                  <a:fillRect l="-11842" r="-263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F34E0A-7E91-27C7-FB24-1D1D89A66002}"/>
                  </a:ext>
                </a:extLst>
              </p:cNvPr>
              <p:cNvSpPr txBox="1"/>
              <p:nvPr/>
            </p:nvSpPr>
            <p:spPr>
              <a:xfrm>
                <a:off x="4541400" y="2298420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F34E0A-7E91-27C7-FB24-1D1D89A66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400" y="2298420"/>
                <a:ext cx="443263" cy="307777"/>
              </a:xfrm>
              <a:prstGeom prst="rect">
                <a:avLst/>
              </a:prstGeom>
              <a:blipFill>
                <a:blip r:embed="rId6"/>
                <a:stretch>
                  <a:fillRect l="-12329" r="-137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15488D-78C7-92E0-3239-485300A1BF3B}"/>
                  </a:ext>
                </a:extLst>
              </p:cNvPr>
              <p:cNvSpPr txBox="1"/>
              <p:nvPr/>
            </p:nvSpPr>
            <p:spPr>
              <a:xfrm>
                <a:off x="4642818" y="1612622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15488D-78C7-92E0-3239-485300A1B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818" y="1612622"/>
                <a:ext cx="443263" cy="307777"/>
              </a:xfrm>
              <a:prstGeom prst="rect">
                <a:avLst/>
              </a:prstGeom>
              <a:blipFill>
                <a:blip r:embed="rId7"/>
                <a:stretch>
                  <a:fillRect l="-138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D606D1-0540-26AA-94B2-B6B287CFFC3C}"/>
                  </a:ext>
                </a:extLst>
              </p:cNvPr>
              <p:cNvSpPr txBox="1"/>
              <p:nvPr/>
            </p:nvSpPr>
            <p:spPr>
              <a:xfrm>
                <a:off x="3179697" y="2231507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D606D1-0540-26AA-94B2-B6B287CF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97" y="2231507"/>
                <a:ext cx="443263" cy="307777"/>
              </a:xfrm>
              <a:prstGeom prst="rect">
                <a:avLst/>
              </a:prstGeom>
              <a:blipFill>
                <a:blip r:embed="rId8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E2D8A2-EDF0-9F7D-EB58-43F577FEB2EA}"/>
                  </a:ext>
                </a:extLst>
              </p:cNvPr>
              <p:cNvSpPr txBox="1"/>
              <p:nvPr/>
            </p:nvSpPr>
            <p:spPr>
              <a:xfrm>
                <a:off x="1589659" y="2767915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E2D8A2-EDF0-9F7D-EB58-43F577FE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59" y="2767915"/>
                <a:ext cx="443263" cy="307777"/>
              </a:xfrm>
              <a:prstGeom prst="rect">
                <a:avLst/>
              </a:prstGeom>
              <a:blipFill>
                <a:blip r:embed="rId9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33294-E76C-75DF-36C2-391D26D1F875}"/>
                  </a:ext>
                </a:extLst>
              </p:cNvPr>
              <p:cNvSpPr txBox="1"/>
              <p:nvPr/>
            </p:nvSpPr>
            <p:spPr>
              <a:xfrm>
                <a:off x="1430348" y="2552355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33294-E76C-75DF-36C2-391D26D1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48" y="2552355"/>
                <a:ext cx="443263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B3B8C4-2AB1-AE75-28C4-3004B0C4FE60}"/>
                  </a:ext>
                </a:extLst>
              </p:cNvPr>
              <p:cNvSpPr txBox="1"/>
              <p:nvPr/>
            </p:nvSpPr>
            <p:spPr>
              <a:xfrm>
                <a:off x="1804667" y="3052391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B3B8C4-2AB1-AE75-28C4-3004B0C4F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667" y="3052391"/>
                <a:ext cx="44326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3769A7-4A9A-DDE0-5426-416F8AE94DB4}"/>
                  </a:ext>
                </a:extLst>
              </p:cNvPr>
              <p:cNvSpPr txBox="1"/>
              <p:nvPr/>
            </p:nvSpPr>
            <p:spPr>
              <a:xfrm>
                <a:off x="3110393" y="1766511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3769A7-4A9A-DDE0-5426-416F8AE94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3" y="1766511"/>
                <a:ext cx="443263" cy="307777"/>
              </a:xfrm>
              <a:prstGeom prst="rect">
                <a:avLst/>
              </a:prstGeom>
              <a:blipFill>
                <a:blip r:embed="rId1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0F2EE3-0196-2555-9346-7992617F9935}"/>
                  </a:ext>
                </a:extLst>
              </p:cNvPr>
              <p:cNvSpPr txBox="1"/>
              <p:nvPr/>
            </p:nvSpPr>
            <p:spPr>
              <a:xfrm>
                <a:off x="3147734" y="2743007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0F2EE3-0196-2555-9346-7992617F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34" y="2743007"/>
                <a:ext cx="44326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C956AC-D1BE-1C60-9B28-EDF5107894CD}"/>
                  </a:ext>
                </a:extLst>
              </p:cNvPr>
              <p:cNvSpPr txBox="1"/>
              <p:nvPr/>
            </p:nvSpPr>
            <p:spPr>
              <a:xfrm>
                <a:off x="2184960" y="1244688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C956AC-D1BE-1C60-9B28-EDF510789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960" y="1244688"/>
                <a:ext cx="443263" cy="307777"/>
              </a:xfrm>
              <a:prstGeom prst="rect">
                <a:avLst/>
              </a:prstGeom>
              <a:blipFill>
                <a:blip r:embed="rId14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8BEEE6-87FC-4D45-16F8-02102900662D}"/>
                  </a:ext>
                </a:extLst>
              </p:cNvPr>
              <p:cNvSpPr txBox="1"/>
              <p:nvPr/>
            </p:nvSpPr>
            <p:spPr>
              <a:xfrm>
                <a:off x="2828787" y="3173477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8BEEE6-87FC-4D45-16F8-021029006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787" y="3173477"/>
                <a:ext cx="443263" cy="307777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4EC3E-80D9-A979-7EA2-CB7844B5828D}"/>
                  </a:ext>
                </a:extLst>
              </p:cNvPr>
              <p:cNvSpPr txBox="1"/>
              <p:nvPr/>
            </p:nvSpPr>
            <p:spPr>
              <a:xfrm>
                <a:off x="1482244" y="2106071"/>
                <a:ext cx="4432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74EC3E-80D9-A979-7EA2-CB7844B58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44" y="2106071"/>
                <a:ext cx="443263" cy="307777"/>
              </a:xfrm>
              <a:prstGeom prst="rect">
                <a:avLst/>
              </a:prstGeom>
              <a:blipFill>
                <a:blip r:embed="rId1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9B70BD3-F123-6053-0539-94B9285B5417}"/>
              </a:ext>
            </a:extLst>
          </p:cNvPr>
          <p:cNvCxnSpPr>
            <a:cxnSpLocks/>
          </p:cNvCxnSpPr>
          <p:nvPr/>
        </p:nvCxnSpPr>
        <p:spPr>
          <a:xfrm>
            <a:off x="2624634" y="1227972"/>
            <a:ext cx="0" cy="37751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47D012-5A56-2642-7F77-77EEB5FB54A4}"/>
              </a:ext>
            </a:extLst>
          </p:cNvPr>
          <p:cNvCxnSpPr>
            <a:cxnSpLocks/>
          </p:cNvCxnSpPr>
          <p:nvPr/>
        </p:nvCxnSpPr>
        <p:spPr>
          <a:xfrm flipV="1">
            <a:off x="2902570" y="3149810"/>
            <a:ext cx="14774" cy="355113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DC9003E-1D2E-A5B5-721D-0CC1F62B291A}"/>
              </a:ext>
            </a:extLst>
          </p:cNvPr>
          <p:cNvCxnSpPr>
            <a:cxnSpLocks/>
          </p:cNvCxnSpPr>
          <p:nvPr/>
        </p:nvCxnSpPr>
        <p:spPr>
          <a:xfrm>
            <a:off x="1601879" y="2460319"/>
            <a:ext cx="402663" cy="1820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04682B-C0E0-CCE4-3E32-79D39360042C}"/>
              </a:ext>
            </a:extLst>
          </p:cNvPr>
          <p:cNvCxnSpPr>
            <a:cxnSpLocks/>
          </p:cNvCxnSpPr>
          <p:nvPr/>
        </p:nvCxnSpPr>
        <p:spPr>
          <a:xfrm>
            <a:off x="5171087" y="967802"/>
            <a:ext cx="0" cy="3022642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391BE6-382E-B944-AD41-7FF66EFCB40B}"/>
              </a:ext>
            </a:extLst>
          </p:cNvPr>
          <p:cNvCxnSpPr>
            <a:cxnSpLocks/>
          </p:cNvCxnSpPr>
          <p:nvPr/>
        </p:nvCxnSpPr>
        <p:spPr>
          <a:xfrm flipV="1">
            <a:off x="5168722" y="3938096"/>
            <a:ext cx="3872801" cy="7434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FD5330-0316-03FF-2672-87A8BDFF94A5}"/>
              </a:ext>
            </a:extLst>
          </p:cNvPr>
          <p:cNvCxnSpPr>
            <a:cxnSpLocks/>
          </p:cNvCxnSpPr>
          <p:nvPr/>
        </p:nvCxnSpPr>
        <p:spPr>
          <a:xfrm flipH="1" flipV="1">
            <a:off x="5168722" y="1432060"/>
            <a:ext cx="3049322" cy="251617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/>
              <p:nvPr/>
            </p:nvSpPr>
            <p:spPr>
              <a:xfrm>
                <a:off x="6624666" y="839697"/>
                <a:ext cx="2121647" cy="626518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666" y="839697"/>
                <a:ext cx="2121647" cy="6265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F7F1F6-7D52-E36A-E5F2-A25750A81652}"/>
                  </a:ext>
                </a:extLst>
              </p:cNvPr>
              <p:cNvSpPr txBox="1"/>
              <p:nvPr/>
            </p:nvSpPr>
            <p:spPr>
              <a:xfrm>
                <a:off x="5207191" y="976089"/>
                <a:ext cx="991583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F7F1F6-7D52-E36A-E5F2-A25750A81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91" y="976089"/>
                <a:ext cx="991583" cy="5763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440FE0A-B9E2-E59D-5B66-85BDB42BFA7E}"/>
                  </a:ext>
                </a:extLst>
              </p:cNvPr>
              <p:cNvSpPr txBox="1"/>
              <p:nvPr/>
            </p:nvSpPr>
            <p:spPr>
              <a:xfrm>
                <a:off x="4642818" y="564054"/>
                <a:ext cx="9112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𝑚𝐴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440FE0A-B9E2-E59D-5B66-85BDB42B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818" y="564054"/>
                <a:ext cx="911241" cy="400110"/>
              </a:xfrm>
              <a:prstGeom prst="rect">
                <a:avLst/>
              </a:prstGeom>
              <a:blipFill>
                <a:blip r:embed="rId19"/>
                <a:stretch>
                  <a:fillRect r="-11409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A0198BB-86B4-78EE-5FAC-18EB159D0560}"/>
                  </a:ext>
                </a:extLst>
              </p:cNvPr>
              <p:cNvSpPr txBox="1"/>
              <p:nvPr/>
            </p:nvSpPr>
            <p:spPr>
              <a:xfrm>
                <a:off x="6318493" y="3989066"/>
                <a:ext cx="9112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A0198BB-86B4-78EE-5FAC-18EB159D0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493" y="3989066"/>
                <a:ext cx="911241" cy="400110"/>
              </a:xfrm>
              <a:prstGeom prst="rect">
                <a:avLst/>
              </a:prstGeom>
              <a:blipFill>
                <a:blip r:embed="rId2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C4011D0-A882-1057-6DE0-8D8A8B1D66EA}"/>
                  </a:ext>
                </a:extLst>
              </p:cNvPr>
              <p:cNvSpPr txBox="1"/>
              <p:nvPr/>
            </p:nvSpPr>
            <p:spPr>
              <a:xfrm>
                <a:off x="8031022" y="3504923"/>
                <a:ext cx="10105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𝐶𝐶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,0)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C4011D0-A882-1057-6DE0-8D8A8B1D6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022" y="3504923"/>
                <a:ext cx="1010501" cy="369332"/>
              </a:xfrm>
              <a:prstGeom prst="rect">
                <a:avLst/>
              </a:prstGeom>
              <a:blipFill>
                <a:blip r:embed="rId21"/>
                <a:stretch>
                  <a:fillRect l="-1807" r="-963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3560BC3-73A7-8E8C-0212-4937703C9D8F}"/>
                  </a:ext>
                </a:extLst>
              </p:cNvPr>
              <p:cNvSpPr txBox="1"/>
              <p:nvPr/>
            </p:nvSpPr>
            <p:spPr>
              <a:xfrm>
                <a:off x="6624666" y="2103449"/>
                <a:ext cx="1523478" cy="628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3560BC3-73A7-8E8C-0212-4937703C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666" y="2103449"/>
                <a:ext cx="1523478" cy="628505"/>
              </a:xfrm>
              <a:prstGeom prst="rect">
                <a:avLst/>
              </a:prstGeom>
              <a:blipFill>
                <a:blip r:embed="rId22"/>
                <a:stretch>
                  <a:fillRect b="-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CAB4B5A-E7EB-8DF3-5774-717709D40D7F}"/>
                  </a:ext>
                </a:extLst>
              </p:cNvPr>
              <p:cNvSpPr txBox="1"/>
              <p:nvPr/>
            </p:nvSpPr>
            <p:spPr>
              <a:xfrm rot="2317473">
                <a:off x="5729266" y="2641907"/>
                <a:ext cx="152347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𝐿𝑜𝑎𝑑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CAB4B5A-E7EB-8DF3-5774-717709D40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7473">
                <a:off x="5729266" y="2641907"/>
                <a:ext cx="1523478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95AA459-CA55-8959-32BB-EA8ADF00ABC3}"/>
                  </a:ext>
                </a:extLst>
              </p:cNvPr>
              <p:cNvSpPr txBox="1"/>
              <p:nvPr/>
            </p:nvSpPr>
            <p:spPr>
              <a:xfrm>
                <a:off x="165308" y="4683024"/>
                <a:ext cx="37411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𝐿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=300 </m:t>
                      </m:r>
                      <m:r>
                        <m:rPr>
                          <m:sty m:val="p"/>
                        </m:rPr>
                        <a:rPr kumimoji="0" lang="el-GR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Ω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95AA459-CA55-8959-32BB-EA8ADF00A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8" y="4683024"/>
                <a:ext cx="3741138" cy="400110"/>
              </a:xfrm>
              <a:prstGeom prst="rect">
                <a:avLst/>
              </a:prstGeom>
              <a:blipFill>
                <a:blip r:embed="rId2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246798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39486</TotalTime>
  <Words>652</Words>
  <Application>Microsoft Office PowerPoint</Application>
  <PresentationFormat>On-screen Show (16:9)</PresentationFormat>
  <Paragraphs>212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Livvic</vt:lpstr>
      <vt:lpstr>Fira Sans Extra Condensed Medium</vt:lpstr>
      <vt:lpstr>Cambria Math</vt:lpstr>
      <vt:lpstr>Catamaran Light</vt:lpstr>
      <vt:lpstr>Wingdings</vt:lpstr>
      <vt:lpstr>Arial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1156</cp:revision>
  <dcterms:modified xsi:type="dcterms:W3CDTF">2025-01-29T05:50:48Z</dcterms:modified>
</cp:coreProperties>
</file>