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9" r:id="rId1"/>
  </p:sldMasterIdLst>
  <p:notesMasterIdLst>
    <p:notesMasterId r:id="rId17"/>
  </p:notesMasterIdLst>
  <p:handoutMasterIdLst>
    <p:handoutMasterId r:id="rId18"/>
  </p:handoutMasterIdLst>
  <p:sldIdLst>
    <p:sldId id="458" r:id="rId2"/>
    <p:sldId id="600" r:id="rId3"/>
    <p:sldId id="597" r:id="rId4"/>
    <p:sldId id="601" r:id="rId5"/>
    <p:sldId id="602" r:id="rId6"/>
    <p:sldId id="603" r:id="rId7"/>
    <p:sldId id="604" r:id="rId8"/>
    <p:sldId id="605" r:id="rId9"/>
    <p:sldId id="606" r:id="rId10"/>
    <p:sldId id="607" r:id="rId11"/>
    <p:sldId id="608" r:id="rId12"/>
    <p:sldId id="609" r:id="rId13"/>
    <p:sldId id="610" r:id="rId14"/>
    <p:sldId id="611" r:id="rId15"/>
    <p:sldId id="612" r:id="rId16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9"/>
    </p:embeddedFont>
    <p:embeddedFont>
      <p:font typeface="Catamaran Light" panose="020B0604020202020204" charset="0"/>
      <p:regular r:id="rId20"/>
      <p:bold r:id="rId21"/>
    </p:embeddedFont>
    <p:embeddedFont>
      <p:font typeface="Fira Sans Extra Condensed Medium" panose="020B0604020202020204" charset="0"/>
      <p:regular r:id="rId22"/>
      <p:bold r:id="rId23"/>
      <p:italic r:id="rId24"/>
      <p:boldItalic r:id="rId25"/>
    </p:embeddedFont>
    <p:embeddedFont>
      <p:font typeface="Livvic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ip Mondal" initials="SM" lastIdx="1" clrIdx="0">
    <p:extLst>
      <p:ext uri="{19B8F6BF-5375-455C-9EA6-DF929625EA0E}">
        <p15:presenceInfo xmlns:p15="http://schemas.microsoft.com/office/powerpoint/2012/main" userId="f8b19755f9841be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FF"/>
    <a:srgbClr val="0082B0"/>
    <a:srgbClr val="3F7141"/>
    <a:srgbClr val="FF9900"/>
    <a:srgbClr val="080808"/>
    <a:srgbClr val="0099CC"/>
    <a:srgbClr val="FFFF00"/>
    <a:srgbClr val="B7B7B7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9950A4-2CEE-4440-AE9B-228735B90E4E}" v="3" dt="2023-08-17T16:55:50.953"/>
  </p1510:revLst>
</p1510:revInfo>
</file>

<file path=ppt/tableStyles.xml><?xml version="1.0" encoding="utf-8"?>
<a:tblStyleLst xmlns:a="http://schemas.openxmlformats.org/drawingml/2006/main" def="{CDE2CD75-23FF-462D-8FA4-09480D1D9082}">
  <a:tblStyle styleId="{CDE2CD75-23FF-462D-8FA4-09480D1D90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792" autoAdjust="0"/>
  </p:normalViewPr>
  <p:slideViewPr>
    <p:cSldViewPr snapToGrid="0">
      <p:cViewPr varScale="1">
        <p:scale>
          <a:sx n="90" d="100"/>
          <a:sy n="90" d="100"/>
        </p:scale>
        <p:origin x="624" y="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commentAuthors" Target="commentAuthor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905C396-FCBF-4FB4-A5D9-E2CEC2B417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ADD8B70-0612-43DC-81A4-3F5B33F367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5D112-AFDF-4EB7-A586-41878A3FA195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E33AA10-13A0-44FB-B962-C01EAA69DF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1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0F68A77-867D-4244-A406-9F8E059A6E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08BBD-B26A-4E8E-B1A8-28CEA5335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449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3727074"/>
      </p:ext>
    </p:extLst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9851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14620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69014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8009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46835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96543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60615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53565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94971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63800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34651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48672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45097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12449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49966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2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423902" y="38747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423900" y="802521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2023007" y="654113"/>
            <a:ext cx="1739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 idx="3"/>
          </p:nvPr>
        </p:nvSpPr>
        <p:spPr>
          <a:xfrm>
            <a:off x="3425264" y="1224286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4"/>
          </p:nvPr>
        </p:nvSpPr>
        <p:spPr>
          <a:xfrm>
            <a:off x="3425259" y="1638859"/>
            <a:ext cx="1976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5" hasCustomPrompt="1"/>
          </p:nvPr>
        </p:nvSpPr>
        <p:spPr>
          <a:xfrm>
            <a:off x="2023007" y="1488788"/>
            <a:ext cx="1615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6"/>
          </p:nvPr>
        </p:nvSpPr>
        <p:spPr>
          <a:xfrm>
            <a:off x="3427999" y="2061098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7"/>
          </p:nvPr>
        </p:nvSpPr>
        <p:spPr>
          <a:xfrm>
            <a:off x="3427997" y="2475197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2023007" y="232346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9"/>
          </p:nvPr>
        </p:nvSpPr>
        <p:spPr>
          <a:xfrm rot="5400000">
            <a:off x="6601629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13"/>
          </p:nvPr>
        </p:nvSpPr>
        <p:spPr>
          <a:xfrm>
            <a:off x="3427999" y="2897911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4"/>
          </p:nvPr>
        </p:nvSpPr>
        <p:spPr>
          <a:xfrm>
            <a:off x="3427997" y="3311534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15" hasCustomPrompt="1"/>
          </p:nvPr>
        </p:nvSpPr>
        <p:spPr>
          <a:xfrm>
            <a:off x="2023007" y="3158138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6"/>
          </p:nvPr>
        </p:nvSpPr>
        <p:spPr>
          <a:xfrm>
            <a:off x="3427999" y="373472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7"/>
          </p:nvPr>
        </p:nvSpPr>
        <p:spPr>
          <a:xfrm>
            <a:off x="3427997" y="4147872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18" hasCustomPrompt="1"/>
          </p:nvPr>
        </p:nvSpPr>
        <p:spPr>
          <a:xfrm>
            <a:off x="2023007" y="399281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575" y="1701225"/>
            <a:ext cx="45924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39575" y="3206400"/>
            <a:ext cx="240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407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7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6.png"/><Relationship Id="rId3" Type="http://schemas.openxmlformats.org/officeDocument/2006/relationships/image" Target="../media/image2.png"/><Relationship Id="rId7" Type="http://schemas.openxmlformats.org/officeDocument/2006/relationships/image" Target="../media/image3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2.png"/><Relationship Id="rId5" Type="http://schemas.openxmlformats.org/officeDocument/2006/relationships/image" Target="../media/image321.png"/><Relationship Id="rId4" Type="http://schemas.openxmlformats.org/officeDocument/2006/relationships/image" Target="../media/image319.png"/><Relationship Id="rId9" Type="http://schemas.openxmlformats.org/officeDocument/2006/relationships/image" Target="../media/image3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6.png"/><Relationship Id="rId3" Type="http://schemas.openxmlformats.org/officeDocument/2006/relationships/image" Target="../media/image2.png"/><Relationship Id="rId7" Type="http://schemas.openxmlformats.org/officeDocument/2006/relationships/image" Target="../media/image3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2.png"/><Relationship Id="rId5" Type="http://schemas.openxmlformats.org/officeDocument/2006/relationships/image" Target="../media/image321.png"/><Relationship Id="rId4" Type="http://schemas.openxmlformats.org/officeDocument/2006/relationships/image" Target="../media/image1510.png"/><Relationship Id="rId9" Type="http://schemas.openxmlformats.org/officeDocument/2006/relationships/image" Target="../media/image3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9.png"/><Relationship Id="rId3" Type="http://schemas.openxmlformats.org/officeDocument/2006/relationships/image" Target="../media/image2.png"/><Relationship Id="rId7" Type="http://schemas.openxmlformats.org/officeDocument/2006/relationships/image" Target="../media/image3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4.png"/><Relationship Id="rId5" Type="http://schemas.openxmlformats.org/officeDocument/2006/relationships/image" Target="../media/image322.png"/><Relationship Id="rId4" Type="http://schemas.openxmlformats.org/officeDocument/2006/relationships/image" Target="../media/image321.png"/><Relationship Id="rId9" Type="http://schemas.openxmlformats.org/officeDocument/2006/relationships/image" Target="../media/image3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6.png"/><Relationship Id="rId3" Type="http://schemas.openxmlformats.org/officeDocument/2006/relationships/image" Target="../media/image2.png"/><Relationship Id="rId7" Type="http://schemas.openxmlformats.org/officeDocument/2006/relationships/image" Target="../media/image3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4.png"/><Relationship Id="rId5" Type="http://schemas.openxmlformats.org/officeDocument/2006/relationships/image" Target="../media/image403.png"/><Relationship Id="rId4" Type="http://schemas.openxmlformats.org/officeDocument/2006/relationships/image" Target="../media/image402.png"/><Relationship Id="rId9" Type="http://schemas.openxmlformats.org/officeDocument/2006/relationships/image" Target="../media/image40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6.png"/><Relationship Id="rId13" Type="http://schemas.openxmlformats.org/officeDocument/2006/relationships/image" Target="../media/image415.png"/><Relationship Id="rId3" Type="http://schemas.openxmlformats.org/officeDocument/2006/relationships/image" Target="../media/image2.png"/><Relationship Id="rId7" Type="http://schemas.openxmlformats.org/officeDocument/2006/relationships/image" Target="../media/image326.png"/><Relationship Id="rId12" Type="http://schemas.openxmlformats.org/officeDocument/2006/relationships/image" Target="../media/image4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0.png"/><Relationship Id="rId11" Type="http://schemas.openxmlformats.org/officeDocument/2006/relationships/image" Target="../media/image413.png"/><Relationship Id="rId5" Type="http://schemas.openxmlformats.org/officeDocument/2006/relationships/image" Target="../media/image409.png"/><Relationship Id="rId15" Type="http://schemas.openxmlformats.org/officeDocument/2006/relationships/image" Target="../media/image417.png"/><Relationship Id="rId10" Type="http://schemas.openxmlformats.org/officeDocument/2006/relationships/image" Target="../media/image412.png"/><Relationship Id="rId4" Type="http://schemas.openxmlformats.org/officeDocument/2006/relationships/image" Target="../media/image408.png"/><Relationship Id="rId9" Type="http://schemas.openxmlformats.org/officeDocument/2006/relationships/image" Target="../media/image411.png"/><Relationship Id="rId14" Type="http://schemas.openxmlformats.org/officeDocument/2006/relationships/image" Target="../media/image4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6.png"/><Relationship Id="rId13" Type="http://schemas.openxmlformats.org/officeDocument/2006/relationships/image" Target="../media/image415.png"/><Relationship Id="rId3" Type="http://schemas.openxmlformats.org/officeDocument/2006/relationships/image" Target="../media/image2.png"/><Relationship Id="rId7" Type="http://schemas.openxmlformats.org/officeDocument/2006/relationships/image" Target="../media/image326.png"/><Relationship Id="rId12" Type="http://schemas.openxmlformats.org/officeDocument/2006/relationships/image" Target="../media/image4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0.png"/><Relationship Id="rId11" Type="http://schemas.openxmlformats.org/officeDocument/2006/relationships/image" Target="../media/image413.png"/><Relationship Id="rId5" Type="http://schemas.openxmlformats.org/officeDocument/2006/relationships/image" Target="../media/image409.png"/><Relationship Id="rId15" Type="http://schemas.openxmlformats.org/officeDocument/2006/relationships/image" Target="../media/image417.png"/><Relationship Id="rId10" Type="http://schemas.openxmlformats.org/officeDocument/2006/relationships/image" Target="../media/image412.png"/><Relationship Id="rId4" Type="http://schemas.openxmlformats.org/officeDocument/2006/relationships/image" Target="../media/image408.png"/><Relationship Id="rId9" Type="http://schemas.openxmlformats.org/officeDocument/2006/relationships/image" Target="../media/image411.png"/><Relationship Id="rId14" Type="http://schemas.openxmlformats.org/officeDocument/2006/relationships/image" Target="../media/image4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30.png"/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00.png"/><Relationship Id="rId10" Type="http://schemas.openxmlformats.org/officeDocument/2006/relationships/image" Target="../media/image3150.png"/><Relationship Id="rId4" Type="http://schemas.openxmlformats.org/officeDocument/2006/relationships/image" Target="../media/image3090.png"/><Relationship Id="rId9" Type="http://schemas.openxmlformats.org/officeDocument/2006/relationships/image" Target="../media/image31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40.png"/><Relationship Id="rId5" Type="http://schemas.openxmlformats.org/officeDocument/2006/relationships/image" Target="../media/image3130.png"/><Relationship Id="rId4" Type="http://schemas.openxmlformats.org/officeDocument/2006/relationships/image" Target="../media/image309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8.png"/><Relationship Id="rId3" Type="http://schemas.openxmlformats.org/officeDocument/2006/relationships/image" Target="../media/image2.png"/><Relationship Id="rId7" Type="http://schemas.openxmlformats.org/officeDocument/2006/relationships/image" Target="../media/image3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6.png"/><Relationship Id="rId5" Type="http://schemas.openxmlformats.org/officeDocument/2006/relationships/image" Target="../media/image312.png"/><Relationship Id="rId4" Type="http://schemas.openxmlformats.org/officeDocument/2006/relationships/image" Target="../media/image3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3.png"/><Relationship Id="rId3" Type="http://schemas.openxmlformats.org/officeDocument/2006/relationships/image" Target="../media/image2.png"/><Relationship Id="rId7" Type="http://schemas.openxmlformats.org/officeDocument/2006/relationships/image" Target="../media/image3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1.png"/><Relationship Id="rId5" Type="http://schemas.openxmlformats.org/officeDocument/2006/relationships/image" Target="../media/image320.png"/><Relationship Id="rId4" Type="http://schemas.openxmlformats.org/officeDocument/2006/relationships/image" Target="../media/image3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5.png"/><Relationship Id="rId3" Type="http://schemas.openxmlformats.org/officeDocument/2006/relationships/image" Target="../media/image2.png"/><Relationship Id="rId7" Type="http://schemas.openxmlformats.org/officeDocument/2006/relationships/image" Target="../media/image324.png"/><Relationship Id="rId12" Type="http://schemas.openxmlformats.org/officeDocument/2006/relationships/image" Target="../media/image3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2.png"/><Relationship Id="rId11" Type="http://schemas.openxmlformats.org/officeDocument/2006/relationships/image" Target="../media/image328.png"/><Relationship Id="rId5" Type="http://schemas.openxmlformats.org/officeDocument/2006/relationships/image" Target="../media/image321.png"/><Relationship Id="rId10" Type="http://schemas.openxmlformats.org/officeDocument/2006/relationships/image" Target="../media/image327.png"/><Relationship Id="rId4" Type="http://schemas.openxmlformats.org/officeDocument/2006/relationships/image" Target="../media/image319.png"/><Relationship Id="rId9" Type="http://schemas.openxmlformats.org/officeDocument/2006/relationships/image" Target="../media/image3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6.png"/><Relationship Id="rId3" Type="http://schemas.openxmlformats.org/officeDocument/2006/relationships/image" Target="../media/image2.png"/><Relationship Id="rId7" Type="http://schemas.openxmlformats.org/officeDocument/2006/relationships/image" Target="../media/image3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2.png"/><Relationship Id="rId5" Type="http://schemas.openxmlformats.org/officeDocument/2006/relationships/image" Target="../media/image321.png"/><Relationship Id="rId4" Type="http://schemas.openxmlformats.org/officeDocument/2006/relationships/image" Target="../media/image319.png"/><Relationship Id="rId9" Type="http://schemas.openxmlformats.org/officeDocument/2006/relationships/image" Target="../media/image3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6.png"/><Relationship Id="rId3" Type="http://schemas.openxmlformats.org/officeDocument/2006/relationships/image" Target="../media/image2.png"/><Relationship Id="rId7" Type="http://schemas.openxmlformats.org/officeDocument/2006/relationships/image" Target="../media/image3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2.png"/><Relationship Id="rId11" Type="http://schemas.openxmlformats.org/officeDocument/2006/relationships/image" Target="../media/image331.png"/><Relationship Id="rId5" Type="http://schemas.openxmlformats.org/officeDocument/2006/relationships/image" Target="../media/image321.png"/><Relationship Id="rId10" Type="http://schemas.openxmlformats.org/officeDocument/2006/relationships/image" Target="../media/image330.png"/><Relationship Id="rId4" Type="http://schemas.openxmlformats.org/officeDocument/2006/relationships/image" Target="../media/image319.png"/><Relationship Id="rId9" Type="http://schemas.openxmlformats.org/officeDocument/2006/relationships/image" Target="../media/image3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6.png"/><Relationship Id="rId3" Type="http://schemas.openxmlformats.org/officeDocument/2006/relationships/image" Target="../media/image2.png"/><Relationship Id="rId7" Type="http://schemas.openxmlformats.org/officeDocument/2006/relationships/image" Target="../media/image3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2.png"/><Relationship Id="rId11" Type="http://schemas.openxmlformats.org/officeDocument/2006/relationships/image" Target="../media/image396.png"/><Relationship Id="rId5" Type="http://schemas.openxmlformats.org/officeDocument/2006/relationships/image" Target="../media/image321.png"/><Relationship Id="rId10" Type="http://schemas.openxmlformats.org/officeDocument/2006/relationships/image" Target="../media/image332.png"/><Relationship Id="rId4" Type="http://schemas.openxmlformats.org/officeDocument/2006/relationships/image" Target="../media/image319.png"/><Relationship Id="rId9" Type="http://schemas.openxmlformats.org/officeDocument/2006/relationships/image" Target="../media/image3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subTitle" idx="1"/>
          </p:nvPr>
        </p:nvSpPr>
        <p:spPr>
          <a:xfrm>
            <a:off x="2357806" y="3954077"/>
            <a:ext cx="4223855" cy="10718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F9900"/>
                </a:solidFill>
              </a:rPr>
              <a:t>Sandip Mondal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B0F0"/>
                </a:solidFill>
              </a:rPr>
              <a:t>Assistant Professor IIT Bombay</a:t>
            </a:r>
            <a:endParaRPr lang="en-US" sz="2600" b="1" dirty="0">
              <a:solidFill>
                <a:srgbClr val="00B0F0"/>
              </a:solidFill>
            </a:endParaRPr>
          </a:p>
        </p:txBody>
      </p:sp>
      <p:sp>
        <p:nvSpPr>
          <p:cNvPr id="126" name="Google Shape;126;p24"/>
          <p:cNvSpPr txBox="1">
            <a:spLocks noGrp="1"/>
          </p:cNvSpPr>
          <p:nvPr>
            <p:ph type="ctrTitle"/>
          </p:nvPr>
        </p:nvSpPr>
        <p:spPr>
          <a:xfrm>
            <a:off x="65314" y="0"/>
            <a:ext cx="9144000" cy="8306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 fontAlgn="base"/>
            <a:r>
              <a:rPr lang="en-US" sz="5400" dirty="0">
                <a:solidFill>
                  <a:srgbClr val="7030A0"/>
                </a:solidFill>
              </a:rPr>
              <a:t>EE204</a:t>
            </a:r>
            <a:r>
              <a:rPr lang="en-US" sz="5400" dirty="0">
                <a:solidFill>
                  <a:srgbClr val="FF0000"/>
                </a:solidFill>
              </a:rPr>
              <a:t>:</a:t>
            </a:r>
            <a:r>
              <a:rPr lang="en-US" sz="5400" dirty="0">
                <a:solidFill>
                  <a:srgbClr val="0000FF"/>
                </a:solidFill>
              </a:rPr>
              <a:t> Analog Circuits</a:t>
            </a:r>
          </a:p>
        </p:txBody>
      </p:sp>
      <p:pic>
        <p:nvPicPr>
          <p:cNvPr id="1028" name="Picture 4" descr="IIT Bombay - Wikipedia">
            <a:extLst>
              <a:ext uri="{FF2B5EF4-FFF2-40B4-BE49-F238E27FC236}">
                <a16:creationId xmlns:a16="http://schemas.microsoft.com/office/drawing/2014/main" id="{FD24BBB9-B1EF-4996-A731-8EA96F07B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060" y="2799012"/>
            <a:ext cx="1184655" cy="115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26;p24">
            <a:extLst>
              <a:ext uri="{FF2B5EF4-FFF2-40B4-BE49-F238E27FC236}">
                <a16:creationId xmlns:a16="http://schemas.microsoft.com/office/drawing/2014/main" id="{06790F0A-E24C-487A-87E4-857C327A31FE}"/>
              </a:ext>
            </a:extLst>
          </p:cNvPr>
          <p:cNvSpPr txBox="1">
            <a:spLocks/>
          </p:cNvSpPr>
          <p:nvPr/>
        </p:nvSpPr>
        <p:spPr>
          <a:xfrm>
            <a:off x="333828" y="1727194"/>
            <a:ext cx="8708572" cy="812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vvic"/>
              <a:buNone/>
              <a:defRPr sz="4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 fontAlgn="base"/>
            <a:r>
              <a:rPr lang="en-US" sz="5400" dirty="0">
                <a:solidFill>
                  <a:srgbClr val="FF0000"/>
                </a:solidFill>
              </a:rPr>
              <a:t>Lecture-8</a:t>
            </a:r>
          </a:p>
        </p:txBody>
      </p:sp>
    </p:spTree>
    <p:extLst>
      <p:ext uri="{BB962C8B-B14F-4D97-AF65-F5344CB8AC3E}">
        <p14:creationId xmlns:p14="http://schemas.microsoft.com/office/powerpoint/2010/main" val="4046346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10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CE3AE09-8828-F5A8-AB1F-8F08D081D1D1}"/>
              </a:ext>
            </a:extLst>
          </p:cNvPr>
          <p:cNvSpPr/>
          <p:nvPr/>
        </p:nvSpPr>
        <p:spPr>
          <a:xfrm>
            <a:off x="1262187" y="2238977"/>
            <a:ext cx="1094766" cy="1057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6955F6-26AA-9D20-8B05-1E41FA816D62}"/>
              </a:ext>
            </a:extLst>
          </p:cNvPr>
          <p:cNvCxnSpPr>
            <a:cxnSpLocks/>
          </p:cNvCxnSpPr>
          <p:nvPr/>
        </p:nvCxnSpPr>
        <p:spPr>
          <a:xfrm>
            <a:off x="1594214" y="2386290"/>
            <a:ext cx="0" cy="76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2C5C90-01D7-29D7-35E5-14F234E4A8A0}"/>
              </a:ext>
            </a:extLst>
          </p:cNvPr>
          <p:cNvCxnSpPr>
            <a:cxnSpLocks/>
          </p:cNvCxnSpPr>
          <p:nvPr/>
        </p:nvCxnSpPr>
        <p:spPr>
          <a:xfrm flipH="1">
            <a:off x="1594214" y="2290139"/>
            <a:ext cx="446028" cy="344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824794-3F9D-10F9-8A35-4231D78C5109}"/>
              </a:ext>
            </a:extLst>
          </p:cNvPr>
          <p:cNvCxnSpPr>
            <a:cxnSpLocks/>
          </p:cNvCxnSpPr>
          <p:nvPr/>
        </p:nvCxnSpPr>
        <p:spPr>
          <a:xfrm flipH="1" flipV="1">
            <a:off x="1594214" y="2931157"/>
            <a:ext cx="489362" cy="3044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430D06-1352-29A5-81F8-26A4CA630B94}"/>
              </a:ext>
            </a:extLst>
          </p:cNvPr>
          <p:cNvCxnSpPr>
            <a:cxnSpLocks/>
          </p:cNvCxnSpPr>
          <p:nvPr/>
        </p:nvCxnSpPr>
        <p:spPr>
          <a:xfrm flipH="1" flipV="1">
            <a:off x="1872310" y="3187957"/>
            <a:ext cx="211265" cy="476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267BD7-1BFB-BF2C-EF1A-CC4F738E9A87}"/>
              </a:ext>
            </a:extLst>
          </p:cNvPr>
          <p:cNvCxnSpPr>
            <a:cxnSpLocks/>
          </p:cNvCxnSpPr>
          <p:nvPr/>
        </p:nvCxnSpPr>
        <p:spPr>
          <a:xfrm flipH="1" flipV="1">
            <a:off x="1975745" y="3066530"/>
            <a:ext cx="116990" cy="1681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BC6ACE-104A-28C2-3115-8438BD01779A}"/>
              </a:ext>
            </a:extLst>
          </p:cNvPr>
          <p:cNvCxnSpPr>
            <a:cxnSpLocks/>
          </p:cNvCxnSpPr>
          <p:nvPr/>
        </p:nvCxnSpPr>
        <p:spPr>
          <a:xfrm>
            <a:off x="818106" y="2782229"/>
            <a:ext cx="763539" cy="145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C2C310-0ED0-752E-5167-3CB0A715F3B8}"/>
              </a:ext>
            </a:extLst>
          </p:cNvPr>
          <p:cNvCxnSpPr>
            <a:cxnSpLocks/>
          </p:cNvCxnSpPr>
          <p:nvPr/>
        </p:nvCxnSpPr>
        <p:spPr>
          <a:xfrm>
            <a:off x="2103514" y="3390815"/>
            <a:ext cx="12702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A61ECF4-D41C-BFC5-A72E-BB87D48F0528}"/>
              </a:ext>
            </a:extLst>
          </p:cNvPr>
          <p:cNvCxnSpPr>
            <a:cxnSpLocks/>
            <a:endCxn id="109" idx="6"/>
          </p:cNvCxnSpPr>
          <p:nvPr/>
        </p:nvCxnSpPr>
        <p:spPr>
          <a:xfrm>
            <a:off x="2094626" y="3207257"/>
            <a:ext cx="95452" cy="1464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F9D073-4A57-6401-A0BD-E57DA8E58D46}"/>
              </a:ext>
            </a:extLst>
          </p:cNvPr>
          <p:cNvGrpSpPr/>
          <p:nvPr/>
        </p:nvGrpSpPr>
        <p:grpSpPr>
          <a:xfrm rot="5400000">
            <a:off x="1516107" y="1614335"/>
            <a:ext cx="1091826" cy="272050"/>
            <a:chOff x="4676775" y="1682364"/>
            <a:chExt cx="1619250" cy="693028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74131D7-4933-2B2B-177C-8DBC65D5A0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E4E4182-4321-443F-C559-0F2EBA6A544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56F6172-8ECC-F15B-F93D-7D4807D395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CDEC16A-91B7-3F37-379C-06D2F105FC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0ED2E3C-6382-5B68-F90C-02B5CE56166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6B2F0D3-E711-258F-B8B8-53C889A0C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7B0D2F4-1CAA-593D-1FB6-AADF49C867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94311B2-3CF1-432B-78A9-E754B8DD8A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A673DF7-369A-1E28-5BF0-AFC4810994C3}"/>
              </a:ext>
            </a:extLst>
          </p:cNvPr>
          <p:cNvCxnSpPr>
            <a:cxnSpLocks/>
          </p:cNvCxnSpPr>
          <p:nvPr/>
        </p:nvCxnSpPr>
        <p:spPr>
          <a:xfrm>
            <a:off x="818106" y="1212567"/>
            <a:ext cx="5029476" cy="0"/>
          </a:xfrm>
          <a:prstGeom prst="line">
            <a:avLst/>
          </a:prstGeom>
          <a:ln w="28575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874A012-FBD6-39BB-CCD3-DBEA4A37893B}"/>
              </a:ext>
            </a:extLst>
          </p:cNvPr>
          <p:cNvCxnSpPr>
            <a:cxnSpLocks/>
          </p:cNvCxnSpPr>
          <p:nvPr/>
        </p:nvCxnSpPr>
        <p:spPr>
          <a:xfrm>
            <a:off x="2031311" y="2180285"/>
            <a:ext cx="1241461" cy="0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F2E1534-588B-AD1F-0F2F-C663ADE45BBE}"/>
              </a:ext>
            </a:extLst>
          </p:cNvPr>
          <p:cNvGrpSpPr/>
          <p:nvPr/>
        </p:nvGrpSpPr>
        <p:grpSpPr>
          <a:xfrm rot="5400000">
            <a:off x="5317196" y="3049902"/>
            <a:ext cx="1091826" cy="288092"/>
            <a:chOff x="4676775" y="1682364"/>
            <a:chExt cx="1619250" cy="693028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9289580-DC7E-E422-C784-9C566CB83F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359E390-0A29-E572-6132-B4FAAEB6874D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AF2BA2F-A653-FC41-4CEE-E4F4DBF3EC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048CF64-5225-9C1B-37E5-BE9DC26DDC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62BC27E-AE61-ACFF-441B-E844CF7F98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ABC4838-86F4-D72F-6D9A-586D5D4C4B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156B7AE-5A4F-D61C-4526-B76800CF80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A10AC43-659B-EA78-76F1-2AC9C54895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2">
                <a:extLst>
                  <a:ext uri="{FF2B5EF4-FFF2-40B4-BE49-F238E27FC236}">
                    <a16:creationId xmlns:a16="http://schemas.microsoft.com/office/drawing/2014/main" id="{5E99B9E2-52DE-2EBB-D7DD-999562BB518B}"/>
                  </a:ext>
                </a:extLst>
              </p:cNvPr>
              <p:cNvSpPr txBox="1"/>
              <p:nvPr/>
            </p:nvSpPr>
            <p:spPr>
              <a:xfrm>
                <a:off x="50793" y="1049895"/>
                <a:ext cx="707854" cy="308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+15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2">
                <a:extLst>
                  <a:ext uri="{FF2B5EF4-FFF2-40B4-BE49-F238E27FC236}">
                    <a16:creationId xmlns:a16="http://schemas.microsoft.com/office/drawing/2014/main" id="{5E99B9E2-52DE-2EBB-D7DD-999562BB5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3" y="1049895"/>
                <a:ext cx="707854" cy="308332"/>
              </a:xfrm>
              <a:prstGeom prst="rect">
                <a:avLst/>
              </a:prstGeom>
              <a:blipFill>
                <a:blip r:embed="rId4"/>
                <a:stretch>
                  <a:fillRect l="-7759" r="-689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TextBox 105">
            <a:extLst>
              <a:ext uri="{FF2B5EF4-FFF2-40B4-BE49-F238E27FC236}">
                <a16:creationId xmlns:a16="http://schemas.microsoft.com/office/drawing/2014/main" id="{D538471E-C80A-7689-3701-97B50802CAF2}"/>
              </a:ext>
            </a:extLst>
          </p:cNvPr>
          <p:cNvSpPr txBox="1"/>
          <p:nvPr/>
        </p:nvSpPr>
        <p:spPr>
          <a:xfrm>
            <a:off x="1551776" y="1987966"/>
            <a:ext cx="4382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02AD1F9-685F-DD2E-B501-C2814431FA7E}"/>
              </a:ext>
            </a:extLst>
          </p:cNvPr>
          <p:cNvSpPr txBox="1"/>
          <p:nvPr/>
        </p:nvSpPr>
        <p:spPr>
          <a:xfrm>
            <a:off x="2202367" y="3094048"/>
            <a:ext cx="4326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FD156E20-3E25-70EE-A33E-C2ACEA3CB5D9}"/>
              </a:ext>
            </a:extLst>
          </p:cNvPr>
          <p:cNvSpPr txBox="1"/>
          <p:nvPr/>
        </p:nvSpPr>
        <p:spPr>
          <a:xfrm>
            <a:off x="793399" y="2488333"/>
            <a:ext cx="4822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B1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D6D58D88-D78D-64C2-5B93-316E383A60EC}"/>
              </a:ext>
            </a:extLst>
          </p:cNvPr>
          <p:cNvSpPr/>
          <p:nvPr/>
        </p:nvSpPr>
        <p:spPr>
          <a:xfrm>
            <a:off x="2087582" y="3302471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817B23EB-2CC1-F75E-0F88-9BC70244045C}"/>
              </a:ext>
            </a:extLst>
          </p:cNvPr>
          <p:cNvSpPr/>
          <p:nvPr/>
        </p:nvSpPr>
        <p:spPr>
          <a:xfrm>
            <a:off x="1980725" y="2113303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54C567D-C3FE-4515-1E40-126B049D8F21}"/>
              </a:ext>
            </a:extLst>
          </p:cNvPr>
          <p:cNvSpPr/>
          <p:nvPr/>
        </p:nvSpPr>
        <p:spPr>
          <a:xfrm>
            <a:off x="774033" y="2736970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19B64FC3-434C-F1F3-6373-B35D8CDDA45D}"/>
              </a:ext>
            </a:extLst>
          </p:cNvPr>
          <p:cNvCxnSpPr>
            <a:cxnSpLocks/>
          </p:cNvCxnSpPr>
          <p:nvPr/>
        </p:nvCxnSpPr>
        <p:spPr>
          <a:xfrm>
            <a:off x="5835310" y="3663659"/>
            <a:ext cx="0" cy="7683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6ED7A2C9-26D1-D8C1-70AC-78E6197AB27B}"/>
              </a:ext>
            </a:extLst>
          </p:cNvPr>
          <p:cNvCxnSpPr>
            <a:cxnSpLocks/>
          </p:cNvCxnSpPr>
          <p:nvPr/>
        </p:nvCxnSpPr>
        <p:spPr>
          <a:xfrm>
            <a:off x="793399" y="4434598"/>
            <a:ext cx="5066683" cy="0"/>
          </a:xfrm>
          <a:prstGeom prst="line">
            <a:avLst/>
          </a:prstGeom>
          <a:ln w="28575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1CE1B9BB-5BC6-6654-75CC-31DCFBD86E8E}"/>
              </a:ext>
            </a:extLst>
          </p:cNvPr>
          <p:cNvSpPr/>
          <p:nvPr/>
        </p:nvSpPr>
        <p:spPr>
          <a:xfrm flipH="1">
            <a:off x="3077345" y="2266948"/>
            <a:ext cx="1078322" cy="1057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20ACD0D-3D2A-8316-79CF-C3311FC0C80F}"/>
              </a:ext>
            </a:extLst>
          </p:cNvPr>
          <p:cNvCxnSpPr>
            <a:cxnSpLocks/>
          </p:cNvCxnSpPr>
          <p:nvPr/>
        </p:nvCxnSpPr>
        <p:spPr>
          <a:xfrm flipH="1">
            <a:off x="3828628" y="2414261"/>
            <a:ext cx="0" cy="76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AEEEB7C-459F-46D7-FDB0-5E527EE6A594}"/>
              </a:ext>
            </a:extLst>
          </p:cNvPr>
          <p:cNvCxnSpPr>
            <a:cxnSpLocks/>
          </p:cNvCxnSpPr>
          <p:nvPr/>
        </p:nvCxnSpPr>
        <p:spPr>
          <a:xfrm>
            <a:off x="3389299" y="2318110"/>
            <a:ext cx="439329" cy="344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7CEA427-FB2F-CF8A-1F2E-37706EBEA0C4}"/>
              </a:ext>
            </a:extLst>
          </p:cNvPr>
          <p:cNvCxnSpPr>
            <a:cxnSpLocks/>
          </p:cNvCxnSpPr>
          <p:nvPr/>
        </p:nvCxnSpPr>
        <p:spPr>
          <a:xfrm flipV="1">
            <a:off x="3346616" y="2959128"/>
            <a:ext cx="482012" cy="3044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F68273-0E38-8485-F83A-6B46296202AF}"/>
              </a:ext>
            </a:extLst>
          </p:cNvPr>
          <p:cNvCxnSpPr>
            <a:cxnSpLocks/>
          </p:cNvCxnSpPr>
          <p:nvPr/>
        </p:nvCxnSpPr>
        <p:spPr>
          <a:xfrm flipV="1">
            <a:off x="3346617" y="3215928"/>
            <a:ext cx="208092" cy="476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950377D-D2AE-B4B8-63EC-4D12B00709AD}"/>
              </a:ext>
            </a:extLst>
          </p:cNvPr>
          <p:cNvCxnSpPr>
            <a:cxnSpLocks/>
          </p:cNvCxnSpPr>
          <p:nvPr/>
        </p:nvCxnSpPr>
        <p:spPr>
          <a:xfrm flipV="1">
            <a:off x="3337594" y="3094501"/>
            <a:ext cx="115233" cy="1681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728418E-A32B-10E2-C1B4-2397D2313647}"/>
              </a:ext>
            </a:extLst>
          </p:cNvPr>
          <p:cNvCxnSpPr>
            <a:cxnSpLocks/>
          </p:cNvCxnSpPr>
          <p:nvPr/>
        </p:nvCxnSpPr>
        <p:spPr>
          <a:xfrm flipH="1">
            <a:off x="3841008" y="2824721"/>
            <a:ext cx="4613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A5AD307A-6D3C-E5A8-5ECB-C03126347CE7}"/>
              </a:ext>
            </a:extLst>
          </p:cNvPr>
          <p:cNvCxnSpPr>
            <a:cxnSpLocks/>
          </p:cNvCxnSpPr>
          <p:nvPr/>
        </p:nvCxnSpPr>
        <p:spPr>
          <a:xfrm flipH="1" flipV="1">
            <a:off x="3825116" y="2818792"/>
            <a:ext cx="2066498" cy="19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A2803A58-2651-5BA0-B61F-04517AA1072A}"/>
              </a:ext>
            </a:extLst>
          </p:cNvPr>
          <p:cNvGrpSpPr/>
          <p:nvPr/>
        </p:nvGrpSpPr>
        <p:grpSpPr>
          <a:xfrm rot="16200000" flipH="1">
            <a:off x="2219609" y="3774626"/>
            <a:ext cx="1030293" cy="289652"/>
            <a:chOff x="4676775" y="1682364"/>
            <a:chExt cx="1619250" cy="693028"/>
          </a:xfrm>
        </p:grpSpPr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D40EDF2D-DBBA-0883-F8E7-2901329EF1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96CC507B-5EC5-F3F5-C4AD-EDB293D0B9B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60A78721-54D7-E142-74B2-6742597DFF5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6468EF77-7F49-123A-EF39-88060B81D1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5736E0F9-F6ED-29A0-4E01-E63973A18E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1517D099-221A-85DB-C341-BBB07DBB06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6C0DD403-64CD-A75E-5FAB-DD4BE9F027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1A72B3F8-F845-36F5-6433-92022832A8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1" name="TextBox 190">
            <a:extLst>
              <a:ext uri="{FF2B5EF4-FFF2-40B4-BE49-F238E27FC236}">
                <a16:creationId xmlns:a16="http://schemas.microsoft.com/office/drawing/2014/main" id="{609CA4ED-A28E-5A80-0F3B-D26F83D41F5A}"/>
              </a:ext>
            </a:extLst>
          </p:cNvPr>
          <p:cNvSpPr txBox="1"/>
          <p:nvPr/>
        </p:nvSpPr>
        <p:spPr>
          <a:xfrm flipH="1">
            <a:off x="2791060" y="3091414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E2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5DF5FEFE-73BC-DB7E-6443-B9629AEECFF8}"/>
              </a:ext>
            </a:extLst>
          </p:cNvPr>
          <p:cNvSpPr txBox="1"/>
          <p:nvPr/>
        </p:nvSpPr>
        <p:spPr>
          <a:xfrm flipH="1">
            <a:off x="4142391" y="2516304"/>
            <a:ext cx="4750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B2</a:t>
            </a:r>
          </a:p>
        </p:txBody>
      </p: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E4530D6D-3275-F00A-B39D-2D2708E73600}"/>
              </a:ext>
            </a:extLst>
          </p:cNvPr>
          <p:cNvCxnSpPr>
            <a:cxnSpLocks/>
          </p:cNvCxnSpPr>
          <p:nvPr/>
        </p:nvCxnSpPr>
        <p:spPr>
          <a:xfrm flipH="1">
            <a:off x="3272770" y="3219709"/>
            <a:ext cx="109978" cy="1856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Freeform: Shape 315">
            <a:extLst>
              <a:ext uri="{FF2B5EF4-FFF2-40B4-BE49-F238E27FC236}">
                <a16:creationId xmlns:a16="http://schemas.microsoft.com/office/drawing/2014/main" id="{36E0717A-CE2D-C39B-35B6-85A1E0A4007C}"/>
              </a:ext>
            </a:extLst>
          </p:cNvPr>
          <p:cNvSpPr/>
          <p:nvPr/>
        </p:nvSpPr>
        <p:spPr>
          <a:xfrm>
            <a:off x="3272772" y="2081675"/>
            <a:ext cx="272111" cy="90769"/>
          </a:xfrm>
          <a:custGeom>
            <a:avLst/>
            <a:gdLst>
              <a:gd name="connsiteX0" fmla="*/ 0 w 302079"/>
              <a:gd name="connsiteY0" fmla="*/ 97971 h 97971"/>
              <a:gd name="connsiteX1" fmla="*/ 179615 w 302079"/>
              <a:gd name="connsiteY1" fmla="*/ 0 h 97971"/>
              <a:gd name="connsiteX2" fmla="*/ 302079 w 302079"/>
              <a:gd name="connsiteY2" fmla="*/ 97971 h 9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2079" h="97971">
                <a:moveTo>
                  <a:pt x="0" y="97971"/>
                </a:moveTo>
                <a:cubicBezTo>
                  <a:pt x="64634" y="48985"/>
                  <a:pt x="129269" y="0"/>
                  <a:pt x="179615" y="0"/>
                </a:cubicBezTo>
                <a:cubicBezTo>
                  <a:pt x="229961" y="0"/>
                  <a:pt x="277586" y="77560"/>
                  <a:pt x="302079" y="97971"/>
                </a:cubicBezTo>
              </a:path>
            </a:pathLst>
          </a:cu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9995861B-27A0-5E87-8589-2D7198D1962C}"/>
              </a:ext>
            </a:extLst>
          </p:cNvPr>
          <p:cNvCxnSpPr>
            <a:cxnSpLocks/>
          </p:cNvCxnSpPr>
          <p:nvPr/>
        </p:nvCxnSpPr>
        <p:spPr>
          <a:xfrm>
            <a:off x="3534936" y="2160334"/>
            <a:ext cx="1816378" cy="0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Oval 318">
            <a:extLst>
              <a:ext uri="{FF2B5EF4-FFF2-40B4-BE49-F238E27FC236}">
                <a16:creationId xmlns:a16="http://schemas.microsoft.com/office/drawing/2014/main" id="{E8D1D13A-2E4B-8E35-996C-601BF7B4C0C7}"/>
              </a:ext>
            </a:extLst>
          </p:cNvPr>
          <p:cNvSpPr/>
          <p:nvPr/>
        </p:nvSpPr>
        <p:spPr>
          <a:xfrm rot="10800000" flipH="1">
            <a:off x="5022888" y="1627168"/>
            <a:ext cx="1099172" cy="1057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320" name="Straight Connector 319">
            <a:extLst>
              <a:ext uri="{FF2B5EF4-FFF2-40B4-BE49-F238E27FC236}">
                <a16:creationId xmlns:a16="http://schemas.microsoft.com/office/drawing/2014/main" id="{B116B990-F4AF-803C-BDF4-32D0880EB9C3}"/>
              </a:ext>
            </a:extLst>
          </p:cNvPr>
          <p:cNvCxnSpPr>
            <a:cxnSpLocks/>
          </p:cNvCxnSpPr>
          <p:nvPr/>
        </p:nvCxnSpPr>
        <p:spPr>
          <a:xfrm rot="10800000" flipH="1">
            <a:off x="5356251" y="1774483"/>
            <a:ext cx="0" cy="76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2F95B6E7-F36E-9B12-4FF5-7B6BDE33F128}"/>
              </a:ext>
            </a:extLst>
          </p:cNvPr>
          <p:cNvCxnSpPr>
            <a:cxnSpLocks/>
          </p:cNvCxnSpPr>
          <p:nvPr/>
        </p:nvCxnSpPr>
        <p:spPr>
          <a:xfrm rot="10800000">
            <a:off x="5356251" y="2288905"/>
            <a:ext cx="447823" cy="344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E2154A57-0D2F-6997-84E9-C535D9D325BC}"/>
              </a:ext>
            </a:extLst>
          </p:cNvPr>
          <p:cNvCxnSpPr>
            <a:cxnSpLocks/>
          </p:cNvCxnSpPr>
          <p:nvPr/>
        </p:nvCxnSpPr>
        <p:spPr>
          <a:xfrm rot="10800000" flipV="1">
            <a:off x="5356251" y="1687913"/>
            <a:ext cx="491331" cy="3044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D77FEDDF-D087-B3BC-0381-DAAC6E2F22BA}"/>
              </a:ext>
            </a:extLst>
          </p:cNvPr>
          <p:cNvCxnSpPr>
            <a:cxnSpLocks/>
          </p:cNvCxnSpPr>
          <p:nvPr/>
        </p:nvCxnSpPr>
        <p:spPr>
          <a:xfrm flipH="1">
            <a:off x="5398690" y="1806797"/>
            <a:ext cx="90838" cy="1589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6A2F6877-0294-81D5-FC88-B077E148DDF7}"/>
              </a:ext>
            </a:extLst>
          </p:cNvPr>
          <p:cNvCxnSpPr>
            <a:cxnSpLocks/>
          </p:cNvCxnSpPr>
          <p:nvPr/>
        </p:nvCxnSpPr>
        <p:spPr>
          <a:xfrm flipH="1">
            <a:off x="5373882" y="1965536"/>
            <a:ext cx="1985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72DE44D0-AEAB-0B91-CB0C-86145A144DE3}"/>
              </a:ext>
            </a:extLst>
          </p:cNvPr>
          <p:cNvCxnSpPr>
            <a:cxnSpLocks/>
          </p:cNvCxnSpPr>
          <p:nvPr/>
        </p:nvCxnSpPr>
        <p:spPr>
          <a:xfrm>
            <a:off x="5847582" y="1204446"/>
            <a:ext cx="0" cy="502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CD970166-2FD8-792B-2FBF-368E2136407A}"/>
              </a:ext>
            </a:extLst>
          </p:cNvPr>
          <p:cNvCxnSpPr>
            <a:cxnSpLocks/>
          </p:cNvCxnSpPr>
          <p:nvPr/>
        </p:nvCxnSpPr>
        <p:spPr>
          <a:xfrm>
            <a:off x="5847437" y="2817476"/>
            <a:ext cx="494657" cy="0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5" name="TextBox 22">
                <a:extLst>
                  <a:ext uri="{FF2B5EF4-FFF2-40B4-BE49-F238E27FC236}">
                    <a16:creationId xmlns:a16="http://schemas.microsoft.com/office/drawing/2014/main" id="{5535615B-8B9B-962A-CB93-91F66059C9FB}"/>
                  </a:ext>
                </a:extLst>
              </p:cNvPr>
              <p:cNvSpPr txBox="1"/>
              <p:nvPr/>
            </p:nvSpPr>
            <p:spPr>
              <a:xfrm>
                <a:off x="85293" y="4242681"/>
                <a:ext cx="59915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5" name="TextBox 22">
                <a:extLst>
                  <a:ext uri="{FF2B5EF4-FFF2-40B4-BE49-F238E27FC236}">
                    <a16:creationId xmlns:a16="http://schemas.microsoft.com/office/drawing/2014/main" id="{5535615B-8B9B-962A-CB93-91F66059C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93" y="4242681"/>
                <a:ext cx="599155" cy="307777"/>
              </a:xfrm>
              <a:prstGeom prst="rect">
                <a:avLst/>
              </a:prstGeom>
              <a:blipFill>
                <a:blip r:embed="rId5"/>
                <a:stretch>
                  <a:fillRect l="-8163" r="-20408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7" name="TextBox 22">
                <a:extLst>
                  <a:ext uri="{FF2B5EF4-FFF2-40B4-BE49-F238E27FC236}">
                    <a16:creationId xmlns:a16="http://schemas.microsoft.com/office/drawing/2014/main" id="{436CD49F-0411-5B7C-2B12-BC008EE47E24}"/>
                  </a:ext>
                </a:extLst>
              </p:cNvPr>
              <p:cNvSpPr txBox="1"/>
              <p:nvPr/>
            </p:nvSpPr>
            <p:spPr>
              <a:xfrm>
                <a:off x="6213483" y="2478714"/>
                <a:ext cx="53149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7" name="TextBox 22">
                <a:extLst>
                  <a:ext uri="{FF2B5EF4-FFF2-40B4-BE49-F238E27FC236}">
                    <a16:creationId xmlns:a16="http://schemas.microsoft.com/office/drawing/2014/main" id="{436CD49F-0411-5B7C-2B12-BC008EE47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483" y="2478714"/>
                <a:ext cx="531499" cy="307777"/>
              </a:xfrm>
              <a:prstGeom prst="rect">
                <a:avLst/>
              </a:prstGeom>
              <a:blipFill>
                <a:blip r:embed="rId6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A49A668-03EC-B923-2470-9DE13F9B0C36}"/>
              </a:ext>
            </a:extLst>
          </p:cNvPr>
          <p:cNvCxnSpPr>
            <a:cxnSpLocks/>
          </p:cNvCxnSpPr>
          <p:nvPr/>
        </p:nvCxnSpPr>
        <p:spPr>
          <a:xfrm>
            <a:off x="609030" y="3293249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351898-B311-377F-4ADB-85509A9AF7BF}"/>
              </a:ext>
            </a:extLst>
          </p:cNvPr>
          <p:cNvCxnSpPr>
            <a:cxnSpLocks/>
          </p:cNvCxnSpPr>
          <p:nvPr/>
        </p:nvCxnSpPr>
        <p:spPr>
          <a:xfrm>
            <a:off x="718295" y="3382777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70CCF45-BC92-738B-1272-5C8D86898E5D}"/>
              </a:ext>
            </a:extLst>
          </p:cNvPr>
          <p:cNvCxnSpPr>
            <a:cxnSpLocks/>
          </p:cNvCxnSpPr>
          <p:nvPr/>
        </p:nvCxnSpPr>
        <p:spPr>
          <a:xfrm>
            <a:off x="619982" y="3864992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D3931F4-928A-6C02-1527-557AD6AFE6A9}"/>
              </a:ext>
            </a:extLst>
          </p:cNvPr>
          <p:cNvCxnSpPr>
            <a:cxnSpLocks/>
          </p:cNvCxnSpPr>
          <p:nvPr/>
        </p:nvCxnSpPr>
        <p:spPr>
          <a:xfrm>
            <a:off x="729247" y="3954520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8F5CB7-F86F-0BB3-F9BA-42114E66D0FC}"/>
              </a:ext>
            </a:extLst>
          </p:cNvPr>
          <p:cNvCxnSpPr>
            <a:cxnSpLocks/>
          </p:cNvCxnSpPr>
          <p:nvPr/>
        </p:nvCxnSpPr>
        <p:spPr>
          <a:xfrm>
            <a:off x="785304" y="4031322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1E8AA03-B563-EBBA-ACE0-9F6F8C504609}"/>
              </a:ext>
            </a:extLst>
          </p:cNvPr>
          <p:cNvCxnSpPr>
            <a:cxnSpLocks/>
          </p:cNvCxnSpPr>
          <p:nvPr/>
        </p:nvCxnSpPr>
        <p:spPr>
          <a:xfrm>
            <a:off x="826124" y="2778161"/>
            <a:ext cx="0" cy="502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2984C79-C812-5E66-67E4-D7DA2AA25586}"/>
              </a:ext>
            </a:extLst>
          </p:cNvPr>
          <p:cNvCxnSpPr>
            <a:cxnSpLocks/>
          </p:cNvCxnSpPr>
          <p:nvPr/>
        </p:nvCxnSpPr>
        <p:spPr>
          <a:xfrm>
            <a:off x="826124" y="3379845"/>
            <a:ext cx="0" cy="502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5997720-96D0-0885-AFEF-4C1D177F667B}"/>
              </a:ext>
            </a:extLst>
          </p:cNvPr>
          <p:cNvSpPr txBox="1"/>
          <p:nvPr/>
        </p:nvSpPr>
        <p:spPr>
          <a:xfrm>
            <a:off x="113618" y="3178955"/>
            <a:ext cx="482267" cy="30777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2V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AB1810-F426-B365-8156-76B0812CCCE4}"/>
              </a:ext>
            </a:extLst>
          </p:cNvPr>
          <p:cNvSpPr txBox="1"/>
          <p:nvPr/>
        </p:nvSpPr>
        <p:spPr>
          <a:xfrm>
            <a:off x="714302" y="-14988"/>
            <a:ext cx="5521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OPAMP-First analog computer</a:t>
            </a:r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D80EA23E-C27C-1268-26BB-30F25BCC6591}"/>
              </a:ext>
            </a:extLst>
          </p:cNvPr>
          <p:cNvSpPr/>
          <p:nvPr/>
        </p:nvSpPr>
        <p:spPr>
          <a:xfrm flipH="1">
            <a:off x="3233357" y="3322559"/>
            <a:ext cx="10095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E6279C-AB0B-A5D3-A9AD-27ECD09AD115}"/>
              </a:ext>
            </a:extLst>
          </p:cNvPr>
          <p:cNvSpPr txBox="1"/>
          <p:nvPr/>
        </p:nvSpPr>
        <p:spPr>
          <a:xfrm>
            <a:off x="6169107" y="2973408"/>
            <a:ext cx="482267" cy="30777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2V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5FFD21-52EC-B994-0128-DC3A49CD37EC}"/>
              </a:ext>
            </a:extLst>
          </p:cNvPr>
          <p:cNvSpPr txBox="1"/>
          <p:nvPr/>
        </p:nvSpPr>
        <p:spPr>
          <a:xfrm>
            <a:off x="2901918" y="2156765"/>
            <a:ext cx="4382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B54E60-81FF-D23C-E18B-3A5A82FAD2FB}"/>
              </a:ext>
            </a:extLst>
          </p:cNvPr>
          <p:cNvSpPr txBox="1"/>
          <p:nvPr/>
        </p:nvSpPr>
        <p:spPr>
          <a:xfrm flipH="1">
            <a:off x="4590443" y="1905017"/>
            <a:ext cx="4750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DE5F00-C6D9-B612-92C4-33F5848909F8}"/>
              </a:ext>
            </a:extLst>
          </p:cNvPr>
          <p:cNvSpPr txBox="1"/>
          <p:nvPr/>
        </p:nvSpPr>
        <p:spPr>
          <a:xfrm flipH="1">
            <a:off x="5444109" y="1321341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4666BD-F0BD-6B8A-89F7-315794E94946}"/>
              </a:ext>
            </a:extLst>
          </p:cNvPr>
          <p:cNvSpPr txBox="1"/>
          <p:nvPr/>
        </p:nvSpPr>
        <p:spPr>
          <a:xfrm flipH="1">
            <a:off x="5391248" y="2800725"/>
            <a:ext cx="4750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8FA1A9-DF80-7234-58C7-0FC7E9BD8DE9}"/>
              </a:ext>
            </a:extLst>
          </p:cNvPr>
          <p:cNvSpPr txBox="1"/>
          <p:nvPr/>
        </p:nvSpPr>
        <p:spPr>
          <a:xfrm>
            <a:off x="1973751" y="3449217"/>
            <a:ext cx="569102" cy="30777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1.5V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276134F-E1CF-9B4E-7275-04E097F73413}"/>
                  </a:ext>
                </a:extLst>
              </p:cNvPr>
              <p:cNvSpPr txBox="1"/>
              <p:nvPr/>
            </p:nvSpPr>
            <p:spPr>
              <a:xfrm>
                <a:off x="2893500" y="3934904"/>
                <a:ext cx="48226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276134F-E1CF-9B4E-7275-04E097F73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500" y="3934904"/>
                <a:ext cx="482267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52EAA88-944B-B661-017F-8747AB5364B6}"/>
                  </a:ext>
                </a:extLst>
              </p:cNvPr>
              <p:cNvSpPr txBox="1"/>
              <p:nvPr/>
            </p:nvSpPr>
            <p:spPr>
              <a:xfrm>
                <a:off x="1493478" y="1501903"/>
                <a:ext cx="48226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52EAA88-944B-B661-017F-8747AB536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478" y="1501903"/>
                <a:ext cx="482267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1BC3ECC-820C-61C6-B249-8A740BC05030}"/>
              </a:ext>
            </a:extLst>
          </p:cNvPr>
          <p:cNvCxnSpPr>
            <a:cxnSpLocks/>
          </p:cNvCxnSpPr>
          <p:nvPr/>
        </p:nvCxnSpPr>
        <p:spPr>
          <a:xfrm>
            <a:off x="3406321" y="1204061"/>
            <a:ext cx="0" cy="11215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2CC57A9-AF35-9FD4-2EA8-CD9F42B5FF44}"/>
              </a:ext>
            </a:extLst>
          </p:cNvPr>
          <p:cNvSpPr txBox="1"/>
          <p:nvPr/>
        </p:nvSpPr>
        <p:spPr>
          <a:xfrm>
            <a:off x="1661324" y="2575282"/>
            <a:ext cx="5296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317FEAF-9F5F-72D3-39EF-D40E0BB4C0B2}"/>
              </a:ext>
            </a:extLst>
          </p:cNvPr>
          <p:cNvSpPr txBox="1"/>
          <p:nvPr/>
        </p:nvSpPr>
        <p:spPr>
          <a:xfrm>
            <a:off x="3185661" y="2680341"/>
            <a:ext cx="5296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C155D34-8BE6-9332-A37F-635075239565}"/>
              </a:ext>
            </a:extLst>
          </p:cNvPr>
          <p:cNvSpPr txBox="1"/>
          <p:nvPr/>
        </p:nvSpPr>
        <p:spPr>
          <a:xfrm>
            <a:off x="5518928" y="1977052"/>
            <a:ext cx="5296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EC1D6ED-5B23-BDBA-A101-6DB477368F4B}"/>
              </a:ext>
            </a:extLst>
          </p:cNvPr>
          <p:cNvSpPr txBox="1"/>
          <p:nvPr/>
        </p:nvSpPr>
        <p:spPr>
          <a:xfrm flipH="1">
            <a:off x="5573084" y="1687770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EE01291-B0FF-3E07-FAF0-4995139644E7}"/>
              </a:ext>
            </a:extLst>
          </p:cNvPr>
          <p:cNvSpPr txBox="1"/>
          <p:nvPr/>
        </p:nvSpPr>
        <p:spPr>
          <a:xfrm flipH="1">
            <a:off x="4935424" y="2123602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7CBD7EA-2125-91FE-8C53-61D105D9E5D6}"/>
              </a:ext>
            </a:extLst>
          </p:cNvPr>
          <p:cNvSpPr txBox="1"/>
          <p:nvPr/>
        </p:nvSpPr>
        <p:spPr>
          <a:xfrm flipH="1">
            <a:off x="5566321" y="2280950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2901875-BDFC-A687-A8A0-E1BED7619553}"/>
                  </a:ext>
                </a:extLst>
              </p:cNvPr>
              <p:cNvSpPr txBox="1"/>
              <p:nvPr/>
            </p:nvSpPr>
            <p:spPr>
              <a:xfrm>
                <a:off x="5352601" y="3094048"/>
                <a:ext cx="48226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2901875-BDFC-A687-A8A0-E1BED7619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601" y="3094048"/>
                <a:ext cx="482267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5E24A7F7-542A-6955-C495-5B4162129CF0}"/>
              </a:ext>
            </a:extLst>
          </p:cNvPr>
          <p:cNvSpPr txBox="1"/>
          <p:nvPr/>
        </p:nvSpPr>
        <p:spPr>
          <a:xfrm>
            <a:off x="134117" y="626599"/>
            <a:ext cx="5863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>
                <a:highlight>
                  <a:srgbClr val="00FF00"/>
                </a:highlight>
              </a:rPr>
              <a:t>What about temperature drift issue?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DF5F5D4-5BF9-DAC6-382F-097EB9F12FC0}"/>
              </a:ext>
            </a:extLst>
          </p:cNvPr>
          <p:cNvSpPr txBox="1"/>
          <p:nvPr/>
        </p:nvSpPr>
        <p:spPr>
          <a:xfrm>
            <a:off x="4516217" y="2474452"/>
            <a:ext cx="569102" cy="30777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2V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CCFF9FC-3983-652C-27CD-9198EEEB038C}"/>
              </a:ext>
            </a:extLst>
          </p:cNvPr>
          <p:cNvSpPr txBox="1"/>
          <p:nvPr/>
        </p:nvSpPr>
        <p:spPr>
          <a:xfrm>
            <a:off x="6209524" y="673061"/>
            <a:ext cx="2877493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At 65C only 0.5V base-emitter voltage is required for both transistors.</a:t>
            </a:r>
          </a:p>
        </p:txBody>
      </p:sp>
    </p:spTree>
    <p:extLst>
      <p:ext uri="{BB962C8B-B14F-4D97-AF65-F5344CB8AC3E}">
        <p14:creationId xmlns:p14="http://schemas.microsoft.com/office/powerpoint/2010/main" val="1592942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11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CE3AE09-8828-F5A8-AB1F-8F08D081D1D1}"/>
              </a:ext>
            </a:extLst>
          </p:cNvPr>
          <p:cNvSpPr/>
          <p:nvPr/>
        </p:nvSpPr>
        <p:spPr>
          <a:xfrm>
            <a:off x="1262187" y="2238977"/>
            <a:ext cx="1094766" cy="1057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6955F6-26AA-9D20-8B05-1E41FA816D62}"/>
              </a:ext>
            </a:extLst>
          </p:cNvPr>
          <p:cNvCxnSpPr>
            <a:cxnSpLocks/>
          </p:cNvCxnSpPr>
          <p:nvPr/>
        </p:nvCxnSpPr>
        <p:spPr>
          <a:xfrm>
            <a:off x="1594214" y="2386290"/>
            <a:ext cx="0" cy="76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2C5C90-01D7-29D7-35E5-14F234E4A8A0}"/>
              </a:ext>
            </a:extLst>
          </p:cNvPr>
          <p:cNvCxnSpPr>
            <a:cxnSpLocks/>
          </p:cNvCxnSpPr>
          <p:nvPr/>
        </p:nvCxnSpPr>
        <p:spPr>
          <a:xfrm flipH="1">
            <a:off x="1594214" y="2290139"/>
            <a:ext cx="446028" cy="344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824794-3F9D-10F9-8A35-4231D78C5109}"/>
              </a:ext>
            </a:extLst>
          </p:cNvPr>
          <p:cNvCxnSpPr>
            <a:cxnSpLocks/>
          </p:cNvCxnSpPr>
          <p:nvPr/>
        </p:nvCxnSpPr>
        <p:spPr>
          <a:xfrm flipH="1" flipV="1">
            <a:off x="1594214" y="2931157"/>
            <a:ext cx="489362" cy="3044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430D06-1352-29A5-81F8-26A4CA630B94}"/>
              </a:ext>
            </a:extLst>
          </p:cNvPr>
          <p:cNvCxnSpPr>
            <a:cxnSpLocks/>
          </p:cNvCxnSpPr>
          <p:nvPr/>
        </p:nvCxnSpPr>
        <p:spPr>
          <a:xfrm flipH="1" flipV="1">
            <a:off x="1872310" y="3187957"/>
            <a:ext cx="211265" cy="476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267BD7-1BFB-BF2C-EF1A-CC4F738E9A87}"/>
              </a:ext>
            </a:extLst>
          </p:cNvPr>
          <p:cNvCxnSpPr>
            <a:cxnSpLocks/>
          </p:cNvCxnSpPr>
          <p:nvPr/>
        </p:nvCxnSpPr>
        <p:spPr>
          <a:xfrm flipH="1" flipV="1">
            <a:off x="1975745" y="3066530"/>
            <a:ext cx="116990" cy="1681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BC6ACE-104A-28C2-3115-8438BD01779A}"/>
              </a:ext>
            </a:extLst>
          </p:cNvPr>
          <p:cNvCxnSpPr>
            <a:cxnSpLocks/>
          </p:cNvCxnSpPr>
          <p:nvPr/>
        </p:nvCxnSpPr>
        <p:spPr>
          <a:xfrm>
            <a:off x="818106" y="2782229"/>
            <a:ext cx="763539" cy="145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C2C310-0ED0-752E-5167-3CB0A715F3B8}"/>
              </a:ext>
            </a:extLst>
          </p:cNvPr>
          <p:cNvCxnSpPr>
            <a:cxnSpLocks/>
          </p:cNvCxnSpPr>
          <p:nvPr/>
        </p:nvCxnSpPr>
        <p:spPr>
          <a:xfrm>
            <a:off x="2103514" y="3390815"/>
            <a:ext cx="12702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A61ECF4-D41C-BFC5-A72E-BB87D48F0528}"/>
              </a:ext>
            </a:extLst>
          </p:cNvPr>
          <p:cNvCxnSpPr>
            <a:cxnSpLocks/>
            <a:endCxn id="109" idx="6"/>
          </p:cNvCxnSpPr>
          <p:nvPr/>
        </p:nvCxnSpPr>
        <p:spPr>
          <a:xfrm>
            <a:off x="2094626" y="3207257"/>
            <a:ext cx="95452" cy="1464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F9D073-4A57-6401-A0BD-E57DA8E58D46}"/>
              </a:ext>
            </a:extLst>
          </p:cNvPr>
          <p:cNvGrpSpPr/>
          <p:nvPr/>
        </p:nvGrpSpPr>
        <p:grpSpPr>
          <a:xfrm rot="5400000">
            <a:off x="1516107" y="1614335"/>
            <a:ext cx="1091826" cy="272050"/>
            <a:chOff x="4676775" y="1682364"/>
            <a:chExt cx="1619250" cy="693028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74131D7-4933-2B2B-177C-8DBC65D5A0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E4E4182-4321-443F-C559-0F2EBA6A544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56F6172-8ECC-F15B-F93D-7D4807D395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CDEC16A-91B7-3F37-379C-06D2F105FC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0ED2E3C-6382-5B68-F90C-02B5CE56166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6B2F0D3-E711-258F-B8B8-53C889A0C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7B0D2F4-1CAA-593D-1FB6-AADF49C867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94311B2-3CF1-432B-78A9-E754B8DD8A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A673DF7-369A-1E28-5BF0-AFC4810994C3}"/>
              </a:ext>
            </a:extLst>
          </p:cNvPr>
          <p:cNvCxnSpPr>
            <a:cxnSpLocks/>
          </p:cNvCxnSpPr>
          <p:nvPr/>
        </p:nvCxnSpPr>
        <p:spPr>
          <a:xfrm>
            <a:off x="818106" y="1212567"/>
            <a:ext cx="5029476" cy="0"/>
          </a:xfrm>
          <a:prstGeom prst="line">
            <a:avLst/>
          </a:prstGeom>
          <a:ln w="28575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874A012-FBD6-39BB-CCD3-DBEA4A37893B}"/>
              </a:ext>
            </a:extLst>
          </p:cNvPr>
          <p:cNvCxnSpPr>
            <a:cxnSpLocks/>
          </p:cNvCxnSpPr>
          <p:nvPr/>
        </p:nvCxnSpPr>
        <p:spPr>
          <a:xfrm>
            <a:off x="2031311" y="2180285"/>
            <a:ext cx="1241461" cy="0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F2E1534-588B-AD1F-0F2F-C663ADE45BBE}"/>
              </a:ext>
            </a:extLst>
          </p:cNvPr>
          <p:cNvGrpSpPr/>
          <p:nvPr/>
        </p:nvGrpSpPr>
        <p:grpSpPr>
          <a:xfrm rot="5400000">
            <a:off x="5317196" y="3049902"/>
            <a:ext cx="1091826" cy="288092"/>
            <a:chOff x="4676775" y="1682364"/>
            <a:chExt cx="1619250" cy="693028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9289580-DC7E-E422-C784-9C566CB83F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359E390-0A29-E572-6132-B4FAAEB6874D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AF2BA2F-A653-FC41-4CEE-E4F4DBF3EC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048CF64-5225-9C1B-37E5-BE9DC26DDC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62BC27E-AE61-ACFF-441B-E844CF7F98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ABC4838-86F4-D72F-6D9A-586D5D4C4B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156B7AE-5A4F-D61C-4526-B76800CF80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A10AC43-659B-EA78-76F1-2AC9C54895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2">
                <a:extLst>
                  <a:ext uri="{FF2B5EF4-FFF2-40B4-BE49-F238E27FC236}">
                    <a16:creationId xmlns:a16="http://schemas.microsoft.com/office/drawing/2014/main" id="{5E99B9E2-52DE-2EBB-D7DD-999562BB518B}"/>
                  </a:ext>
                </a:extLst>
              </p:cNvPr>
              <p:cNvSpPr txBox="1"/>
              <p:nvPr/>
            </p:nvSpPr>
            <p:spPr>
              <a:xfrm>
                <a:off x="50793" y="1049895"/>
                <a:ext cx="707854" cy="308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highlight>
                            <a:srgbClr val="FF0000"/>
                          </a:highlight>
                          <a:latin typeface="Cambria Math" panose="02040503050406030204" pitchFamily="18" charset="0"/>
                        </a:rPr>
                        <m:t>+20</m:t>
                      </m:r>
                      <m:r>
                        <a:rPr lang="en-US" sz="2000" b="0" i="1" smtClean="0">
                          <a:highlight>
                            <a:srgbClr val="FF0000"/>
                          </a:highlight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dirty="0">
                  <a:highlight>
                    <a:srgbClr val="FF0000"/>
                  </a:highlight>
                </a:endParaRPr>
              </a:p>
            </p:txBody>
          </p:sp>
        </mc:Choice>
        <mc:Fallback xmlns="">
          <p:sp>
            <p:nvSpPr>
              <p:cNvPr id="3" name="TextBox 22">
                <a:extLst>
                  <a:ext uri="{FF2B5EF4-FFF2-40B4-BE49-F238E27FC236}">
                    <a16:creationId xmlns:a16="http://schemas.microsoft.com/office/drawing/2014/main" id="{5E99B9E2-52DE-2EBB-D7DD-999562BB5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3" y="1049895"/>
                <a:ext cx="707854" cy="308332"/>
              </a:xfrm>
              <a:prstGeom prst="rect">
                <a:avLst/>
              </a:prstGeom>
              <a:blipFill>
                <a:blip r:embed="rId4"/>
                <a:stretch>
                  <a:fillRect l="-7759" r="-689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TextBox 105">
            <a:extLst>
              <a:ext uri="{FF2B5EF4-FFF2-40B4-BE49-F238E27FC236}">
                <a16:creationId xmlns:a16="http://schemas.microsoft.com/office/drawing/2014/main" id="{D538471E-C80A-7689-3701-97B50802CAF2}"/>
              </a:ext>
            </a:extLst>
          </p:cNvPr>
          <p:cNvSpPr txBox="1"/>
          <p:nvPr/>
        </p:nvSpPr>
        <p:spPr>
          <a:xfrm>
            <a:off x="1551776" y="1987966"/>
            <a:ext cx="4382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02AD1F9-685F-DD2E-B501-C2814431FA7E}"/>
              </a:ext>
            </a:extLst>
          </p:cNvPr>
          <p:cNvSpPr txBox="1"/>
          <p:nvPr/>
        </p:nvSpPr>
        <p:spPr>
          <a:xfrm>
            <a:off x="2202367" y="3094048"/>
            <a:ext cx="4326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FD156E20-3E25-70EE-A33E-C2ACEA3CB5D9}"/>
              </a:ext>
            </a:extLst>
          </p:cNvPr>
          <p:cNvSpPr txBox="1"/>
          <p:nvPr/>
        </p:nvSpPr>
        <p:spPr>
          <a:xfrm>
            <a:off x="793399" y="2488333"/>
            <a:ext cx="4822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B1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D6D58D88-D78D-64C2-5B93-316E383A60EC}"/>
              </a:ext>
            </a:extLst>
          </p:cNvPr>
          <p:cNvSpPr/>
          <p:nvPr/>
        </p:nvSpPr>
        <p:spPr>
          <a:xfrm>
            <a:off x="2087582" y="3302471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817B23EB-2CC1-F75E-0F88-9BC70244045C}"/>
              </a:ext>
            </a:extLst>
          </p:cNvPr>
          <p:cNvSpPr/>
          <p:nvPr/>
        </p:nvSpPr>
        <p:spPr>
          <a:xfrm>
            <a:off x="1980725" y="2113303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54C567D-C3FE-4515-1E40-126B049D8F21}"/>
              </a:ext>
            </a:extLst>
          </p:cNvPr>
          <p:cNvSpPr/>
          <p:nvPr/>
        </p:nvSpPr>
        <p:spPr>
          <a:xfrm>
            <a:off x="774033" y="2736970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19B64FC3-434C-F1F3-6373-B35D8CDDA45D}"/>
              </a:ext>
            </a:extLst>
          </p:cNvPr>
          <p:cNvCxnSpPr>
            <a:cxnSpLocks/>
          </p:cNvCxnSpPr>
          <p:nvPr/>
        </p:nvCxnSpPr>
        <p:spPr>
          <a:xfrm>
            <a:off x="5835310" y="3663659"/>
            <a:ext cx="0" cy="7683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6ED7A2C9-26D1-D8C1-70AC-78E6197AB27B}"/>
              </a:ext>
            </a:extLst>
          </p:cNvPr>
          <p:cNvCxnSpPr>
            <a:cxnSpLocks/>
          </p:cNvCxnSpPr>
          <p:nvPr/>
        </p:nvCxnSpPr>
        <p:spPr>
          <a:xfrm>
            <a:off x="793399" y="4434598"/>
            <a:ext cx="5066683" cy="0"/>
          </a:xfrm>
          <a:prstGeom prst="line">
            <a:avLst/>
          </a:prstGeom>
          <a:ln w="28575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1CE1B9BB-5BC6-6654-75CC-31DCFBD86E8E}"/>
              </a:ext>
            </a:extLst>
          </p:cNvPr>
          <p:cNvSpPr/>
          <p:nvPr/>
        </p:nvSpPr>
        <p:spPr>
          <a:xfrm flipH="1">
            <a:off x="3077345" y="2266948"/>
            <a:ext cx="1078322" cy="1057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20ACD0D-3D2A-8316-79CF-C3311FC0C80F}"/>
              </a:ext>
            </a:extLst>
          </p:cNvPr>
          <p:cNvCxnSpPr>
            <a:cxnSpLocks/>
          </p:cNvCxnSpPr>
          <p:nvPr/>
        </p:nvCxnSpPr>
        <p:spPr>
          <a:xfrm flipH="1">
            <a:off x="3828628" y="2414261"/>
            <a:ext cx="0" cy="76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AEEEB7C-459F-46D7-FDB0-5E527EE6A594}"/>
              </a:ext>
            </a:extLst>
          </p:cNvPr>
          <p:cNvCxnSpPr>
            <a:cxnSpLocks/>
          </p:cNvCxnSpPr>
          <p:nvPr/>
        </p:nvCxnSpPr>
        <p:spPr>
          <a:xfrm>
            <a:off x="3389299" y="2318110"/>
            <a:ext cx="439329" cy="344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7CEA427-FB2F-CF8A-1F2E-37706EBEA0C4}"/>
              </a:ext>
            </a:extLst>
          </p:cNvPr>
          <p:cNvCxnSpPr>
            <a:cxnSpLocks/>
          </p:cNvCxnSpPr>
          <p:nvPr/>
        </p:nvCxnSpPr>
        <p:spPr>
          <a:xfrm flipV="1">
            <a:off x="3346616" y="2959128"/>
            <a:ext cx="482012" cy="3044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F68273-0E38-8485-F83A-6B46296202AF}"/>
              </a:ext>
            </a:extLst>
          </p:cNvPr>
          <p:cNvCxnSpPr>
            <a:cxnSpLocks/>
          </p:cNvCxnSpPr>
          <p:nvPr/>
        </p:nvCxnSpPr>
        <p:spPr>
          <a:xfrm flipV="1">
            <a:off x="3346617" y="3215928"/>
            <a:ext cx="208092" cy="476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950377D-D2AE-B4B8-63EC-4D12B00709AD}"/>
              </a:ext>
            </a:extLst>
          </p:cNvPr>
          <p:cNvCxnSpPr>
            <a:cxnSpLocks/>
          </p:cNvCxnSpPr>
          <p:nvPr/>
        </p:nvCxnSpPr>
        <p:spPr>
          <a:xfrm flipV="1">
            <a:off x="3337594" y="3094501"/>
            <a:ext cx="115233" cy="1681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728418E-A32B-10E2-C1B4-2397D2313647}"/>
              </a:ext>
            </a:extLst>
          </p:cNvPr>
          <p:cNvCxnSpPr>
            <a:cxnSpLocks/>
          </p:cNvCxnSpPr>
          <p:nvPr/>
        </p:nvCxnSpPr>
        <p:spPr>
          <a:xfrm flipH="1">
            <a:off x="3841008" y="2824721"/>
            <a:ext cx="4613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A5AD307A-6D3C-E5A8-5ECB-C03126347CE7}"/>
              </a:ext>
            </a:extLst>
          </p:cNvPr>
          <p:cNvCxnSpPr>
            <a:cxnSpLocks/>
          </p:cNvCxnSpPr>
          <p:nvPr/>
        </p:nvCxnSpPr>
        <p:spPr>
          <a:xfrm flipH="1" flipV="1">
            <a:off x="3825116" y="2818792"/>
            <a:ext cx="2066498" cy="19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A2803A58-2651-5BA0-B61F-04517AA1072A}"/>
              </a:ext>
            </a:extLst>
          </p:cNvPr>
          <p:cNvGrpSpPr/>
          <p:nvPr/>
        </p:nvGrpSpPr>
        <p:grpSpPr>
          <a:xfrm rot="16200000" flipH="1">
            <a:off x="2219609" y="3774626"/>
            <a:ext cx="1030293" cy="289652"/>
            <a:chOff x="4676775" y="1682364"/>
            <a:chExt cx="1619250" cy="693028"/>
          </a:xfrm>
        </p:grpSpPr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D40EDF2D-DBBA-0883-F8E7-2901329EF1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96CC507B-5EC5-F3F5-C4AD-EDB293D0B9B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60A78721-54D7-E142-74B2-6742597DFF5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6468EF77-7F49-123A-EF39-88060B81D1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5736E0F9-F6ED-29A0-4E01-E63973A18E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1517D099-221A-85DB-C341-BBB07DBB06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6C0DD403-64CD-A75E-5FAB-DD4BE9F027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1A72B3F8-F845-36F5-6433-92022832A8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1" name="TextBox 190">
            <a:extLst>
              <a:ext uri="{FF2B5EF4-FFF2-40B4-BE49-F238E27FC236}">
                <a16:creationId xmlns:a16="http://schemas.microsoft.com/office/drawing/2014/main" id="{609CA4ED-A28E-5A80-0F3B-D26F83D41F5A}"/>
              </a:ext>
            </a:extLst>
          </p:cNvPr>
          <p:cNvSpPr txBox="1"/>
          <p:nvPr/>
        </p:nvSpPr>
        <p:spPr>
          <a:xfrm flipH="1">
            <a:off x="2791060" y="3091414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E2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5DF5FEFE-73BC-DB7E-6443-B9629AEECFF8}"/>
              </a:ext>
            </a:extLst>
          </p:cNvPr>
          <p:cNvSpPr txBox="1"/>
          <p:nvPr/>
        </p:nvSpPr>
        <p:spPr>
          <a:xfrm flipH="1">
            <a:off x="4142391" y="2516304"/>
            <a:ext cx="4750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B2</a:t>
            </a:r>
          </a:p>
        </p:txBody>
      </p: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E4530D6D-3275-F00A-B39D-2D2708E73600}"/>
              </a:ext>
            </a:extLst>
          </p:cNvPr>
          <p:cNvCxnSpPr>
            <a:cxnSpLocks/>
          </p:cNvCxnSpPr>
          <p:nvPr/>
        </p:nvCxnSpPr>
        <p:spPr>
          <a:xfrm flipH="1">
            <a:off x="3272770" y="3219709"/>
            <a:ext cx="109978" cy="1856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Freeform: Shape 315">
            <a:extLst>
              <a:ext uri="{FF2B5EF4-FFF2-40B4-BE49-F238E27FC236}">
                <a16:creationId xmlns:a16="http://schemas.microsoft.com/office/drawing/2014/main" id="{36E0717A-CE2D-C39B-35B6-85A1E0A4007C}"/>
              </a:ext>
            </a:extLst>
          </p:cNvPr>
          <p:cNvSpPr/>
          <p:nvPr/>
        </p:nvSpPr>
        <p:spPr>
          <a:xfrm>
            <a:off x="3272772" y="2081675"/>
            <a:ext cx="272111" cy="90769"/>
          </a:xfrm>
          <a:custGeom>
            <a:avLst/>
            <a:gdLst>
              <a:gd name="connsiteX0" fmla="*/ 0 w 302079"/>
              <a:gd name="connsiteY0" fmla="*/ 97971 h 97971"/>
              <a:gd name="connsiteX1" fmla="*/ 179615 w 302079"/>
              <a:gd name="connsiteY1" fmla="*/ 0 h 97971"/>
              <a:gd name="connsiteX2" fmla="*/ 302079 w 302079"/>
              <a:gd name="connsiteY2" fmla="*/ 97971 h 9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2079" h="97971">
                <a:moveTo>
                  <a:pt x="0" y="97971"/>
                </a:moveTo>
                <a:cubicBezTo>
                  <a:pt x="64634" y="48985"/>
                  <a:pt x="129269" y="0"/>
                  <a:pt x="179615" y="0"/>
                </a:cubicBezTo>
                <a:cubicBezTo>
                  <a:pt x="229961" y="0"/>
                  <a:pt x="277586" y="77560"/>
                  <a:pt x="302079" y="97971"/>
                </a:cubicBezTo>
              </a:path>
            </a:pathLst>
          </a:cu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9995861B-27A0-5E87-8589-2D7198D1962C}"/>
              </a:ext>
            </a:extLst>
          </p:cNvPr>
          <p:cNvCxnSpPr>
            <a:cxnSpLocks/>
          </p:cNvCxnSpPr>
          <p:nvPr/>
        </p:nvCxnSpPr>
        <p:spPr>
          <a:xfrm>
            <a:off x="3534936" y="2160334"/>
            <a:ext cx="1816378" cy="0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Oval 318">
            <a:extLst>
              <a:ext uri="{FF2B5EF4-FFF2-40B4-BE49-F238E27FC236}">
                <a16:creationId xmlns:a16="http://schemas.microsoft.com/office/drawing/2014/main" id="{E8D1D13A-2E4B-8E35-996C-601BF7B4C0C7}"/>
              </a:ext>
            </a:extLst>
          </p:cNvPr>
          <p:cNvSpPr/>
          <p:nvPr/>
        </p:nvSpPr>
        <p:spPr>
          <a:xfrm rot="10800000" flipH="1">
            <a:off x="5022888" y="1627168"/>
            <a:ext cx="1099172" cy="1057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320" name="Straight Connector 319">
            <a:extLst>
              <a:ext uri="{FF2B5EF4-FFF2-40B4-BE49-F238E27FC236}">
                <a16:creationId xmlns:a16="http://schemas.microsoft.com/office/drawing/2014/main" id="{B116B990-F4AF-803C-BDF4-32D0880EB9C3}"/>
              </a:ext>
            </a:extLst>
          </p:cNvPr>
          <p:cNvCxnSpPr>
            <a:cxnSpLocks/>
          </p:cNvCxnSpPr>
          <p:nvPr/>
        </p:nvCxnSpPr>
        <p:spPr>
          <a:xfrm rot="10800000" flipH="1">
            <a:off x="5356251" y="1774483"/>
            <a:ext cx="0" cy="76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2F95B6E7-F36E-9B12-4FF5-7B6BDE33F128}"/>
              </a:ext>
            </a:extLst>
          </p:cNvPr>
          <p:cNvCxnSpPr>
            <a:cxnSpLocks/>
          </p:cNvCxnSpPr>
          <p:nvPr/>
        </p:nvCxnSpPr>
        <p:spPr>
          <a:xfrm rot="10800000">
            <a:off x="5356251" y="2288905"/>
            <a:ext cx="447823" cy="344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E2154A57-0D2F-6997-84E9-C535D9D325BC}"/>
              </a:ext>
            </a:extLst>
          </p:cNvPr>
          <p:cNvCxnSpPr>
            <a:cxnSpLocks/>
          </p:cNvCxnSpPr>
          <p:nvPr/>
        </p:nvCxnSpPr>
        <p:spPr>
          <a:xfrm rot="10800000" flipV="1">
            <a:off x="5356251" y="1687913"/>
            <a:ext cx="491331" cy="3044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D77FEDDF-D087-B3BC-0381-DAAC6E2F22BA}"/>
              </a:ext>
            </a:extLst>
          </p:cNvPr>
          <p:cNvCxnSpPr>
            <a:cxnSpLocks/>
          </p:cNvCxnSpPr>
          <p:nvPr/>
        </p:nvCxnSpPr>
        <p:spPr>
          <a:xfrm flipH="1">
            <a:off x="5398690" y="1806797"/>
            <a:ext cx="90838" cy="1589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6A2F6877-0294-81D5-FC88-B077E148DDF7}"/>
              </a:ext>
            </a:extLst>
          </p:cNvPr>
          <p:cNvCxnSpPr>
            <a:cxnSpLocks/>
          </p:cNvCxnSpPr>
          <p:nvPr/>
        </p:nvCxnSpPr>
        <p:spPr>
          <a:xfrm flipH="1">
            <a:off x="5373882" y="1965536"/>
            <a:ext cx="1985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72DE44D0-AEAB-0B91-CB0C-86145A144DE3}"/>
              </a:ext>
            </a:extLst>
          </p:cNvPr>
          <p:cNvCxnSpPr>
            <a:cxnSpLocks/>
          </p:cNvCxnSpPr>
          <p:nvPr/>
        </p:nvCxnSpPr>
        <p:spPr>
          <a:xfrm>
            <a:off x="5847582" y="1204446"/>
            <a:ext cx="0" cy="502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CD970166-2FD8-792B-2FBF-368E2136407A}"/>
              </a:ext>
            </a:extLst>
          </p:cNvPr>
          <p:cNvCxnSpPr>
            <a:cxnSpLocks/>
          </p:cNvCxnSpPr>
          <p:nvPr/>
        </p:nvCxnSpPr>
        <p:spPr>
          <a:xfrm>
            <a:off x="5847437" y="2817476"/>
            <a:ext cx="494657" cy="0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5" name="TextBox 22">
                <a:extLst>
                  <a:ext uri="{FF2B5EF4-FFF2-40B4-BE49-F238E27FC236}">
                    <a16:creationId xmlns:a16="http://schemas.microsoft.com/office/drawing/2014/main" id="{5535615B-8B9B-962A-CB93-91F66059C9FB}"/>
                  </a:ext>
                </a:extLst>
              </p:cNvPr>
              <p:cNvSpPr txBox="1"/>
              <p:nvPr/>
            </p:nvSpPr>
            <p:spPr>
              <a:xfrm>
                <a:off x="85293" y="4242681"/>
                <a:ext cx="59915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5" name="TextBox 22">
                <a:extLst>
                  <a:ext uri="{FF2B5EF4-FFF2-40B4-BE49-F238E27FC236}">
                    <a16:creationId xmlns:a16="http://schemas.microsoft.com/office/drawing/2014/main" id="{5535615B-8B9B-962A-CB93-91F66059C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93" y="4242681"/>
                <a:ext cx="599155" cy="307777"/>
              </a:xfrm>
              <a:prstGeom prst="rect">
                <a:avLst/>
              </a:prstGeom>
              <a:blipFill>
                <a:blip r:embed="rId5"/>
                <a:stretch>
                  <a:fillRect l="-8163" r="-20408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7" name="TextBox 22">
                <a:extLst>
                  <a:ext uri="{FF2B5EF4-FFF2-40B4-BE49-F238E27FC236}">
                    <a16:creationId xmlns:a16="http://schemas.microsoft.com/office/drawing/2014/main" id="{436CD49F-0411-5B7C-2B12-BC008EE47E24}"/>
                  </a:ext>
                </a:extLst>
              </p:cNvPr>
              <p:cNvSpPr txBox="1"/>
              <p:nvPr/>
            </p:nvSpPr>
            <p:spPr>
              <a:xfrm>
                <a:off x="6213483" y="2478714"/>
                <a:ext cx="53149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7" name="TextBox 22">
                <a:extLst>
                  <a:ext uri="{FF2B5EF4-FFF2-40B4-BE49-F238E27FC236}">
                    <a16:creationId xmlns:a16="http://schemas.microsoft.com/office/drawing/2014/main" id="{436CD49F-0411-5B7C-2B12-BC008EE47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483" y="2478714"/>
                <a:ext cx="531499" cy="307777"/>
              </a:xfrm>
              <a:prstGeom prst="rect">
                <a:avLst/>
              </a:prstGeom>
              <a:blipFill>
                <a:blip r:embed="rId6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A49A668-03EC-B923-2470-9DE13F9B0C36}"/>
              </a:ext>
            </a:extLst>
          </p:cNvPr>
          <p:cNvCxnSpPr>
            <a:cxnSpLocks/>
          </p:cNvCxnSpPr>
          <p:nvPr/>
        </p:nvCxnSpPr>
        <p:spPr>
          <a:xfrm>
            <a:off x="609030" y="3293249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351898-B311-377F-4ADB-85509A9AF7BF}"/>
              </a:ext>
            </a:extLst>
          </p:cNvPr>
          <p:cNvCxnSpPr>
            <a:cxnSpLocks/>
          </p:cNvCxnSpPr>
          <p:nvPr/>
        </p:nvCxnSpPr>
        <p:spPr>
          <a:xfrm>
            <a:off x="718295" y="3382777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70CCF45-BC92-738B-1272-5C8D86898E5D}"/>
              </a:ext>
            </a:extLst>
          </p:cNvPr>
          <p:cNvCxnSpPr>
            <a:cxnSpLocks/>
          </p:cNvCxnSpPr>
          <p:nvPr/>
        </p:nvCxnSpPr>
        <p:spPr>
          <a:xfrm>
            <a:off x="619982" y="3864992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D3931F4-928A-6C02-1527-557AD6AFE6A9}"/>
              </a:ext>
            </a:extLst>
          </p:cNvPr>
          <p:cNvCxnSpPr>
            <a:cxnSpLocks/>
          </p:cNvCxnSpPr>
          <p:nvPr/>
        </p:nvCxnSpPr>
        <p:spPr>
          <a:xfrm>
            <a:off x="729247" y="3954520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8F5CB7-F86F-0BB3-F9BA-42114E66D0FC}"/>
              </a:ext>
            </a:extLst>
          </p:cNvPr>
          <p:cNvCxnSpPr>
            <a:cxnSpLocks/>
          </p:cNvCxnSpPr>
          <p:nvPr/>
        </p:nvCxnSpPr>
        <p:spPr>
          <a:xfrm>
            <a:off x="785304" y="4031322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1E8AA03-B563-EBBA-ACE0-9F6F8C504609}"/>
              </a:ext>
            </a:extLst>
          </p:cNvPr>
          <p:cNvCxnSpPr>
            <a:cxnSpLocks/>
          </p:cNvCxnSpPr>
          <p:nvPr/>
        </p:nvCxnSpPr>
        <p:spPr>
          <a:xfrm>
            <a:off x="826124" y="2778161"/>
            <a:ext cx="0" cy="502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2984C79-C812-5E66-67E4-D7DA2AA25586}"/>
              </a:ext>
            </a:extLst>
          </p:cNvPr>
          <p:cNvCxnSpPr>
            <a:cxnSpLocks/>
          </p:cNvCxnSpPr>
          <p:nvPr/>
        </p:nvCxnSpPr>
        <p:spPr>
          <a:xfrm>
            <a:off x="826124" y="3379845"/>
            <a:ext cx="0" cy="502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0AB1810-F426-B365-8156-76B0812CCCE4}"/>
              </a:ext>
            </a:extLst>
          </p:cNvPr>
          <p:cNvSpPr txBox="1"/>
          <p:nvPr/>
        </p:nvSpPr>
        <p:spPr>
          <a:xfrm>
            <a:off x="714302" y="-14988"/>
            <a:ext cx="5521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OPAMP-First analog computer</a:t>
            </a:r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D80EA23E-C27C-1268-26BB-30F25BCC6591}"/>
              </a:ext>
            </a:extLst>
          </p:cNvPr>
          <p:cNvSpPr/>
          <p:nvPr/>
        </p:nvSpPr>
        <p:spPr>
          <a:xfrm flipH="1">
            <a:off x="3233357" y="3322559"/>
            <a:ext cx="10095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5FFD21-52EC-B994-0128-DC3A49CD37EC}"/>
              </a:ext>
            </a:extLst>
          </p:cNvPr>
          <p:cNvSpPr txBox="1"/>
          <p:nvPr/>
        </p:nvSpPr>
        <p:spPr>
          <a:xfrm>
            <a:off x="2901918" y="2156765"/>
            <a:ext cx="4382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B54E60-81FF-D23C-E18B-3A5A82FAD2FB}"/>
              </a:ext>
            </a:extLst>
          </p:cNvPr>
          <p:cNvSpPr txBox="1"/>
          <p:nvPr/>
        </p:nvSpPr>
        <p:spPr>
          <a:xfrm flipH="1">
            <a:off x="4590443" y="1905017"/>
            <a:ext cx="4750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DE5F00-C6D9-B612-92C4-33F5848909F8}"/>
              </a:ext>
            </a:extLst>
          </p:cNvPr>
          <p:cNvSpPr txBox="1"/>
          <p:nvPr/>
        </p:nvSpPr>
        <p:spPr>
          <a:xfrm flipH="1">
            <a:off x="5444109" y="1321341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4666BD-F0BD-6B8A-89F7-315794E94946}"/>
              </a:ext>
            </a:extLst>
          </p:cNvPr>
          <p:cNvSpPr txBox="1"/>
          <p:nvPr/>
        </p:nvSpPr>
        <p:spPr>
          <a:xfrm flipH="1">
            <a:off x="5391248" y="2800725"/>
            <a:ext cx="4750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276134F-E1CF-9B4E-7275-04E097F73413}"/>
                  </a:ext>
                </a:extLst>
              </p:cNvPr>
              <p:cNvSpPr txBox="1"/>
              <p:nvPr/>
            </p:nvSpPr>
            <p:spPr>
              <a:xfrm>
                <a:off x="2893500" y="3934904"/>
                <a:ext cx="48226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276134F-E1CF-9B4E-7275-04E097F73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500" y="3934904"/>
                <a:ext cx="482267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52EAA88-944B-B661-017F-8747AB5364B6}"/>
                  </a:ext>
                </a:extLst>
              </p:cNvPr>
              <p:cNvSpPr txBox="1"/>
              <p:nvPr/>
            </p:nvSpPr>
            <p:spPr>
              <a:xfrm>
                <a:off x="1493478" y="1501903"/>
                <a:ext cx="48226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52EAA88-944B-B661-017F-8747AB536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478" y="1501903"/>
                <a:ext cx="482267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1BC3ECC-820C-61C6-B249-8A740BC05030}"/>
              </a:ext>
            </a:extLst>
          </p:cNvPr>
          <p:cNvCxnSpPr>
            <a:cxnSpLocks/>
          </p:cNvCxnSpPr>
          <p:nvPr/>
        </p:nvCxnSpPr>
        <p:spPr>
          <a:xfrm>
            <a:off x="3406321" y="1204061"/>
            <a:ext cx="0" cy="11215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2CC57A9-AF35-9FD4-2EA8-CD9F42B5FF44}"/>
              </a:ext>
            </a:extLst>
          </p:cNvPr>
          <p:cNvSpPr txBox="1"/>
          <p:nvPr/>
        </p:nvSpPr>
        <p:spPr>
          <a:xfrm>
            <a:off x="1661324" y="2575282"/>
            <a:ext cx="5296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317FEAF-9F5F-72D3-39EF-D40E0BB4C0B2}"/>
              </a:ext>
            </a:extLst>
          </p:cNvPr>
          <p:cNvSpPr txBox="1"/>
          <p:nvPr/>
        </p:nvSpPr>
        <p:spPr>
          <a:xfrm>
            <a:off x="3185661" y="2680341"/>
            <a:ext cx="5296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C155D34-8BE6-9332-A37F-635075239565}"/>
              </a:ext>
            </a:extLst>
          </p:cNvPr>
          <p:cNvSpPr txBox="1"/>
          <p:nvPr/>
        </p:nvSpPr>
        <p:spPr>
          <a:xfrm>
            <a:off x="5518928" y="1977052"/>
            <a:ext cx="5296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EC1D6ED-5B23-BDBA-A101-6DB477368F4B}"/>
              </a:ext>
            </a:extLst>
          </p:cNvPr>
          <p:cNvSpPr txBox="1"/>
          <p:nvPr/>
        </p:nvSpPr>
        <p:spPr>
          <a:xfrm flipH="1">
            <a:off x="5573084" y="1687770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EE01291-B0FF-3E07-FAF0-4995139644E7}"/>
              </a:ext>
            </a:extLst>
          </p:cNvPr>
          <p:cNvSpPr txBox="1"/>
          <p:nvPr/>
        </p:nvSpPr>
        <p:spPr>
          <a:xfrm flipH="1">
            <a:off x="4935424" y="2123602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7CBD7EA-2125-91FE-8C53-61D105D9E5D6}"/>
              </a:ext>
            </a:extLst>
          </p:cNvPr>
          <p:cNvSpPr txBox="1"/>
          <p:nvPr/>
        </p:nvSpPr>
        <p:spPr>
          <a:xfrm flipH="1">
            <a:off x="5566321" y="2280950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2901875-BDFC-A687-A8A0-E1BED7619553}"/>
                  </a:ext>
                </a:extLst>
              </p:cNvPr>
              <p:cNvSpPr txBox="1"/>
              <p:nvPr/>
            </p:nvSpPr>
            <p:spPr>
              <a:xfrm>
                <a:off x="5352601" y="3094048"/>
                <a:ext cx="48226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2901875-BDFC-A687-A8A0-E1BED7619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601" y="3094048"/>
                <a:ext cx="482267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5E24A7F7-542A-6955-C495-5B4162129CF0}"/>
              </a:ext>
            </a:extLst>
          </p:cNvPr>
          <p:cNvSpPr txBox="1"/>
          <p:nvPr/>
        </p:nvSpPr>
        <p:spPr>
          <a:xfrm>
            <a:off x="134117" y="626599"/>
            <a:ext cx="5863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>
                <a:highlight>
                  <a:srgbClr val="00FF00"/>
                </a:highlight>
              </a:rPr>
              <a:t>What about supply change?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CCFF9FC-3983-652C-27CD-9198EEEB038C}"/>
              </a:ext>
            </a:extLst>
          </p:cNvPr>
          <p:cNvSpPr txBox="1"/>
          <p:nvPr/>
        </p:nvSpPr>
        <p:spPr>
          <a:xfrm>
            <a:off x="6084409" y="766716"/>
            <a:ext cx="3012306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If supply voltage increase to 20V 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5EE6F7-A80D-A314-B7CB-E8730C16855B}"/>
              </a:ext>
            </a:extLst>
          </p:cNvPr>
          <p:cNvSpPr txBox="1"/>
          <p:nvPr/>
        </p:nvSpPr>
        <p:spPr>
          <a:xfrm>
            <a:off x="6075006" y="1153428"/>
            <a:ext cx="301230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T1 will conduct high hence C1 will increase with B3.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848B240-934A-FDF1-7A28-18DA876C397F}"/>
              </a:ext>
            </a:extLst>
          </p:cNvPr>
          <p:cNvSpPr txBox="1"/>
          <p:nvPr/>
        </p:nvSpPr>
        <p:spPr>
          <a:xfrm>
            <a:off x="6223268" y="1731092"/>
            <a:ext cx="287344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T3 will conduct high, C3 will increase with B2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2D866CF-B8AD-5038-2DCD-BAEEBF23211F}"/>
              </a:ext>
            </a:extLst>
          </p:cNvPr>
          <p:cNvSpPr txBox="1"/>
          <p:nvPr/>
        </p:nvSpPr>
        <p:spPr>
          <a:xfrm>
            <a:off x="6651375" y="2300861"/>
            <a:ext cx="243266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E2 will increase with E1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6C4793-7F3D-6972-DCB6-63F8652E4DB3}"/>
              </a:ext>
            </a:extLst>
          </p:cNvPr>
          <p:cNvSpPr txBox="1"/>
          <p:nvPr/>
        </p:nvSpPr>
        <p:spPr>
          <a:xfrm>
            <a:off x="6664053" y="2656567"/>
            <a:ext cx="2432662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T1 will conduct less due to decrease in base emitter voltage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DD18780-E8E3-45BA-B8F6-123DBACE3D0D}"/>
              </a:ext>
            </a:extLst>
          </p:cNvPr>
          <p:cNvSpPr txBox="1"/>
          <p:nvPr/>
        </p:nvSpPr>
        <p:spPr>
          <a:xfrm>
            <a:off x="6122060" y="3439009"/>
            <a:ext cx="299600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Voltage at C1 will decrease and B3 and C3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923309-7425-940F-8D31-58B95F7BA71E}"/>
              </a:ext>
            </a:extLst>
          </p:cNvPr>
          <p:cNvSpPr txBox="1"/>
          <p:nvPr/>
        </p:nvSpPr>
        <p:spPr>
          <a:xfrm>
            <a:off x="1569002" y="4530885"/>
            <a:ext cx="5525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highlight>
                  <a:srgbClr val="00FF00"/>
                </a:highlight>
              </a:rPr>
              <a:t>How to amplify the signal ?</a:t>
            </a:r>
          </a:p>
        </p:txBody>
      </p:sp>
    </p:spTree>
    <p:extLst>
      <p:ext uri="{BB962C8B-B14F-4D97-AF65-F5344CB8AC3E}">
        <p14:creationId xmlns:p14="http://schemas.microsoft.com/office/powerpoint/2010/main" val="428420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12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CE3AE09-8828-F5A8-AB1F-8F08D081D1D1}"/>
              </a:ext>
            </a:extLst>
          </p:cNvPr>
          <p:cNvSpPr/>
          <p:nvPr/>
        </p:nvSpPr>
        <p:spPr>
          <a:xfrm>
            <a:off x="1262187" y="2238977"/>
            <a:ext cx="1094766" cy="1057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6955F6-26AA-9D20-8B05-1E41FA816D62}"/>
              </a:ext>
            </a:extLst>
          </p:cNvPr>
          <p:cNvCxnSpPr>
            <a:cxnSpLocks/>
          </p:cNvCxnSpPr>
          <p:nvPr/>
        </p:nvCxnSpPr>
        <p:spPr>
          <a:xfrm>
            <a:off x="1594214" y="2386290"/>
            <a:ext cx="0" cy="76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2C5C90-01D7-29D7-35E5-14F234E4A8A0}"/>
              </a:ext>
            </a:extLst>
          </p:cNvPr>
          <p:cNvCxnSpPr>
            <a:cxnSpLocks/>
          </p:cNvCxnSpPr>
          <p:nvPr/>
        </p:nvCxnSpPr>
        <p:spPr>
          <a:xfrm flipH="1">
            <a:off x="1594214" y="2290139"/>
            <a:ext cx="446028" cy="344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824794-3F9D-10F9-8A35-4231D78C5109}"/>
              </a:ext>
            </a:extLst>
          </p:cNvPr>
          <p:cNvCxnSpPr>
            <a:cxnSpLocks/>
          </p:cNvCxnSpPr>
          <p:nvPr/>
        </p:nvCxnSpPr>
        <p:spPr>
          <a:xfrm flipH="1" flipV="1">
            <a:off x="1594214" y="2931157"/>
            <a:ext cx="489362" cy="3044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430D06-1352-29A5-81F8-26A4CA630B94}"/>
              </a:ext>
            </a:extLst>
          </p:cNvPr>
          <p:cNvCxnSpPr>
            <a:cxnSpLocks/>
          </p:cNvCxnSpPr>
          <p:nvPr/>
        </p:nvCxnSpPr>
        <p:spPr>
          <a:xfrm flipH="1" flipV="1">
            <a:off x="1872310" y="3187957"/>
            <a:ext cx="211265" cy="476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267BD7-1BFB-BF2C-EF1A-CC4F738E9A87}"/>
              </a:ext>
            </a:extLst>
          </p:cNvPr>
          <p:cNvCxnSpPr>
            <a:cxnSpLocks/>
          </p:cNvCxnSpPr>
          <p:nvPr/>
        </p:nvCxnSpPr>
        <p:spPr>
          <a:xfrm flipH="1" flipV="1">
            <a:off x="1975745" y="3066530"/>
            <a:ext cx="116990" cy="1681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BC6ACE-104A-28C2-3115-8438BD01779A}"/>
              </a:ext>
            </a:extLst>
          </p:cNvPr>
          <p:cNvCxnSpPr>
            <a:cxnSpLocks/>
          </p:cNvCxnSpPr>
          <p:nvPr/>
        </p:nvCxnSpPr>
        <p:spPr>
          <a:xfrm>
            <a:off x="818106" y="2782229"/>
            <a:ext cx="763539" cy="145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C2C310-0ED0-752E-5167-3CB0A715F3B8}"/>
              </a:ext>
            </a:extLst>
          </p:cNvPr>
          <p:cNvCxnSpPr>
            <a:cxnSpLocks/>
          </p:cNvCxnSpPr>
          <p:nvPr/>
        </p:nvCxnSpPr>
        <p:spPr>
          <a:xfrm>
            <a:off x="2103514" y="3390815"/>
            <a:ext cx="12702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A61ECF4-D41C-BFC5-A72E-BB87D48F0528}"/>
              </a:ext>
            </a:extLst>
          </p:cNvPr>
          <p:cNvCxnSpPr>
            <a:cxnSpLocks/>
            <a:endCxn id="109" idx="6"/>
          </p:cNvCxnSpPr>
          <p:nvPr/>
        </p:nvCxnSpPr>
        <p:spPr>
          <a:xfrm>
            <a:off x="2094626" y="3207257"/>
            <a:ext cx="95452" cy="1464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F9D073-4A57-6401-A0BD-E57DA8E58D46}"/>
              </a:ext>
            </a:extLst>
          </p:cNvPr>
          <p:cNvGrpSpPr/>
          <p:nvPr/>
        </p:nvGrpSpPr>
        <p:grpSpPr>
          <a:xfrm rot="5400000">
            <a:off x="1516107" y="1614335"/>
            <a:ext cx="1091826" cy="272050"/>
            <a:chOff x="4676775" y="1682364"/>
            <a:chExt cx="1619250" cy="693028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74131D7-4933-2B2B-177C-8DBC65D5A0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E4E4182-4321-443F-C559-0F2EBA6A544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56F6172-8ECC-F15B-F93D-7D4807D395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CDEC16A-91B7-3F37-379C-06D2F105FC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0ED2E3C-6382-5B68-F90C-02B5CE56166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6B2F0D3-E711-258F-B8B8-53C889A0C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7B0D2F4-1CAA-593D-1FB6-AADF49C867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94311B2-3CF1-432B-78A9-E754B8DD8A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A673DF7-369A-1E28-5BF0-AFC4810994C3}"/>
              </a:ext>
            </a:extLst>
          </p:cNvPr>
          <p:cNvCxnSpPr>
            <a:cxnSpLocks/>
          </p:cNvCxnSpPr>
          <p:nvPr/>
        </p:nvCxnSpPr>
        <p:spPr>
          <a:xfrm>
            <a:off x="818106" y="1212567"/>
            <a:ext cx="5029476" cy="0"/>
          </a:xfrm>
          <a:prstGeom prst="line">
            <a:avLst/>
          </a:prstGeom>
          <a:ln w="28575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874A012-FBD6-39BB-CCD3-DBEA4A37893B}"/>
              </a:ext>
            </a:extLst>
          </p:cNvPr>
          <p:cNvCxnSpPr>
            <a:cxnSpLocks/>
          </p:cNvCxnSpPr>
          <p:nvPr/>
        </p:nvCxnSpPr>
        <p:spPr>
          <a:xfrm>
            <a:off x="2031311" y="2180285"/>
            <a:ext cx="1241461" cy="0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F2E1534-588B-AD1F-0F2F-C663ADE45BBE}"/>
              </a:ext>
            </a:extLst>
          </p:cNvPr>
          <p:cNvGrpSpPr/>
          <p:nvPr/>
        </p:nvGrpSpPr>
        <p:grpSpPr>
          <a:xfrm rot="5400000">
            <a:off x="5317196" y="3049902"/>
            <a:ext cx="1091826" cy="288092"/>
            <a:chOff x="4676775" y="1682364"/>
            <a:chExt cx="1619250" cy="693028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9289580-DC7E-E422-C784-9C566CB83F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359E390-0A29-E572-6132-B4FAAEB6874D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AF2BA2F-A653-FC41-4CEE-E4F4DBF3EC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048CF64-5225-9C1B-37E5-BE9DC26DDC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62BC27E-AE61-ACFF-441B-E844CF7F98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ABC4838-86F4-D72F-6D9A-586D5D4C4B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156B7AE-5A4F-D61C-4526-B76800CF80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A10AC43-659B-EA78-76F1-2AC9C54895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D538471E-C80A-7689-3701-97B50802CAF2}"/>
              </a:ext>
            </a:extLst>
          </p:cNvPr>
          <p:cNvSpPr txBox="1"/>
          <p:nvPr/>
        </p:nvSpPr>
        <p:spPr>
          <a:xfrm>
            <a:off x="1551776" y="1987966"/>
            <a:ext cx="4382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02AD1F9-685F-DD2E-B501-C2814431FA7E}"/>
              </a:ext>
            </a:extLst>
          </p:cNvPr>
          <p:cNvSpPr txBox="1"/>
          <p:nvPr/>
        </p:nvSpPr>
        <p:spPr>
          <a:xfrm>
            <a:off x="2202367" y="3094048"/>
            <a:ext cx="4326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FD156E20-3E25-70EE-A33E-C2ACEA3CB5D9}"/>
              </a:ext>
            </a:extLst>
          </p:cNvPr>
          <p:cNvSpPr txBox="1"/>
          <p:nvPr/>
        </p:nvSpPr>
        <p:spPr>
          <a:xfrm>
            <a:off x="793399" y="2488333"/>
            <a:ext cx="4822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B1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D6D58D88-D78D-64C2-5B93-316E383A60EC}"/>
              </a:ext>
            </a:extLst>
          </p:cNvPr>
          <p:cNvSpPr/>
          <p:nvPr/>
        </p:nvSpPr>
        <p:spPr>
          <a:xfrm>
            <a:off x="2087582" y="3302471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817B23EB-2CC1-F75E-0F88-9BC70244045C}"/>
              </a:ext>
            </a:extLst>
          </p:cNvPr>
          <p:cNvSpPr/>
          <p:nvPr/>
        </p:nvSpPr>
        <p:spPr>
          <a:xfrm>
            <a:off x="1980725" y="2113303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54C567D-C3FE-4515-1E40-126B049D8F21}"/>
              </a:ext>
            </a:extLst>
          </p:cNvPr>
          <p:cNvSpPr/>
          <p:nvPr/>
        </p:nvSpPr>
        <p:spPr>
          <a:xfrm>
            <a:off x="774033" y="2736970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19B64FC3-434C-F1F3-6373-B35D8CDDA45D}"/>
              </a:ext>
            </a:extLst>
          </p:cNvPr>
          <p:cNvCxnSpPr>
            <a:cxnSpLocks/>
          </p:cNvCxnSpPr>
          <p:nvPr/>
        </p:nvCxnSpPr>
        <p:spPr>
          <a:xfrm>
            <a:off x="5835310" y="3663659"/>
            <a:ext cx="0" cy="7683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6ED7A2C9-26D1-D8C1-70AC-78E6197AB27B}"/>
              </a:ext>
            </a:extLst>
          </p:cNvPr>
          <p:cNvCxnSpPr>
            <a:cxnSpLocks/>
          </p:cNvCxnSpPr>
          <p:nvPr/>
        </p:nvCxnSpPr>
        <p:spPr>
          <a:xfrm>
            <a:off x="793399" y="4434598"/>
            <a:ext cx="5066683" cy="0"/>
          </a:xfrm>
          <a:prstGeom prst="line">
            <a:avLst/>
          </a:prstGeom>
          <a:ln w="28575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1CE1B9BB-5BC6-6654-75CC-31DCFBD86E8E}"/>
              </a:ext>
            </a:extLst>
          </p:cNvPr>
          <p:cNvSpPr/>
          <p:nvPr/>
        </p:nvSpPr>
        <p:spPr>
          <a:xfrm flipH="1">
            <a:off x="3077345" y="2266948"/>
            <a:ext cx="1078322" cy="1057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20ACD0D-3D2A-8316-79CF-C3311FC0C80F}"/>
              </a:ext>
            </a:extLst>
          </p:cNvPr>
          <p:cNvCxnSpPr>
            <a:cxnSpLocks/>
          </p:cNvCxnSpPr>
          <p:nvPr/>
        </p:nvCxnSpPr>
        <p:spPr>
          <a:xfrm flipH="1">
            <a:off x="3828628" y="2414261"/>
            <a:ext cx="0" cy="76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AEEEB7C-459F-46D7-FDB0-5E527EE6A594}"/>
              </a:ext>
            </a:extLst>
          </p:cNvPr>
          <p:cNvCxnSpPr>
            <a:cxnSpLocks/>
          </p:cNvCxnSpPr>
          <p:nvPr/>
        </p:nvCxnSpPr>
        <p:spPr>
          <a:xfrm>
            <a:off x="3389299" y="2318110"/>
            <a:ext cx="439329" cy="344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7CEA427-FB2F-CF8A-1F2E-37706EBEA0C4}"/>
              </a:ext>
            </a:extLst>
          </p:cNvPr>
          <p:cNvCxnSpPr>
            <a:cxnSpLocks/>
          </p:cNvCxnSpPr>
          <p:nvPr/>
        </p:nvCxnSpPr>
        <p:spPr>
          <a:xfrm flipV="1">
            <a:off x="3346616" y="2959128"/>
            <a:ext cx="482012" cy="3044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F68273-0E38-8485-F83A-6B46296202AF}"/>
              </a:ext>
            </a:extLst>
          </p:cNvPr>
          <p:cNvCxnSpPr>
            <a:cxnSpLocks/>
          </p:cNvCxnSpPr>
          <p:nvPr/>
        </p:nvCxnSpPr>
        <p:spPr>
          <a:xfrm flipV="1">
            <a:off x="3346617" y="3215928"/>
            <a:ext cx="208092" cy="476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950377D-D2AE-B4B8-63EC-4D12B00709AD}"/>
              </a:ext>
            </a:extLst>
          </p:cNvPr>
          <p:cNvCxnSpPr>
            <a:cxnSpLocks/>
          </p:cNvCxnSpPr>
          <p:nvPr/>
        </p:nvCxnSpPr>
        <p:spPr>
          <a:xfrm flipV="1">
            <a:off x="3337594" y="3094501"/>
            <a:ext cx="115233" cy="1681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728418E-A32B-10E2-C1B4-2397D2313647}"/>
              </a:ext>
            </a:extLst>
          </p:cNvPr>
          <p:cNvCxnSpPr>
            <a:cxnSpLocks/>
          </p:cNvCxnSpPr>
          <p:nvPr/>
        </p:nvCxnSpPr>
        <p:spPr>
          <a:xfrm flipH="1">
            <a:off x="3841008" y="2824721"/>
            <a:ext cx="4613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A5AD307A-6D3C-E5A8-5ECB-C03126347CE7}"/>
              </a:ext>
            </a:extLst>
          </p:cNvPr>
          <p:cNvCxnSpPr>
            <a:cxnSpLocks/>
          </p:cNvCxnSpPr>
          <p:nvPr/>
        </p:nvCxnSpPr>
        <p:spPr>
          <a:xfrm flipH="1" flipV="1">
            <a:off x="3832999" y="2818792"/>
            <a:ext cx="586318" cy="52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A2803A58-2651-5BA0-B61F-04517AA1072A}"/>
              </a:ext>
            </a:extLst>
          </p:cNvPr>
          <p:cNvGrpSpPr/>
          <p:nvPr/>
        </p:nvGrpSpPr>
        <p:grpSpPr>
          <a:xfrm rot="16200000" flipH="1">
            <a:off x="2219609" y="3774626"/>
            <a:ext cx="1030293" cy="289652"/>
            <a:chOff x="4676775" y="1682364"/>
            <a:chExt cx="1619250" cy="693028"/>
          </a:xfrm>
        </p:grpSpPr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D40EDF2D-DBBA-0883-F8E7-2901329EF1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96CC507B-5EC5-F3F5-C4AD-EDB293D0B9B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60A78721-54D7-E142-74B2-6742597DFF5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6468EF77-7F49-123A-EF39-88060B81D1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5736E0F9-F6ED-29A0-4E01-E63973A18E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1517D099-221A-85DB-C341-BBB07DBB06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6C0DD403-64CD-A75E-5FAB-DD4BE9F027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1A72B3F8-F845-36F5-6433-92022832A8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1" name="TextBox 190">
            <a:extLst>
              <a:ext uri="{FF2B5EF4-FFF2-40B4-BE49-F238E27FC236}">
                <a16:creationId xmlns:a16="http://schemas.microsoft.com/office/drawing/2014/main" id="{609CA4ED-A28E-5A80-0F3B-D26F83D41F5A}"/>
              </a:ext>
            </a:extLst>
          </p:cNvPr>
          <p:cNvSpPr txBox="1"/>
          <p:nvPr/>
        </p:nvSpPr>
        <p:spPr>
          <a:xfrm flipH="1">
            <a:off x="2791060" y="3091414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E2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5DF5FEFE-73BC-DB7E-6443-B9629AEECFF8}"/>
              </a:ext>
            </a:extLst>
          </p:cNvPr>
          <p:cNvSpPr txBox="1"/>
          <p:nvPr/>
        </p:nvSpPr>
        <p:spPr>
          <a:xfrm flipH="1">
            <a:off x="4142391" y="2516304"/>
            <a:ext cx="4750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B2</a:t>
            </a:r>
          </a:p>
        </p:txBody>
      </p: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E4530D6D-3275-F00A-B39D-2D2708E73600}"/>
              </a:ext>
            </a:extLst>
          </p:cNvPr>
          <p:cNvCxnSpPr>
            <a:cxnSpLocks/>
          </p:cNvCxnSpPr>
          <p:nvPr/>
        </p:nvCxnSpPr>
        <p:spPr>
          <a:xfrm flipH="1">
            <a:off x="3272770" y="3219709"/>
            <a:ext cx="109978" cy="1856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Freeform: Shape 315">
            <a:extLst>
              <a:ext uri="{FF2B5EF4-FFF2-40B4-BE49-F238E27FC236}">
                <a16:creationId xmlns:a16="http://schemas.microsoft.com/office/drawing/2014/main" id="{36E0717A-CE2D-C39B-35B6-85A1E0A4007C}"/>
              </a:ext>
            </a:extLst>
          </p:cNvPr>
          <p:cNvSpPr/>
          <p:nvPr/>
        </p:nvSpPr>
        <p:spPr>
          <a:xfrm>
            <a:off x="3272772" y="2081675"/>
            <a:ext cx="272111" cy="90769"/>
          </a:xfrm>
          <a:custGeom>
            <a:avLst/>
            <a:gdLst>
              <a:gd name="connsiteX0" fmla="*/ 0 w 302079"/>
              <a:gd name="connsiteY0" fmla="*/ 97971 h 97971"/>
              <a:gd name="connsiteX1" fmla="*/ 179615 w 302079"/>
              <a:gd name="connsiteY1" fmla="*/ 0 h 97971"/>
              <a:gd name="connsiteX2" fmla="*/ 302079 w 302079"/>
              <a:gd name="connsiteY2" fmla="*/ 97971 h 9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2079" h="97971">
                <a:moveTo>
                  <a:pt x="0" y="97971"/>
                </a:moveTo>
                <a:cubicBezTo>
                  <a:pt x="64634" y="48985"/>
                  <a:pt x="129269" y="0"/>
                  <a:pt x="179615" y="0"/>
                </a:cubicBezTo>
                <a:cubicBezTo>
                  <a:pt x="229961" y="0"/>
                  <a:pt x="277586" y="77560"/>
                  <a:pt x="302079" y="97971"/>
                </a:cubicBezTo>
              </a:path>
            </a:pathLst>
          </a:cu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9995861B-27A0-5E87-8589-2D7198D1962C}"/>
              </a:ext>
            </a:extLst>
          </p:cNvPr>
          <p:cNvCxnSpPr>
            <a:cxnSpLocks/>
          </p:cNvCxnSpPr>
          <p:nvPr/>
        </p:nvCxnSpPr>
        <p:spPr>
          <a:xfrm>
            <a:off x="3534936" y="2160334"/>
            <a:ext cx="1816378" cy="0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Oval 318">
            <a:extLst>
              <a:ext uri="{FF2B5EF4-FFF2-40B4-BE49-F238E27FC236}">
                <a16:creationId xmlns:a16="http://schemas.microsoft.com/office/drawing/2014/main" id="{E8D1D13A-2E4B-8E35-996C-601BF7B4C0C7}"/>
              </a:ext>
            </a:extLst>
          </p:cNvPr>
          <p:cNvSpPr/>
          <p:nvPr/>
        </p:nvSpPr>
        <p:spPr>
          <a:xfrm rot="10800000" flipH="1">
            <a:off x="5022888" y="1627168"/>
            <a:ext cx="1099172" cy="1057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320" name="Straight Connector 319">
            <a:extLst>
              <a:ext uri="{FF2B5EF4-FFF2-40B4-BE49-F238E27FC236}">
                <a16:creationId xmlns:a16="http://schemas.microsoft.com/office/drawing/2014/main" id="{B116B990-F4AF-803C-BDF4-32D0880EB9C3}"/>
              </a:ext>
            </a:extLst>
          </p:cNvPr>
          <p:cNvCxnSpPr>
            <a:cxnSpLocks/>
          </p:cNvCxnSpPr>
          <p:nvPr/>
        </p:nvCxnSpPr>
        <p:spPr>
          <a:xfrm rot="10800000" flipH="1">
            <a:off x="5356251" y="1774483"/>
            <a:ext cx="0" cy="76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2F95B6E7-F36E-9B12-4FF5-7B6BDE33F128}"/>
              </a:ext>
            </a:extLst>
          </p:cNvPr>
          <p:cNvCxnSpPr>
            <a:cxnSpLocks/>
          </p:cNvCxnSpPr>
          <p:nvPr/>
        </p:nvCxnSpPr>
        <p:spPr>
          <a:xfrm rot="10800000">
            <a:off x="5356251" y="2288905"/>
            <a:ext cx="447823" cy="344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E2154A57-0D2F-6997-84E9-C535D9D325BC}"/>
              </a:ext>
            </a:extLst>
          </p:cNvPr>
          <p:cNvCxnSpPr>
            <a:cxnSpLocks/>
          </p:cNvCxnSpPr>
          <p:nvPr/>
        </p:nvCxnSpPr>
        <p:spPr>
          <a:xfrm rot="10800000" flipV="1">
            <a:off x="5356251" y="1687913"/>
            <a:ext cx="491331" cy="3044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D77FEDDF-D087-B3BC-0381-DAAC6E2F22BA}"/>
              </a:ext>
            </a:extLst>
          </p:cNvPr>
          <p:cNvCxnSpPr>
            <a:cxnSpLocks/>
          </p:cNvCxnSpPr>
          <p:nvPr/>
        </p:nvCxnSpPr>
        <p:spPr>
          <a:xfrm flipH="1">
            <a:off x="5398690" y="1806797"/>
            <a:ext cx="90838" cy="1589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6A2F6877-0294-81D5-FC88-B077E148DDF7}"/>
              </a:ext>
            </a:extLst>
          </p:cNvPr>
          <p:cNvCxnSpPr>
            <a:cxnSpLocks/>
          </p:cNvCxnSpPr>
          <p:nvPr/>
        </p:nvCxnSpPr>
        <p:spPr>
          <a:xfrm flipH="1">
            <a:off x="5373882" y="1965536"/>
            <a:ext cx="1985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72DE44D0-AEAB-0B91-CB0C-86145A144DE3}"/>
              </a:ext>
            </a:extLst>
          </p:cNvPr>
          <p:cNvCxnSpPr>
            <a:cxnSpLocks/>
          </p:cNvCxnSpPr>
          <p:nvPr/>
        </p:nvCxnSpPr>
        <p:spPr>
          <a:xfrm>
            <a:off x="5847582" y="1204446"/>
            <a:ext cx="0" cy="502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CD970166-2FD8-792B-2FBF-368E2136407A}"/>
              </a:ext>
            </a:extLst>
          </p:cNvPr>
          <p:cNvCxnSpPr>
            <a:cxnSpLocks/>
          </p:cNvCxnSpPr>
          <p:nvPr/>
        </p:nvCxnSpPr>
        <p:spPr>
          <a:xfrm>
            <a:off x="5847437" y="2817476"/>
            <a:ext cx="494657" cy="0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5" name="TextBox 22">
                <a:extLst>
                  <a:ext uri="{FF2B5EF4-FFF2-40B4-BE49-F238E27FC236}">
                    <a16:creationId xmlns:a16="http://schemas.microsoft.com/office/drawing/2014/main" id="{5535615B-8B9B-962A-CB93-91F66059C9FB}"/>
                  </a:ext>
                </a:extLst>
              </p:cNvPr>
              <p:cNvSpPr txBox="1"/>
              <p:nvPr/>
            </p:nvSpPr>
            <p:spPr>
              <a:xfrm>
                <a:off x="85293" y="4242681"/>
                <a:ext cx="59915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5" name="TextBox 22">
                <a:extLst>
                  <a:ext uri="{FF2B5EF4-FFF2-40B4-BE49-F238E27FC236}">
                    <a16:creationId xmlns:a16="http://schemas.microsoft.com/office/drawing/2014/main" id="{5535615B-8B9B-962A-CB93-91F66059C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93" y="4242681"/>
                <a:ext cx="599155" cy="307777"/>
              </a:xfrm>
              <a:prstGeom prst="rect">
                <a:avLst/>
              </a:prstGeom>
              <a:blipFill>
                <a:blip r:embed="rId4"/>
                <a:stretch>
                  <a:fillRect l="-8163" r="-20408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7" name="TextBox 22">
                <a:extLst>
                  <a:ext uri="{FF2B5EF4-FFF2-40B4-BE49-F238E27FC236}">
                    <a16:creationId xmlns:a16="http://schemas.microsoft.com/office/drawing/2014/main" id="{436CD49F-0411-5B7C-2B12-BC008EE47E24}"/>
                  </a:ext>
                </a:extLst>
              </p:cNvPr>
              <p:cNvSpPr txBox="1"/>
              <p:nvPr/>
            </p:nvSpPr>
            <p:spPr>
              <a:xfrm>
                <a:off x="6213483" y="2478714"/>
                <a:ext cx="53149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7" name="TextBox 22">
                <a:extLst>
                  <a:ext uri="{FF2B5EF4-FFF2-40B4-BE49-F238E27FC236}">
                    <a16:creationId xmlns:a16="http://schemas.microsoft.com/office/drawing/2014/main" id="{436CD49F-0411-5B7C-2B12-BC008EE47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483" y="2478714"/>
                <a:ext cx="531499" cy="307777"/>
              </a:xfrm>
              <a:prstGeom prst="rect">
                <a:avLst/>
              </a:prstGeom>
              <a:blipFill>
                <a:blip r:embed="rId5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A49A668-03EC-B923-2470-9DE13F9B0C36}"/>
              </a:ext>
            </a:extLst>
          </p:cNvPr>
          <p:cNvCxnSpPr>
            <a:cxnSpLocks/>
          </p:cNvCxnSpPr>
          <p:nvPr/>
        </p:nvCxnSpPr>
        <p:spPr>
          <a:xfrm>
            <a:off x="609030" y="3293249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351898-B311-377F-4ADB-85509A9AF7BF}"/>
              </a:ext>
            </a:extLst>
          </p:cNvPr>
          <p:cNvCxnSpPr>
            <a:cxnSpLocks/>
          </p:cNvCxnSpPr>
          <p:nvPr/>
        </p:nvCxnSpPr>
        <p:spPr>
          <a:xfrm>
            <a:off x="718295" y="3382777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70CCF45-BC92-738B-1272-5C8D86898E5D}"/>
              </a:ext>
            </a:extLst>
          </p:cNvPr>
          <p:cNvCxnSpPr>
            <a:cxnSpLocks/>
          </p:cNvCxnSpPr>
          <p:nvPr/>
        </p:nvCxnSpPr>
        <p:spPr>
          <a:xfrm>
            <a:off x="619982" y="3864992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D3931F4-928A-6C02-1527-557AD6AFE6A9}"/>
              </a:ext>
            </a:extLst>
          </p:cNvPr>
          <p:cNvCxnSpPr>
            <a:cxnSpLocks/>
          </p:cNvCxnSpPr>
          <p:nvPr/>
        </p:nvCxnSpPr>
        <p:spPr>
          <a:xfrm>
            <a:off x="729247" y="3954520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8F5CB7-F86F-0BB3-F9BA-42114E66D0FC}"/>
              </a:ext>
            </a:extLst>
          </p:cNvPr>
          <p:cNvCxnSpPr>
            <a:cxnSpLocks/>
          </p:cNvCxnSpPr>
          <p:nvPr/>
        </p:nvCxnSpPr>
        <p:spPr>
          <a:xfrm>
            <a:off x="785304" y="4031322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1E8AA03-B563-EBBA-ACE0-9F6F8C504609}"/>
              </a:ext>
            </a:extLst>
          </p:cNvPr>
          <p:cNvCxnSpPr>
            <a:cxnSpLocks/>
          </p:cNvCxnSpPr>
          <p:nvPr/>
        </p:nvCxnSpPr>
        <p:spPr>
          <a:xfrm>
            <a:off x="826124" y="2778161"/>
            <a:ext cx="0" cy="502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2984C79-C812-5E66-67E4-D7DA2AA25586}"/>
              </a:ext>
            </a:extLst>
          </p:cNvPr>
          <p:cNvCxnSpPr>
            <a:cxnSpLocks/>
          </p:cNvCxnSpPr>
          <p:nvPr/>
        </p:nvCxnSpPr>
        <p:spPr>
          <a:xfrm>
            <a:off x="826124" y="3379845"/>
            <a:ext cx="0" cy="502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0AB1810-F426-B365-8156-76B0812CCCE4}"/>
              </a:ext>
            </a:extLst>
          </p:cNvPr>
          <p:cNvSpPr txBox="1"/>
          <p:nvPr/>
        </p:nvSpPr>
        <p:spPr>
          <a:xfrm>
            <a:off x="714302" y="-14988"/>
            <a:ext cx="5521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OPAMP-First analog computer</a:t>
            </a:r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D80EA23E-C27C-1268-26BB-30F25BCC6591}"/>
              </a:ext>
            </a:extLst>
          </p:cNvPr>
          <p:cNvSpPr/>
          <p:nvPr/>
        </p:nvSpPr>
        <p:spPr>
          <a:xfrm flipH="1">
            <a:off x="3233357" y="3322559"/>
            <a:ext cx="10095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5FFD21-52EC-B994-0128-DC3A49CD37EC}"/>
              </a:ext>
            </a:extLst>
          </p:cNvPr>
          <p:cNvSpPr txBox="1"/>
          <p:nvPr/>
        </p:nvSpPr>
        <p:spPr>
          <a:xfrm>
            <a:off x="2901918" y="2156765"/>
            <a:ext cx="4382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B54E60-81FF-D23C-E18B-3A5A82FAD2FB}"/>
              </a:ext>
            </a:extLst>
          </p:cNvPr>
          <p:cNvSpPr txBox="1"/>
          <p:nvPr/>
        </p:nvSpPr>
        <p:spPr>
          <a:xfrm flipH="1">
            <a:off x="4590443" y="1905017"/>
            <a:ext cx="4750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DE5F00-C6D9-B612-92C4-33F5848909F8}"/>
              </a:ext>
            </a:extLst>
          </p:cNvPr>
          <p:cNvSpPr txBox="1"/>
          <p:nvPr/>
        </p:nvSpPr>
        <p:spPr>
          <a:xfrm flipH="1">
            <a:off x="5444109" y="1321341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4666BD-F0BD-6B8A-89F7-315794E94946}"/>
              </a:ext>
            </a:extLst>
          </p:cNvPr>
          <p:cNvSpPr txBox="1"/>
          <p:nvPr/>
        </p:nvSpPr>
        <p:spPr>
          <a:xfrm flipH="1">
            <a:off x="5391248" y="2800725"/>
            <a:ext cx="4750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276134F-E1CF-9B4E-7275-04E097F73413}"/>
                  </a:ext>
                </a:extLst>
              </p:cNvPr>
              <p:cNvSpPr txBox="1"/>
              <p:nvPr/>
            </p:nvSpPr>
            <p:spPr>
              <a:xfrm>
                <a:off x="2893500" y="3934904"/>
                <a:ext cx="48226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276134F-E1CF-9B4E-7275-04E097F73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500" y="3934904"/>
                <a:ext cx="482267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52EAA88-944B-B661-017F-8747AB5364B6}"/>
                  </a:ext>
                </a:extLst>
              </p:cNvPr>
              <p:cNvSpPr txBox="1"/>
              <p:nvPr/>
            </p:nvSpPr>
            <p:spPr>
              <a:xfrm>
                <a:off x="1493478" y="1501903"/>
                <a:ext cx="48226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52EAA88-944B-B661-017F-8747AB536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478" y="1501903"/>
                <a:ext cx="482267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1BC3ECC-820C-61C6-B249-8A740BC05030}"/>
              </a:ext>
            </a:extLst>
          </p:cNvPr>
          <p:cNvCxnSpPr>
            <a:cxnSpLocks/>
          </p:cNvCxnSpPr>
          <p:nvPr/>
        </p:nvCxnSpPr>
        <p:spPr>
          <a:xfrm>
            <a:off x="3406321" y="1204061"/>
            <a:ext cx="0" cy="11215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2CC57A9-AF35-9FD4-2EA8-CD9F42B5FF44}"/>
              </a:ext>
            </a:extLst>
          </p:cNvPr>
          <p:cNvSpPr txBox="1"/>
          <p:nvPr/>
        </p:nvSpPr>
        <p:spPr>
          <a:xfrm>
            <a:off x="1661324" y="2575282"/>
            <a:ext cx="5296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317FEAF-9F5F-72D3-39EF-D40E0BB4C0B2}"/>
              </a:ext>
            </a:extLst>
          </p:cNvPr>
          <p:cNvSpPr txBox="1"/>
          <p:nvPr/>
        </p:nvSpPr>
        <p:spPr>
          <a:xfrm>
            <a:off x="3185661" y="2680341"/>
            <a:ext cx="5296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C155D34-8BE6-9332-A37F-635075239565}"/>
              </a:ext>
            </a:extLst>
          </p:cNvPr>
          <p:cNvSpPr txBox="1"/>
          <p:nvPr/>
        </p:nvSpPr>
        <p:spPr>
          <a:xfrm>
            <a:off x="5518928" y="1977052"/>
            <a:ext cx="5296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EC1D6ED-5B23-BDBA-A101-6DB477368F4B}"/>
              </a:ext>
            </a:extLst>
          </p:cNvPr>
          <p:cNvSpPr txBox="1"/>
          <p:nvPr/>
        </p:nvSpPr>
        <p:spPr>
          <a:xfrm flipH="1">
            <a:off x="5573084" y="1687770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EE01291-B0FF-3E07-FAF0-4995139644E7}"/>
              </a:ext>
            </a:extLst>
          </p:cNvPr>
          <p:cNvSpPr txBox="1"/>
          <p:nvPr/>
        </p:nvSpPr>
        <p:spPr>
          <a:xfrm flipH="1">
            <a:off x="4935424" y="2123602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7CBD7EA-2125-91FE-8C53-61D105D9E5D6}"/>
              </a:ext>
            </a:extLst>
          </p:cNvPr>
          <p:cNvSpPr txBox="1"/>
          <p:nvPr/>
        </p:nvSpPr>
        <p:spPr>
          <a:xfrm flipH="1">
            <a:off x="5566321" y="2280950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2901875-BDFC-A687-A8A0-E1BED7619553}"/>
                  </a:ext>
                </a:extLst>
              </p:cNvPr>
              <p:cNvSpPr txBox="1"/>
              <p:nvPr/>
            </p:nvSpPr>
            <p:spPr>
              <a:xfrm>
                <a:off x="5352601" y="3094048"/>
                <a:ext cx="48226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2901875-BDFC-A687-A8A0-E1BED7619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601" y="3094048"/>
                <a:ext cx="482267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5E24A7F7-542A-6955-C495-5B4162129CF0}"/>
              </a:ext>
            </a:extLst>
          </p:cNvPr>
          <p:cNvSpPr txBox="1"/>
          <p:nvPr/>
        </p:nvSpPr>
        <p:spPr>
          <a:xfrm>
            <a:off x="134117" y="626599"/>
            <a:ext cx="5863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>
                <a:highlight>
                  <a:srgbClr val="00FF00"/>
                </a:highlight>
              </a:rPr>
              <a:t>How to amplify the signal 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CCFF9FC-3983-652C-27CD-9198EEEB038C}"/>
              </a:ext>
            </a:extLst>
          </p:cNvPr>
          <p:cNvSpPr txBox="1"/>
          <p:nvPr/>
        </p:nvSpPr>
        <p:spPr>
          <a:xfrm>
            <a:off x="6084409" y="766716"/>
            <a:ext cx="3012306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Connect 2 resistor in B2 terminal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5EE6F7-A80D-A314-B7CB-E8730C16855B}"/>
              </a:ext>
            </a:extLst>
          </p:cNvPr>
          <p:cNvSpPr txBox="1"/>
          <p:nvPr/>
        </p:nvSpPr>
        <p:spPr>
          <a:xfrm>
            <a:off x="6075006" y="1137662"/>
            <a:ext cx="301230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solidFill>
                  <a:srgbClr val="0000FF"/>
                </a:solidFill>
              </a:rPr>
              <a:t>Condition: if B1 is 2V then B2 must be in 2V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848B240-934A-FDF1-7A28-18DA876C397F}"/>
              </a:ext>
            </a:extLst>
          </p:cNvPr>
          <p:cNvSpPr txBox="1"/>
          <p:nvPr/>
        </p:nvSpPr>
        <p:spPr>
          <a:xfrm>
            <a:off x="6223268" y="1786132"/>
            <a:ext cx="2873447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Assuming the resistor are same.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6C4793-7F3D-6972-DCB6-63F8652E4DB3}"/>
              </a:ext>
            </a:extLst>
          </p:cNvPr>
          <p:cNvSpPr txBox="1"/>
          <p:nvPr/>
        </p:nvSpPr>
        <p:spPr>
          <a:xfrm>
            <a:off x="6664053" y="2143604"/>
            <a:ext cx="243266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The output will be 4V while B2=2V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22">
                <a:extLst>
                  <a:ext uri="{FF2B5EF4-FFF2-40B4-BE49-F238E27FC236}">
                    <a16:creationId xmlns:a16="http://schemas.microsoft.com/office/drawing/2014/main" id="{C8F7BBC0-6D85-EE33-D5A6-C613E057AE60}"/>
                  </a:ext>
                </a:extLst>
              </p:cNvPr>
              <p:cNvSpPr txBox="1"/>
              <p:nvPr/>
            </p:nvSpPr>
            <p:spPr>
              <a:xfrm>
                <a:off x="50793" y="1049895"/>
                <a:ext cx="707854" cy="308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+15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22">
                <a:extLst>
                  <a:ext uri="{FF2B5EF4-FFF2-40B4-BE49-F238E27FC236}">
                    <a16:creationId xmlns:a16="http://schemas.microsoft.com/office/drawing/2014/main" id="{C8F7BBC0-6D85-EE33-D5A6-C613E057A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3" y="1049895"/>
                <a:ext cx="707854" cy="308332"/>
              </a:xfrm>
              <a:prstGeom prst="rect">
                <a:avLst/>
              </a:prstGeom>
              <a:blipFill>
                <a:blip r:embed="rId9"/>
                <a:stretch>
                  <a:fillRect l="-7759" r="-689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F56A1A57-A1CC-88D7-FEBE-1923C7574C51}"/>
              </a:ext>
            </a:extLst>
          </p:cNvPr>
          <p:cNvGrpSpPr/>
          <p:nvPr/>
        </p:nvGrpSpPr>
        <p:grpSpPr>
          <a:xfrm>
            <a:off x="4325173" y="2659217"/>
            <a:ext cx="1091826" cy="272050"/>
            <a:chOff x="4676775" y="1682364"/>
            <a:chExt cx="1619250" cy="693028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1EF7C64-E17B-6536-BC8E-D177F49203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D67E98C-198B-31BD-0352-4842B9863E7C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03DA0FD-AF1B-A5C2-684C-5EB4D48ADF4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C0C7DD2-EF96-9CA1-4EE1-F627DB5F6C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03048A3-8D76-7EDB-49E0-D4D17CA830C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4CD0636-2B9F-3120-AAF3-EFDFE995EA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98AF82B-B87B-F522-0685-36C7909977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856D042-23A8-7AC0-864F-E92667087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BF75D7B-AC93-1D3A-0485-27A69E664DAA}"/>
              </a:ext>
            </a:extLst>
          </p:cNvPr>
          <p:cNvCxnSpPr>
            <a:cxnSpLocks/>
          </p:cNvCxnSpPr>
          <p:nvPr/>
        </p:nvCxnSpPr>
        <p:spPr>
          <a:xfrm flipH="1" flipV="1">
            <a:off x="5333237" y="2821750"/>
            <a:ext cx="586318" cy="52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3DD6810-C37F-AF20-BF12-6980B58778DF}"/>
              </a:ext>
            </a:extLst>
          </p:cNvPr>
          <p:cNvGrpSpPr/>
          <p:nvPr/>
        </p:nvGrpSpPr>
        <p:grpSpPr>
          <a:xfrm rot="16200000" flipH="1">
            <a:off x="3844544" y="3187100"/>
            <a:ext cx="1030293" cy="289652"/>
            <a:chOff x="4676775" y="1682364"/>
            <a:chExt cx="1619250" cy="693028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7FDA7E4-FAF3-D334-7E1C-3889F603C0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07C0F68-AD1A-F201-EDE4-77D8CC80B3AE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8BE8690-93D9-1964-0DA8-2D5CA11E83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12C7864-6F22-92E1-9E0B-B1E1E8816A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5907223-CD39-31D8-8A37-8E76D4A1EC6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1BE302D-DC3A-0685-26DE-3A9D3BB4B2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42A76C0D-14FF-4EE8-82FA-5D1197AF5D6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CDFFBD83-69B4-F0F7-3FD1-07EEE36DE5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7571561-6746-0E98-428C-70BEF6605A26}"/>
              </a:ext>
            </a:extLst>
          </p:cNvPr>
          <p:cNvCxnSpPr>
            <a:cxnSpLocks/>
          </p:cNvCxnSpPr>
          <p:nvPr/>
        </p:nvCxnSpPr>
        <p:spPr>
          <a:xfrm>
            <a:off x="4167100" y="3845376"/>
            <a:ext cx="408295" cy="0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86EEE7D6-593C-C5B9-869B-0EB0AF723EE4}"/>
              </a:ext>
            </a:extLst>
          </p:cNvPr>
          <p:cNvCxnSpPr>
            <a:cxnSpLocks/>
          </p:cNvCxnSpPr>
          <p:nvPr/>
        </p:nvCxnSpPr>
        <p:spPr>
          <a:xfrm>
            <a:off x="4276365" y="3934904"/>
            <a:ext cx="210972" cy="0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114BEC82-FD09-8C84-BC1C-BBEF83E01715}"/>
              </a:ext>
            </a:extLst>
          </p:cNvPr>
          <p:cNvCxnSpPr>
            <a:cxnSpLocks/>
          </p:cNvCxnSpPr>
          <p:nvPr/>
        </p:nvCxnSpPr>
        <p:spPr>
          <a:xfrm>
            <a:off x="4332422" y="4011706"/>
            <a:ext cx="101201" cy="0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4051A5F1-361F-8E78-E622-5E260C31E0DC}"/>
              </a:ext>
            </a:extLst>
          </p:cNvPr>
          <p:cNvSpPr txBox="1"/>
          <p:nvPr/>
        </p:nvSpPr>
        <p:spPr>
          <a:xfrm>
            <a:off x="111440" y="2903257"/>
            <a:ext cx="482267" cy="30777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2V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103E250-3191-D3AA-F3DA-DE3A7806F66C}"/>
              </a:ext>
            </a:extLst>
          </p:cNvPr>
          <p:cNvSpPr txBox="1"/>
          <p:nvPr/>
        </p:nvSpPr>
        <p:spPr>
          <a:xfrm>
            <a:off x="4141888" y="2251452"/>
            <a:ext cx="482267" cy="30777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2V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67E6F78-925A-C649-8D12-C2C068D84917}"/>
              </a:ext>
            </a:extLst>
          </p:cNvPr>
          <p:cNvSpPr txBox="1"/>
          <p:nvPr/>
        </p:nvSpPr>
        <p:spPr>
          <a:xfrm flipH="1">
            <a:off x="4667709" y="2873162"/>
            <a:ext cx="4750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A42DEE9-D51F-1A0A-5118-466AC35AD8EB}"/>
              </a:ext>
            </a:extLst>
          </p:cNvPr>
          <p:cNvSpPr txBox="1"/>
          <p:nvPr/>
        </p:nvSpPr>
        <p:spPr>
          <a:xfrm flipH="1">
            <a:off x="4369330" y="3231890"/>
            <a:ext cx="4750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B9B9932-893C-2417-D4DD-5EA5237B20E8}"/>
              </a:ext>
            </a:extLst>
          </p:cNvPr>
          <p:cNvSpPr txBox="1"/>
          <p:nvPr/>
        </p:nvSpPr>
        <p:spPr>
          <a:xfrm>
            <a:off x="6034077" y="2899643"/>
            <a:ext cx="482267" cy="30777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4V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FC894AB-8930-B4A9-A0C3-7F426C3A1966}"/>
              </a:ext>
            </a:extLst>
          </p:cNvPr>
          <p:cNvSpPr txBox="1"/>
          <p:nvPr/>
        </p:nvSpPr>
        <p:spPr>
          <a:xfrm>
            <a:off x="1653642" y="4593195"/>
            <a:ext cx="5807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highlight>
                  <a:srgbClr val="FFFF00"/>
                </a:highlight>
              </a:rPr>
              <a:t>What happed if I want 10 gain ?</a:t>
            </a:r>
          </a:p>
        </p:txBody>
      </p:sp>
    </p:spTree>
    <p:extLst>
      <p:ext uri="{BB962C8B-B14F-4D97-AF65-F5344CB8AC3E}">
        <p14:creationId xmlns:p14="http://schemas.microsoft.com/office/powerpoint/2010/main" val="3568949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13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CE3AE09-8828-F5A8-AB1F-8F08D081D1D1}"/>
              </a:ext>
            </a:extLst>
          </p:cNvPr>
          <p:cNvSpPr/>
          <p:nvPr/>
        </p:nvSpPr>
        <p:spPr>
          <a:xfrm>
            <a:off x="2501343" y="2475460"/>
            <a:ext cx="1094766" cy="1057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6955F6-26AA-9D20-8B05-1E41FA816D62}"/>
              </a:ext>
            </a:extLst>
          </p:cNvPr>
          <p:cNvCxnSpPr>
            <a:cxnSpLocks/>
          </p:cNvCxnSpPr>
          <p:nvPr/>
        </p:nvCxnSpPr>
        <p:spPr>
          <a:xfrm>
            <a:off x="2833370" y="2622773"/>
            <a:ext cx="0" cy="76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2C5C90-01D7-29D7-35E5-14F234E4A8A0}"/>
              </a:ext>
            </a:extLst>
          </p:cNvPr>
          <p:cNvCxnSpPr>
            <a:cxnSpLocks/>
          </p:cNvCxnSpPr>
          <p:nvPr/>
        </p:nvCxnSpPr>
        <p:spPr>
          <a:xfrm flipH="1">
            <a:off x="2833370" y="2526622"/>
            <a:ext cx="446028" cy="344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824794-3F9D-10F9-8A35-4231D78C5109}"/>
              </a:ext>
            </a:extLst>
          </p:cNvPr>
          <p:cNvCxnSpPr>
            <a:cxnSpLocks/>
          </p:cNvCxnSpPr>
          <p:nvPr/>
        </p:nvCxnSpPr>
        <p:spPr>
          <a:xfrm flipH="1" flipV="1">
            <a:off x="2833370" y="3167640"/>
            <a:ext cx="489362" cy="3044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430D06-1352-29A5-81F8-26A4CA630B94}"/>
              </a:ext>
            </a:extLst>
          </p:cNvPr>
          <p:cNvCxnSpPr>
            <a:cxnSpLocks/>
          </p:cNvCxnSpPr>
          <p:nvPr/>
        </p:nvCxnSpPr>
        <p:spPr>
          <a:xfrm flipH="1" flipV="1">
            <a:off x="3111466" y="3424440"/>
            <a:ext cx="211265" cy="476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267BD7-1BFB-BF2C-EF1A-CC4F738E9A87}"/>
              </a:ext>
            </a:extLst>
          </p:cNvPr>
          <p:cNvCxnSpPr>
            <a:cxnSpLocks/>
          </p:cNvCxnSpPr>
          <p:nvPr/>
        </p:nvCxnSpPr>
        <p:spPr>
          <a:xfrm flipH="1" flipV="1">
            <a:off x="3214901" y="3303013"/>
            <a:ext cx="116990" cy="1681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BC6ACE-104A-28C2-3115-8438BD01779A}"/>
              </a:ext>
            </a:extLst>
          </p:cNvPr>
          <p:cNvCxnSpPr>
            <a:cxnSpLocks/>
          </p:cNvCxnSpPr>
          <p:nvPr/>
        </p:nvCxnSpPr>
        <p:spPr>
          <a:xfrm>
            <a:off x="2057262" y="3018712"/>
            <a:ext cx="763539" cy="145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C2C310-0ED0-752E-5167-3CB0A715F3B8}"/>
              </a:ext>
            </a:extLst>
          </p:cNvPr>
          <p:cNvCxnSpPr>
            <a:cxnSpLocks/>
          </p:cNvCxnSpPr>
          <p:nvPr/>
        </p:nvCxnSpPr>
        <p:spPr>
          <a:xfrm>
            <a:off x="3342670" y="3627298"/>
            <a:ext cx="12702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A61ECF4-D41C-BFC5-A72E-BB87D48F0528}"/>
              </a:ext>
            </a:extLst>
          </p:cNvPr>
          <p:cNvCxnSpPr>
            <a:cxnSpLocks/>
            <a:endCxn id="109" idx="6"/>
          </p:cNvCxnSpPr>
          <p:nvPr/>
        </p:nvCxnSpPr>
        <p:spPr>
          <a:xfrm>
            <a:off x="3333782" y="3443740"/>
            <a:ext cx="95452" cy="1464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F9D073-4A57-6401-A0BD-E57DA8E58D46}"/>
              </a:ext>
            </a:extLst>
          </p:cNvPr>
          <p:cNvGrpSpPr/>
          <p:nvPr/>
        </p:nvGrpSpPr>
        <p:grpSpPr>
          <a:xfrm rot="5400000">
            <a:off x="2755263" y="1850818"/>
            <a:ext cx="1091826" cy="272050"/>
            <a:chOff x="4676775" y="1682364"/>
            <a:chExt cx="1619250" cy="693028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74131D7-4933-2B2B-177C-8DBC65D5A0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E4E4182-4321-443F-C559-0F2EBA6A544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56F6172-8ECC-F15B-F93D-7D4807D395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CDEC16A-91B7-3F37-379C-06D2F105FC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0ED2E3C-6382-5B68-F90C-02B5CE56166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6B2F0D3-E711-258F-B8B8-53C889A0C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7B0D2F4-1CAA-593D-1FB6-AADF49C867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94311B2-3CF1-432B-78A9-E754B8DD8A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A673DF7-369A-1E28-5BF0-AFC4810994C3}"/>
              </a:ext>
            </a:extLst>
          </p:cNvPr>
          <p:cNvCxnSpPr>
            <a:cxnSpLocks/>
          </p:cNvCxnSpPr>
          <p:nvPr/>
        </p:nvCxnSpPr>
        <p:spPr>
          <a:xfrm>
            <a:off x="2057262" y="1449050"/>
            <a:ext cx="5029476" cy="0"/>
          </a:xfrm>
          <a:prstGeom prst="line">
            <a:avLst/>
          </a:prstGeom>
          <a:ln w="28575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874A012-FBD6-39BB-CCD3-DBEA4A37893B}"/>
              </a:ext>
            </a:extLst>
          </p:cNvPr>
          <p:cNvCxnSpPr>
            <a:cxnSpLocks/>
          </p:cNvCxnSpPr>
          <p:nvPr/>
        </p:nvCxnSpPr>
        <p:spPr>
          <a:xfrm>
            <a:off x="3270467" y="2416768"/>
            <a:ext cx="1241461" cy="0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F2E1534-588B-AD1F-0F2F-C663ADE45BBE}"/>
              </a:ext>
            </a:extLst>
          </p:cNvPr>
          <p:cNvGrpSpPr/>
          <p:nvPr/>
        </p:nvGrpSpPr>
        <p:grpSpPr>
          <a:xfrm rot="5400000">
            <a:off x="6556352" y="3286385"/>
            <a:ext cx="1091826" cy="288092"/>
            <a:chOff x="4676775" y="1682364"/>
            <a:chExt cx="1619250" cy="693028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9289580-DC7E-E422-C784-9C566CB83F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359E390-0A29-E572-6132-B4FAAEB6874D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AF2BA2F-A653-FC41-4CEE-E4F4DBF3EC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048CF64-5225-9C1B-37E5-BE9DC26DDC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62BC27E-AE61-ACFF-441B-E844CF7F98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ABC4838-86F4-D72F-6D9A-586D5D4C4B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156B7AE-5A4F-D61C-4526-B76800CF80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A10AC43-659B-EA78-76F1-2AC9C54895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D538471E-C80A-7689-3701-97B50802CAF2}"/>
              </a:ext>
            </a:extLst>
          </p:cNvPr>
          <p:cNvSpPr txBox="1"/>
          <p:nvPr/>
        </p:nvSpPr>
        <p:spPr>
          <a:xfrm>
            <a:off x="2790932" y="2224449"/>
            <a:ext cx="4382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02AD1F9-685F-DD2E-B501-C2814431FA7E}"/>
              </a:ext>
            </a:extLst>
          </p:cNvPr>
          <p:cNvSpPr txBox="1"/>
          <p:nvPr/>
        </p:nvSpPr>
        <p:spPr>
          <a:xfrm>
            <a:off x="3441523" y="3330531"/>
            <a:ext cx="4326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FD156E20-3E25-70EE-A33E-C2ACEA3CB5D9}"/>
              </a:ext>
            </a:extLst>
          </p:cNvPr>
          <p:cNvSpPr txBox="1"/>
          <p:nvPr/>
        </p:nvSpPr>
        <p:spPr>
          <a:xfrm>
            <a:off x="2032555" y="2724816"/>
            <a:ext cx="4822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B1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D6D58D88-D78D-64C2-5B93-316E383A60EC}"/>
              </a:ext>
            </a:extLst>
          </p:cNvPr>
          <p:cNvSpPr/>
          <p:nvPr/>
        </p:nvSpPr>
        <p:spPr>
          <a:xfrm>
            <a:off x="3326738" y="3538954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817B23EB-2CC1-F75E-0F88-9BC70244045C}"/>
              </a:ext>
            </a:extLst>
          </p:cNvPr>
          <p:cNvSpPr/>
          <p:nvPr/>
        </p:nvSpPr>
        <p:spPr>
          <a:xfrm>
            <a:off x="3219881" y="2349786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54C567D-C3FE-4515-1E40-126B049D8F21}"/>
              </a:ext>
            </a:extLst>
          </p:cNvPr>
          <p:cNvSpPr/>
          <p:nvPr/>
        </p:nvSpPr>
        <p:spPr>
          <a:xfrm>
            <a:off x="2013189" y="2973453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19B64FC3-434C-F1F3-6373-B35D8CDDA45D}"/>
              </a:ext>
            </a:extLst>
          </p:cNvPr>
          <p:cNvCxnSpPr>
            <a:cxnSpLocks/>
          </p:cNvCxnSpPr>
          <p:nvPr/>
        </p:nvCxnSpPr>
        <p:spPr>
          <a:xfrm>
            <a:off x="7074466" y="3900142"/>
            <a:ext cx="0" cy="7683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6ED7A2C9-26D1-D8C1-70AC-78E6197AB27B}"/>
              </a:ext>
            </a:extLst>
          </p:cNvPr>
          <p:cNvCxnSpPr>
            <a:cxnSpLocks/>
          </p:cNvCxnSpPr>
          <p:nvPr/>
        </p:nvCxnSpPr>
        <p:spPr>
          <a:xfrm>
            <a:off x="2032555" y="4671081"/>
            <a:ext cx="5066683" cy="0"/>
          </a:xfrm>
          <a:prstGeom prst="line">
            <a:avLst/>
          </a:prstGeom>
          <a:ln w="28575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1CE1B9BB-5BC6-6654-75CC-31DCFBD86E8E}"/>
              </a:ext>
            </a:extLst>
          </p:cNvPr>
          <p:cNvSpPr/>
          <p:nvPr/>
        </p:nvSpPr>
        <p:spPr>
          <a:xfrm flipH="1">
            <a:off x="4316501" y="2503431"/>
            <a:ext cx="1078322" cy="1057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20ACD0D-3D2A-8316-79CF-C3311FC0C80F}"/>
              </a:ext>
            </a:extLst>
          </p:cNvPr>
          <p:cNvCxnSpPr>
            <a:cxnSpLocks/>
          </p:cNvCxnSpPr>
          <p:nvPr/>
        </p:nvCxnSpPr>
        <p:spPr>
          <a:xfrm flipH="1">
            <a:off x="5067784" y="2650744"/>
            <a:ext cx="0" cy="76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AEEEB7C-459F-46D7-FDB0-5E527EE6A594}"/>
              </a:ext>
            </a:extLst>
          </p:cNvPr>
          <p:cNvCxnSpPr>
            <a:cxnSpLocks/>
          </p:cNvCxnSpPr>
          <p:nvPr/>
        </p:nvCxnSpPr>
        <p:spPr>
          <a:xfrm>
            <a:off x="4628455" y="2554593"/>
            <a:ext cx="439329" cy="344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7CEA427-FB2F-CF8A-1F2E-37706EBEA0C4}"/>
              </a:ext>
            </a:extLst>
          </p:cNvPr>
          <p:cNvCxnSpPr>
            <a:cxnSpLocks/>
          </p:cNvCxnSpPr>
          <p:nvPr/>
        </p:nvCxnSpPr>
        <p:spPr>
          <a:xfrm flipV="1">
            <a:off x="4585772" y="3195611"/>
            <a:ext cx="482012" cy="3044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F68273-0E38-8485-F83A-6B46296202AF}"/>
              </a:ext>
            </a:extLst>
          </p:cNvPr>
          <p:cNvCxnSpPr>
            <a:cxnSpLocks/>
          </p:cNvCxnSpPr>
          <p:nvPr/>
        </p:nvCxnSpPr>
        <p:spPr>
          <a:xfrm flipV="1">
            <a:off x="4585773" y="3452411"/>
            <a:ext cx="208092" cy="476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950377D-D2AE-B4B8-63EC-4D12B00709AD}"/>
              </a:ext>
            </a:extLst>
          </p:cNvPr>
          <p:cNvCxnSpPr>
            <a:cxnSpLocks/>
          </p:cNvCxnSpPr>
          <p:nvPr/>
        </p:nvCxnSpPr>
        <p:spPr>
          <a:xfrm flipV="1">
            <a:off x="4576750" y="3330984"/>
            <a:ext cx="115233" cy="1681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728418E-A32B-10E2-C1B4-2397D2313647}"/>
              </a:ext>
            </a:extLst>
          </p:cNvPr>
          <p:cNvCxnSpPr>
            <a:cxnSpLocks/>
          </p:cNvCxnSpPr>
          <p:nvPr/>
        </p:nvCxnSpPr>
        <p:spPr>
          <a:xfrm flipH="1">
            <a:off x="5080164" y="3061204"/>
            <a:ext cx="4613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A5AD307A-6D3C-E5A8-5ECB-C03126347CE7}"/>
              </a:ext>
            </a:extLst>
          </p:cNvPr>
          <p:cNvCxnSpPr>
            <a:cxnSpLocks/>
          </p:cNvCxnSpPr>
          <p:nvPr/>
        </p:nvCxnSpPr>
        <p:spPr>
          <a:xfrm flipH="1" flipV="1">
            <a:off x="5072155" y="3055275"/>
            <a:ext cx="586318" cy="52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A2803A58-2651-5BA0-B61F-04517AA1072A}"/>
              </a:ext>
            </a:extLst>
          </p:cNvPr>
          <p:cNvGrpSpPr/>
          <p:nvPr/>
        </p:nvGrpSpPr>
        <p:grpSpPr>
          <a:xfrm rot="16200000" flipH="1">
            <a:off x="3458765" y="4011109"/>
            <a:ext cx="1030293" cy="289652"/>
            <a:chOff x="4676775" y="1682364"/>
            <a:chExt cx="1619250" cy="693028"/>
          </a:xfrm>
        </p:grpSpPr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D40EDF2D-DBBA-0883-F8E7-2901329EF1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96CC507B-5EC5-F3F5-C4AD-EDB293D0B9B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60A78721-54D7-E142-74B2-6742597DFF5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6468EF77-7F49-123A-EF39-88060B81D1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5736E0F9-F6ED-29A0-4E01-E63973A18E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1517D099-221A-85DB-C341-BBB07DBB06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6C0DD403-64CD-A75E-5FAB-DD4BE9F027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1A72B3F8-F845-36F5-6433-92022832A8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1" name="TextBox 190">
            <a:extLst>
              <a:ext uri="{FF2B5EF4-FFF2-40B4-BE49-F238E27FC236}">
                <a16:creationId xmlns:a16="http://schemas.microsoft.com/office/drawing/2014/main" id="{609CA4ED-A28E-5A80-0F3B-D26F83D41F5A}"/>
              </a:ext>
            </a:extLst>
          </p:cNvPr>
          <p:cNvSpPr txBox="1"/>
          <p:nvPr/>
        </p:nvSpPr>
        <p:spPr>
          <a:xfrm flipH="1">
            <a:off x="4030216" y="3327897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E2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5DF5FEFE-73BC-DB7E-6443-B9629AEECFF8}"/>
              </a:ext>
            </a:extLst>
          </p:cNvPr>
          <p:cNvSpPr txBox="1"/>
          <p:nvPr/>
        </p:nvSpPr>
        <p:spPr>
          <a:xfrm flipH="1">
            <a:off x="5381547" y="2752787"/>
            <a:ext cx="4750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B2</a:t>
            </a:r>
          </a:p>
        </p:txBody>
      </p: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E4530D6D-3275-F00A-B39D-2D2708E73600}"/>
              </a:ext>
            </a:extLst>
          </p:cNvPr>
          <p:cNvCxnSpPr>
            <a:cxnSpLocks/>
          </p:cNvCxnSpPr>
          <p:nvPr/>
        </p:nvCxnSpPr>
        <p:spPr>
          <a:xfrm flipH="1">
            <a:off x="4511926" y="3456192"/>
            <a:ext cx="109978" cy="1856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Freeform: Shape 315">
            <a:extLst>
              <a:ext uri="{FF2B5EF4-FFF2-40B4-BE49-F238E27FC236}">
                <a16:creationId xmlns:a16="http://schemas.microsoft.com/office/drawing/2014/main" id="{36E0717A-CE2D-C39B-35B6-85A1E0A4007C}"/>
              </a:ext>
            </a:extLst>
          </p:cNvPr>
          <p:cNvSpPr/>
          <p:nvPr/>
        </p:nvSpPr>
        <p:spPr>
          <a:xfrm>
            <a:off x="4511928" y="2318158"/>
            <a:ext cx="272111" cy="90769"/>
          </a:xfrm>
          <a:custGeom>
            <a:avLst/>
            <a:gdLst>
              <a:gd name="connsiteX0" fmla="*/ 0 w 302079"/>
              <a:gd name="connsiteY0" fmla="*/ 97971 h 97971"/>
              <a:gd name="connsiteX1" fmla="*/ 179615 w 302079"/>
              <a:gd name="connsiteY1" fmla="*/ 0 h 97971"/>
              <a:gd name="connsiteX2" fmla="*/ 302079 w 302079"/>
              <a:gd name="connsiteY2" fmla="*/ 97971 h 9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2079" h="97971">
                <a:moveTo>
                  <a:pt x="0" y="97971"/>
                </a:moveTo>
                <a:cubicBezTo>
                  <a:pt x="64634" y="48985"/>
                  <a:pt x="129269" y="0"/>
                  <a:pt x="179615" y="0"/>
                </a:cubicBezTo>
                <a:cubicBezTo>
                  <a:pt x="229961" y="0"/>
                  <a:pt x="277586" y="77560"/>
                  <a:pt x="302079" y="97971"/>
                </a:cubicBezTo>
              </a:path>
            </a:pathLst>
          </a:cu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9995861B-27A0-5E87-8589-2D7198D1962C}"/>
              </a:ext>
            </a:extLst>
          </p:cNvPr>
          <p:cNvCxnSpPr>
            <a:cxnSpLocks/>
          </p:cNvCxnSpPr>
          <p:nvPr/>
        </p:nvCxnSpPr>
        <p:spPr>
          <a:xfrm>
            <a:off x="4774092" y="2396817"/>
            <a:ext cx="1816378" cy="0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Oval 318">
            <a:extLst>
              <a:ext uri="{FF2B5EF4-FFF2-40B4-BE49-F238E27FC236}">
                <a16:creationId xmlns:a16="http://schemas.microsoft.com/office/drawing/2014/main" id="{E8D1D13A-2E4B-8E35-996C-601BF7B4C0C7}"/>
              </a:ext>
            </a:extLst>
          </p:cNvPr>
          <p:cNvSpPr/>
          <p:nvPr/>
        </p:nvSpPr>
        <p:spPr>
          <a:xfrm rot="10800000" flipH="1">
            <a:off x="6262044" y="1863651"/>
            <a:ext cx="1099172" cy="1057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320" name="Straight Connector 319">
            <a:extLst>
              <a:ext uri="{FF2B5EF4-FFF2-40B4-BE49-F238E27FC236}">
                <a16:creationId xmlns:a16="http://schemas.microsoft.com/office/drawing/2014/main" id="{B116B990-F4AF-803C-BDF4-32D0880EB9C3}"/>
              </a:ext>
            </a:extLst>
          </p:cNvPr>
          <p:cNvCxnSpPr>
            <a:cxnSpLocks/>
          </p:cNvCxnSpPr>
          <p:nvPr/>
        </p:nvCxnSpPr>
        <p:spPr>
          <a:xfrm rot="10800000" flipH="1">
            <a:off x="6595407" y="2010966"/>
            <a:ext cx="0" cy="76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2F95B6E7-F36E-9B12-4FF5-7B6BDE33F128}"/>
              </a:ext>
            </a:extLst>
          </p:cNvPr>
          <p:cNvCxnSpPr>
            <a:cxnSpLocks/>
          </p:cNvCxnSpPr>
          <p:nvPr/>
        </p:nvCxnSpPr>
        <p:spPr>
          <a:xfrm rot="10800000">
            <a:off x="6595407" y="2525388"/>
            <a:ext cx="447823" cy="344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E2154A57-0D2F-6997-84E9-C535D9D325BC}"/>
              </a:ext>
            </a:extLst>
          </p:cNvPr>
          <p:cNvCxnSpPr>
            <a:cxnSpLocks/>
          </p:cNvCxnSpPr>
          <p:nvPr/>
        </p:nvCxnSpPr>
        <p:spPr>
          <a:xfrm rot="10800000" flipV="1">
            <a:off x="6595407" y="1924396"/>
            <a:ext cx="491331" cy="3044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D77FEDDF-D087-B3BC-0381-DAAC6E2F22BA}"/>
              </a:ext>
            </a:extLst>
          </p:cNvPr>
          <p:cNvCxnSpPr>
            <a:cxnSpLocks/>
          </p:cNvCxnSpPr>
          <p:nvPr/>
        </p:nvCxnSpPr>
        <p:spPr>
          <a:xfrm flipH="1">
            <a:off x="6637846" y="2043280"/>
            <a:ext cx="90838" cy="1589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6A2F6877-0294-81D5-FC88-B077E148DDF7}"/>
              </a:ext>
            </a:extLst>
          </p:cNvPr>
          <p:cNvCxnSpPr>
            <a:cxnSpLocks/>
          </p:cNvCxnSpPr>
          <p:nvPr/>
        </p:nvCxnSpPr>
        <p:spPr>
          <a:xfrm flipH="1">
            <a:off x="6613038" y="2202019"/>
            <a:ext cx="1985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72DE44D0-AEAB-0B91-CB0C-86145A144DE3}"/>
              </a:ext>
            </a:extLst>
          </p:cNvPr>
          <p:cNvCxnSpPr>
            <a:cxnSpLocks/>
          </p:cNvCxnSpPr>
          <p:nvPr/>
        </p:nvCxnSpPr>
        <p:spPr>
          <a:xfrm>
            <a:off x="7086738" y="1440929"/>
            <a:ext cx="0" cy="502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CD970166-2FD8-792B-2FBF-368E2136407A}"/>
              </a:ext>
            </a:extLst>
          </p:cNvPr>
          <p:cNvCxnSpPr>
            <a:cxnSpLocks/>
          </p:cNvCxnSpPr>
          <p:nvPr/>
        </p:nvCxnSpPr>
        <p:spPr>
          <a:xfrm>
            <a:off x="7086593" y="3053959"/>
            <a:ext cx="494657" cy="0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5" name="TextBox 22">
                <a:extLst>
                  <a:ext uri="{FF2B5EF4-FFF2-40B4-BE49-F238E27FC236}">
                    <a16:creationId xmlns:a16="http://schemas.microsoft.com/office/drawing/2014/main" id="{5535615B-8B9B-962A-CB93-91F66059C9FB}"/>
                  </a:ext>
                </a:extLst>
              </p:cNvPr>
              <p:cNvSpPr txBox="1"/>
              <p:nvPr/>
            </p:nvSpPr>
            <p:spPr>
              <a:xfrm>
                <a:off x="1324449" y="4479164"/>
                <a:ext cx="59915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5" name="TextBox 22">
                <a:extLst>
                  <a:ext uri="{FF2B5EF4-FFF2-40B4-BE49-F238E27FC236}">
                    <a16:creationId xmlns:a16="http://schemas.microsoft.com/office/drawing/2014/main" id="{5535615B-8B9B-962A-CB93-91F66059C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449" y="4479164"/>
                <a:ext cx="599155" cy="307777"/>
              </a:xfrm>
              <a:prstGeom prst="rect">
                <a:avLst/>
              </a:prstGeom>
              <a:blipFill>
                <a:blip r:embed="rId4"/>
                <a:stretch>
                  <a:fillRect l="-7071" r="-19192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7" name="TextBox 22">
                <a:extLst>
                  <a:ext uri="{FF2B5EF4-FFF2-40B4-BE49-F238E27FC236}">
                    <a16:creationId xmlns:a16="http://schemas.microsoft.com/office/drawing/2014/main" id="{436CD49F-0411-5B7C-2B12-BC008EE47E24}"/>
                  </a:ext>
                </a:extLst>
              </p:cNvPr>
              <p:cNvSpPr txBox="1"/>
              <p:nvPr/>
            </p:nvSpPr>
            <p:spPr>
              <a:xfrm>
                <a:off x="7452639" y="2715197"/>
                <a:ext cx="53149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7" name="TextBox 22">
                <a:extLst>
                  <a:ext uri="{FF2B5EF4-FFF2-40B4-BE49-F238E27FC236}">
                    <a16:creationId xmlns:a16="http://schemas.microsoft.com/office/drawing/2014/main" id="{436CD49F-0411-5B7C-2B12-BC008EE47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639" y="2715197"/>
                <a:ext cx="531499" cy="307777"/>
              </a:xfrm>
              <a:prstGeom prst="rect">
                <a:avLst/>
              </a:prstGeom>
              <a:blipFill>
                <a:blip r:embed="rId5"/>
                <a:stretch>
                  <a:fillRect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A49A668-03EC-B923-2470-9DE13F9B0C36}"/>
              </a:ext>
            </a:extLst>
          </p:cNvPr>
          <p:cNvCxnSpPr>
            <a:cxnSpLocks/>
          </p:cNvCxnSpPr>
          <p:nvPr/>
        </p:nvCxnSpPr>
        <p:spPr>
          <a:xfrm>
            <a:off x="1848186" y="3529732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351898-B311-377F-4ADB-85509A9AF7BF}"/>
              </a:ext>
            </a:extLst>
          </p:cNvPr>
          <p:cNvCxnSpPr>
            <a:cxnSpLocks/>
          </p:cNvCxnSpPr>
          <p:nvPr/>
        </p:nvCxnSpPr>
        <p:spPr>
          <a:xfrm>
            <a:off x="1957451" y="3619260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70CCF45-BC92-738B-1272-5C8D86898E5D}"/>
              </a:ext>
            </a:extLst>
          </p:cNvPr>
          <p:cNvCxnSpPr>
            <a:cxnSpLocks/>
          </p:cNvCxnSpPr>
          <p:nvPr/>
        </p:nvCxnSpPr>
        <p:spPr>
          <a:xfrm>
            <a:off x="1859138" y="4101475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D3931F4-928A-6C02-1527-557AD6AFE6A9}"/>
              </a:ext>
            </a:extLst>
          </p:cNvPr>
          <p:cNvCxnSpPr>
            <a:cxnSpLocks/>
          </p:cNvCxnSpPr>
          <p:nvPr/>
        </p:nvCxnSpPr>
        <p:spPr>
          <a:xfrm>
            <a:off x="1968403" y="4191003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8F5CB7-F86F-0BB3-F9BA-42114E66D0FC}"/>
              </a:ext>
            </a:extLst>
          </p:cNvPr>
          <p:cNvCxnSpPr>
            <a:cxnSpLocks/>
          </p:cNvCxnSpPr>
          <p:nvPr/>
        </p:nvCxnSpPr>
        <p:spPr>
          <a:xfrm>
            <a:off x="2024460" y="4267805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1E8AA03-B563-EBBA-ACE0-9F6F8C504609}"/>
              </a:ext>
            </a:extLst>
          </p:cNvPr>
          <p:cNvCxnSpPr>
            <a:cxnSpLocks/>
          </p:cNvCxnSpPr>
          <p:nvPr/>
        </p:nvCxnSpPr>
        <p:spPr>
          <a:xfrm>
            <a:off x="2065280" y="3014644"/>
            <a:ext cx="0" cy="502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2984C79-C812-5E66-67E4-D7DA2AA25586}"/>
              </a:ext>
            </a:extLst>
          </p:cNvPr>
          <p:cNvCxnSpPr>
            <a:cxnSpLocks/>
          </p:cNvCxnSpPr>
          <p:nvPr/>
        </p:nvCxnSpPr>
        <p:spPr>
          <a:xfrm>
            <a:off x="2065280" y="3616328"/>
            <a:ext cx="0" cy="502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0AB1810-F426-B365-8156-76B0812CCCE4}"/>
              </a:ext>
            </a:extLst>
          </p:cNvPr>
          <p:cNvSpPr txBox="1"/>
          <p:nvPr/>
        </p:nvSpPr>
        <p:spPr>
          <a:xfrm>
            <a:off x="714302" y="-14988"/>
            <a:ext cx="5521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OPAMP-First analog computer</a:t>
            </a:r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D80EA23E-C27C-1268-26BB-30F25BCC6591}"/>
              </a:ext>
            </a:extLst>
          </p:cNvPr>
          <p:cNvSpPr/>
          <p:nvPr/>
        </p:nvSpPr>
        <p:spPr>
          <a:xfrm flipH="1">
            <a:off x="4472513" y="3559042"/>
            <a:ext cx="10095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5FFD21-52EC-B994-0128-DC3A49CD37EC}"/>
              </a:ext>
            </a:extLst>
          </p:cNvPr>
          <p:cNvSpPr txBox="1"/>
          <p:nvPr/>
        </p:nvSpPr>
        <p:spPr>
          <a:xfrm>
            <a:off x="4141074" y="2393248"/>
            <a:ext cx="4382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B54E60-81FF-D23C-E18B-3A5A82FAD2FB}"/>
              </a:ext>
            </a:extLst>
          </p:cNvPr>
          <p:cNvSpPr txBox="1"/>
          <p:nvPr/>
        </p:nvSpPr>
        <p:spPr>
          <a:xfrm flipH="1">
            <a:off x="5829599" y="2141500"/>
            <a:ext cx="4750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DE5F00-C6D9-B612-92C4-33F5848909F8}"/>
              </a:ext>
            </a:extLst>
          </p:cNvPr>
          <p:cNvSpPr txBox="1"/>
          <p:nvPr/>
        </p:nvSpPr>
        <p:spPr>
          <a:xfrm flipH="1">
            <a:off x="6683265" y="1557824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4666BD-F0BD-6B8A-89F7-315794E94946}"/>
              </a:ext>
            </a:extLst>
          </p:cNvPr>
          <p:cNvSpPr txBox="1"/>
          <p:nvPr/>
        </p:nvSpPr>
        <p:spPr>
          <a:xfrm flipH="1">
            <a:off x="6630404" y="3037208"/>
            <a:ext cx="4750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276134F-E1CF-9B4E-7275-04E097F73413}"/>
                  </a:ext>
                </a:extLst>
              </p:cNvPr>
              <p:cNvSpPr txBox="1"/>
              <p:nvPr/>
            </p:nvSpPr>
            <p:spPr>
              <a:xfrm>
                <a:off x="4132656" y="4171387"/>
                <a:ext cx="48226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276134F-E1CF-9B4E-7275-04E097F73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656" y="4171387"/>
                <a:ext cx="482267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52EAA88-944B-B661-017F-8747AB5364B6}"/>
                  </a:ext>
                </a:extLst>
              </p:cNvPr>
              <p:cNvSpPr txBox="1"/>
              <p:nvPr/>
            </p:nvSpPr>
            <p:spPr>
              <a:xfrm>
                <a:off x="2732634" y="1738386"/>
                <a:ext cx="48226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52EAA88-944B-B661-017F-8747AB536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634" y="1738386"/>
                <a:ext cx="482267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1BC3ECC-820C-61C6-B249-8A740BC05030}"/>
              </a:ext>
            </a:extLst>
          </p:cNvPr>
          <p:cNvCxnSpPr>
            <a:cxnSpLocks/>
          </p:cNvCxnSpPr>
          <p:nvPr/>
        </p:nvCxnSpPr>
        <p:spPr>
          <a:xfrm>
            <a:off x="4645477" y="1440544"/>
            <a:ext cx="0" cy="11215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2CC57A9-AF35-9FD4-2EA8-CD9F42B5FF44}"/>
              </a:ext>
            </a:extLst>
          </p:cNvPr>
          <p:cNvSpPr txBox="1"/>
          <p:nvPr/>
        </p:nvSpPr>
        <p:spPr>
          <a:xfrm>
            <a:off x="2900480" y="2811765"/>
            <a:ext cx="5296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317FEAF-9F5F-72D3-39EF-D40E0BB4C0B2}"/>
              </a:ext>
            </a:extLst>
          </p:cNvPr>
          <p:cNvSpPr txBox="1"/>
          <p:nvPr/>
        </p:nvSpPr>
        <p:spPr>
          <a:xfrm>
            <a:off x="4424817" y="2916824"/>
            <a:ext cx="5296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C155D34-8BE6-9332-A37F-635075239565}"/>
              </a:ext>
            </a:extLst>
          </p:cNvPr>
          <p:cNvSpPr txBox="1"/>
          <p:nvPr/>
        </p:nvSpPr>
        <p:spPr>
          <a:xfrm>
            <a:off x="6758084" y="2213535"/>
            <a:ext cx="5296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EC1D6ED-5B23-BDBA-A101-6DB477368F4B}"/>
              </a:ext>
            </a:extLst>
          </p:cNvPr>
          <p:cNvSpPr txBox="1"/>
          <p:nvPr/>
        </p:nvSpPr>
        <p:spPr>
          <a:xfrm flipH="1">
            <a:off x="6812240" y="1924253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EE01291-B0FF-3E07-FAF0-4995139644E7}"/>
              </a:ext>
            </a:extLst>
          </p:cNvPr>
          <p:cNvSpPr txBox="1"/>
          <p:nvPr/>
        </p:nvSpPr>
        <p:spPr>
          <a:xfrm flipH="1">
            <a:off x="6174580" y="2360085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7CBD7EA-2125-91FE-8C53-61D105D9E5D6}"/>
              </a:ext>
            </a:extLst>
          </p:cNvPr>
          <p:cNvSpPr txBox="1"/>
          <p:nvPr/>
        </p:nvSpPr>
        <p:spPr>
          <a:xfrm flipH="1">
            <a:off x="6805477" y="2517433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2901875-BDFC-A687-A8A0-E1BED7619553}"/>
                  </a:ext>
                </a:extLst>
              </p:cNvPr>
              <p:cNvSpPr txBox="1"/>
              <p:nvPr/>
            </p:nvSpPr>
            <p:spPr>
              <a:xfrm>
                <a:off x="6591757" y="3330531"/>
                <a:ext cx="48226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2901875-BDFC-A687-A8A0-E1BED7619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757" y="3330531"/>
                <a:ext cx="482267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22">
                <a:extLst>
                  <a:ext uri="{FF2B5EF4-FFF2-40B4-BE49-F238E27FC236}">
                    <a16:creationId xmlns:a16="http://schemas.microsoft.com/office/drawing/2014/main" id="{C8F7BBC0-6D85-EE33-D5A6-C613E057AE60}"/>
                  </a:ext>
                </a:extLst>
              </p:cNvPr>
              <p:cNvSpPr txBox="1"/>
              <p:nvPr/>
            </p:nvSpPr>
            <p:spPr>
              <a:xfrm>
                <a:off x="1289949" y="1286378"/>
                <a:ext cx="707854" cy="308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+15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22">
                <a:extLst>
                  <a:ext uri="{FF2B5EF4-FFF2-40B4-BE49-F238E27FC236}">
                    <a16:creationId xmlns:a16="http://schemas.microsoft.com/office/drawing/2014/main" id="{C8F7BBC0-6D85-EE33-D5A6-C613E057A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949" y="1286378"/>
                <a:ext cx="707854" cy="308332"/>
              </a:xfrm>
              <a:prstGeom prst="rect">
                <a:avLst/>
              </a:prstGeom>
              <a:blipFill>
                <a:blip r:embed="rId9"/>
                <a:stretch>
                  <a:fillRect l="-7759" r="-689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F56A1A57-A1CC-88D7-FEBE-1923C7574C51}"/>
              </a:ext>
            </a:extLst>
          </p:cNvPr>
          <p:cNvGrpSpPr/>
          <p:nvPr/>
        </p:nvGrpSpPr>
        <p:grpSpPr>
          <a:xfrm>
            <a:off x="5564329" y="2895700"/>
            <a:ext cx="1091826" cy="272050"/>
            <a:chOff x="4676775" y="1682364"/>
            <a:chExt cx="1619250" cy="693028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1EF7C64-E17B-6536-BC8E-D177F49203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D67E98C-198B-31BD-0352-4842B9863E7C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03DA0FD-AF1B-A5C2-684C-5EB4D48ADF4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C0C7DD2-EF96-9CA1-4EE1-F627DB5F6C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03048A3-8D76-7EDB-49E0-D4D17CA830C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4CD0636-2B9F-3120-AAF3-EFDFE995EA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98AF82B-B87B-F522-0685-36C7909977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856D042-23A8-7AC0-864F-E92667087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BF75D7B-AC93-1D3A-0485-27A69E664DAA}"/>
              </a:ext>
            </a:extLst>
          </p:cNvPr>
          <p:cNvCxnSpPr>
            <a:cxnSpLocks/>
          </p:cNvCxnSpPr>
          <p:nvPr/>
        </p:nvCxnSpPr>
        <p:spPr>
          <a:xfrm flipH="1" flipV="1">
            <a:off x="6572393" y="3058233"/>
            <a:ext cx="586318" cy="52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3DD6810-C37F-AF20-BF12-6980B58778DF}"/>
              </a:ext>
            </a:extLst>
          </p:cNvPr>
          <p:cNvGrpSpPr/>
          <p:nvPr/>
        </p:nvGrpSpPr>
        <p:grpSpPr>
          <a:xfrm rot="16200000" flipH="1">
            <a:off x="5083700" y="3423583"/>
            <a:ext cx="1030293" cy="289652"/>
            <a:chOff x="4676775" y="1682364"/>
            <a:chExt cx="1619250" cy="693028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7FDA7E4-FAF3-D334-7E1C-3889F603C0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07C0F68-AD1A-F201-EDE4-77D8CC80B3AE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8BE8690-93D9-1964-0DA8-2D5CA11E83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12C7864-6F22-92E1-9E0B-B1E1E8816A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5907223-CD39-31D8-8A37-8E76D4A1EC6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1BE302D-DC3A-0685-26DE-3A9D3BB4B2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42A76C0D-14FF-4EE8-82FA-5D1197AF5D6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CDFFBD83-69B4-F0F7-3FD1-07EEE36DE5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7571561-6746-0E98-428C-70BEF6605A26}"/>
              </a:ext>
            </a:extLst>
          </p:cNvPr>
          <p:cNvCxnSpPr>
            <a:cxnSpLocks/>
          </p:cNvCxnSpPr>
          <p:nvPr/>
        </p:nvCxnSpPr>
        <p:spPr>
          <a:xfrm>
            <a:off x="5406256" y="4081859"/>
            <a:ext cx="408295" cy="0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86EEE7D6-593C-C5B9-869B-0EB0AF723EE4}"/>
              </a:ext>
            </a:extLst>
          </p:cNvPr>
          <p:cNvCxnSpPr>
            <a:cxnSpLocks/>
          </p:cNvCxnSpPr>
          <p:nvPr/>
        </p:nvCxnSpPr>
        <p:spPr>
          <a:xfrm>
            <a:off x="5515521" y="4171387"/>
            <a:ext cx="210972" cy="0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114BEC82-FD09-8C84-BC1C-BBEF83E01715}"/>
              </a:ext>
            </a:extLst>
          </p:cNvPr>
          <p:cNvCxnSpPr>
            <a:cxnSpLocks/>
          </p:cNvCxnSpPr>
          <p:nvPr/>
        </p:nvCxnSpPr>
        <p:spPr>
          <a:xfrm>
            <a:off x="5571578" y="4248189"/>
            <a:ext cx="101201" cy="0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4051A5F1-361F-8E78-E622-5E260C31E0DC}"/>
              </a:ext>
            </a:extLst>
          </p:cNvPr>
          <p:cNvSpPr txBox="1"/>
          <p:nvPr/>
        </p:nvSpPr>
        <p:spPr>
          <a:xfrm>
            <a:off x="1350596" y="3139740"/>
            <a:ext cx="482267" cy="30777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1V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103E250-3191-D3AA-F3DA-DE3A7806F66C}"/>
              </a:ext>
            </a:extLst>
          </p:cNvPr>
          <p:cNvSpPr txBox="1"/>
          <p:nvPr/>
        </p:nvSpPr>
        <p:spPr>
          <a:xfrm>
            <a:off x="5381044" y="2487935"/>
            <a:ext cx="482267" cy="30777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1V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67E6F78-925A-C649-8D12-C2C068D84917}"/>
              </a:ext>
            </a:extLst>
          </p:cNvPr>
          <p:cNvSpPr txBox="1"/>
          <p:nvPr/>
        </p:nvSpPr>
        <p:spPr>
          <a:xfrm flipH="1">
            <a:off x="5906864" y="3109645"/>
            <a:ext cx="6250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</a:rPr>
              <a:t>R=9k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B9B9932-893C-2417-D4DD-5EA5237B20E8}"/>
              </a:ext>
            </a:extLst>
          </p:cNvPr>
          <p:cNvSpPr txBox="1"/>
          <p:nvPr/>
        </p:nvSpPr>
        <p:spPr>
          <a:xfrm>
            <a:off x="7273233" y="3136126"/>
            <a:ext cx="653062" cy="30777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10V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FC894AB-8930-B4A9-A0C3-7F426C3A1966}"/>
              </a:ext>
            </a:extLst>
          </p:cNvPr>
          <p:cNvSpPr txBox="1"/>
          <p:nvPr/>
        </p:nvSpPr>
        <p:spPr>
          <a:xfrm>
            <a:off x="1681923" y="501526"/>
            <a:ext cx="5807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highlight>
                  <a:srgbClr val="FFFF00"/>
                </a:highlight>
              </a:rPr>
              <a:t>What happed if I want 10 gain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EEEF18-F5E1-90C9-25AE-1065431177F4}"/>
              </a:ext>
            </a:extLst>
          </p:cNvPr>
          <p:cNvSpPr txBox="1"/>
          <p:nvPr/>
        </p:nvSpPr>
        <p:spPr>
          <a:xfrm flipH="1">
            <a:off x="5713642" y="3459932"/>
            <a:ext cx="6250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</a:rPr>
              <a:t>R=1k</a:t>
            </a:r>
          </a:p>
        </p:txBody>
      </p:sp>
    </p:spTree>
    <p:extLst>
      <p:ext uri="{BB962C8B-B14F-4D97-AF65-F5344CB8AC3E}">
        <p14:creationId xmlns:p14="http://schemas.microsoft.com/office/powerpoint/2010/main" val="372852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CF5FEAD6-4711-4217-0379-C2217E2DD969}"/>
              </a:ext>
            </a:extLst>
          </p:cNvPr>
          <p:cNvCxnSpPr>
            <a:cxnSpLocks/>
          </p:cNvCxnSpPr>
          <p:nvPr/>
        </p:nvCxnSpPr>
        <p:spPr>
          <a:xfrm>
            <a:off x="7673660" y="2414960"/>
            <a:ext cx="0" cy="502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14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CE3AE09-8828-F5A8-AB1F-8F08D081D1D1}"/>
              </a:ext>
            </a:extLst>
          </p:cNvPr>
          <p:cNvSpPr/>
          <p:nvPr/>
        </p:nvSpPr>
        <p:spPr>
          <a:xfrm>
            <a:off x="1193658" y="2317804"/>
            <a:ext cx="1094766" cy="1057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6955F6-26AA-9D20-8B05-1E41FA816D62}"/>
              </a:ext>
            </a:extLst>
          </p:cNvPr>
          <p:cNvCxnSpPr>
            <a:cxnSpLocks/>
          </p:cNvCxnSpPr>
          <p:nvPr/>
        </p:nvCxnSpPr>
        <p:spPr>
          <a:xfrm>
            <a:off x="1525685" y="2465117"/>
            <a:ext cx="0" cy="76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2C5C90-01D7-29D7-35E5-14F234E4A8A0}"/>
              </a:ext>
            </a:extLst>
          </p:cNvPr>
          <p:cNvCxnSpPr>
            <a:cxnSpLocks/>
          </p:cNvCxnSpPr>
          <p:nvPr/>
        </p:nvCxnSpPr>
        <p:spPr>
          <a:xfrm flipH="1">
            <a:off x="1525685" y="2368966"/>
            <a:ext cx="446028" cy="344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824794-3F9D-10F9-8A35-4231D78C5109}"/>
              </a:ext>
            </a:extLst>
          </p:cNvPr>
          <p:cNvCxnSpPr>
            <a:cxnSpLocks/>
          </p:cNvCxnSpPr>
          <p:nvPr/>
        </p:nvCxnSpPr>
        <p:spPr>
          <a:xfrm flipH="1" flipV="1">
            <a:off x="1525685" y="3009984"/>
            <a:ext cx="489362" cy="3044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430D06-1352-29A5-81F8-26A4CA630B94}"/>
              </a:ext>
            </a:extLst>
          </p:cNvPr>
          <p:cNvCxnSpPr>
            <a:cxnSpLocks/>
          </p:cNvCxnSpPr>
          <p:nvPr/>
        </p:nvCxnSpPr>
        <p:spPr>
          <a:xfrm flipH="1" flipV="1">
            <a:off x="1803781" y="3266784"/>
            <a:ext cx="211265" cy="476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267BD7-1BFB-BF2C-EF1A-CC4F738E9A87}"/>
              </a:ext>
            </a:extLst>
          </p:cNvPr>
          <p:cNvCxnSpPr>
            <a:cxnSpLocks/>
          </p:cNvCxnSpPr>
          <p:nvPr/>
        </p:nvCxnSpPr>
        <p:spPr>
          <a:xfrm flipH="1" flipV="1">
            <a:off x="1907216" y="3145357"/>
            <a:ext cx="116990" cy="1681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BC6ACE-104A-28C2-3115-8438BD01779A}"/>
              </a:ext>
            </a:extLst>
          </p:cNvPr>
          <p:cNvCxnSpPr>
            <a:cxnSpLocks/>
          </p:cNvCxnSpPr>
          <p:nvPr/>
        </p:nvCxnSpPr>
        <p:spPr>
          <a:xfrm>
            <a:off x="749577" y="2861056"/>
            <a:ext cx="763539" cy="145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C2C310-0ED0-752E-5167-3CB0A715F3B8}"/>
              </a:ext>
            </a:extLst>
          </p:cNvPr>
          <p:cNvCxnSpPr>
            <a:cxnSpLocks/>
          </p:cNvCxnSpPr>
          <p:nvPr/>
        </p:nvCxnSpPr>
        <p:spPr>
          <a:xfrm>
            <a:off x="2034985" y="3469642"/>
            <a:ext cx="12702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A61ECF4-D41C-BFC5-A72E-BB87D48F0528}"/>
              </a:ext>
            </a:extLst>
          </p:cNvPr>
          <p:cNvCxnSpPr>
            <a:cxnSpLocks/>
            <a:endCxn id="109" idx="6"/>
          </p:cNvCxnSpPr>
          <p:nvPr/>
        </p:nvCxnSpPr>
        <p:spPr>
          <a:xfrm>
            <a:off x="2026097" y="3286084"/>
            <a:ext cx="95452" cy="1464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F9D073-4A57-6401-A0BD-E57DA8E58D46}"/>
              </a:ext>
            </a:extLst>
          </p:cNvPr>
          <p:cNvGrpSpPr/>
          <p:nvPr/>
        </p:nvGrpSpPr>
        <p:grpSpPr>
          <a:xfrm rot="5400000">
            <a:off x="1447578" y="1693162"/>
            <a:ext cx="1091826" cy="272050"/>
            <a:chOff x="4676775" y="1682364"/>
            <a:chExt cx="1619250" cy="693028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74131D7-4933-2B2B-177C-8DBC65D5A0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E4E4182-4321-443F-C559-0F2EBA6A544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56F6172-8ECC-F15B-F93D-7D4807D395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CDEC16A-91B7-3F37-379C-06D2F105FC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0ED2E3C-6382-5B68-F90C-02B5CE56166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6B2F0D3-E711-258F-B8B8-53C889A0C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7B0D2F4-1CAA-593D-1FB6-AADF49C867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94311B2-3CF1-432B-78A9-E754B8DD8A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A673DF7-369A-1E28-5BF0-AFC4810994C3}"/>
              </a:ext>
            </a:extLst>
          </p:cNvPr>
          <p:cNvCxnSpPr>
            <a:cxnSpLocks/>
          </p:cNvCxnSpPr>
          <p:nvPr/>
        </p:nvCxnSpPr>
        <p:spPr>
          <a:xfrm>
            <a:off x="749577" y="1291394"/>
            <a:ext cx="5029476" cy="0"/>
          </a:xfrm>
          <a:prstGeom prst="line">
            <a:avLst/>
          </a:prstGeom>
          <a:ln w="28575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874A012-FBD6-39BB-CCD3-DBEA4A37893B}"/>
              </a:ext>
            </a:extLst>
          </p:cNvPr>
          <p:cNvCxnSpPr>
            <a:cxnSpLocks/>
          </p:cNvCxnSpPr>
          <p:nvPr/>
        </p:nvCxnSpPr>
        <p:spPr>
          <a:xfrm>
            <a:off x="1962782" y="2259112"/>
            <a:ext cx="1241461" cy="0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F2E1534-588B-AD1F-0F2F-C663ADE45BBE}"/>
              </a:ext>
            </a:extLst>
          </p:cNvPr>
          <p:cNvGrpSpPr/>
          <p:nvPr/>
        </p:nvGrpSpPr>
        <p:grpSpPr>
          <a:xfrm rot="5400000">
            <a:off x="5248667" y="3128729"/>
            <a:ext cx="1091826" cy="288092"/>
            <a:chOff x="4676775" y="1682364"/>
            <a:chExt cx="1619250" cy="693028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9289580-DC7E-E422-C784-9C566CB83F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359E390-0A29-E572-6132-B4FAAEB6874D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AF2BA2F-A653-FC41-4CEE-E4F4DBF3EC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048CF64-5225-9C1B-37E5-BE9DC26DDC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62BC27E-AE61-ACFF-441B-E844CF7F98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ABC4838-86F4-D72F-6D9A-586D5D4C4B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156B7AE-5A4F-D61C-4526-B76800CF80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A10AC43-659B-EA78-76F1-2AC9C54895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D538471E-C80A-7689-3701-97B50802CAF2}"/>
              </a:ext>
            </a:extLst>
          </p:cNvPr>
          <p:cNvSpPr txBox="1"/>
          <p:nvPr/>
        </p:nvSpPr>
        <p:spPr>
          <a:xfrm>
            <a:off x="1483247" y="2066793"/>
            <a:ext cx="4382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02AD1F9-685F-DD2E-B501-C2814431FA7E}"/>
              </a:ext>
            </a:extLst>
          </p:cNvPr>
          <p:cNvSpPr txBox="1"/>
          <p:nvPr/>
        </p:nvSpPr>
        <p:spPr>
          <a:xfrm>
            <a:off x="2133838" y="3172875"/>
            <a:ext cx="4326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FD156E20-3E25-70EE-A33E-C2ACEA3CB5D9}"/>
              </a:ext>
            </a:extLst>
          </p:cNvPr>
          <p:cNvSpPr txBox="1"/>
          <p:nvPr/>
        </p:nvSpPr>
        <p:spPr>
          <a:xfrm>
            <a:off x="724870" y="2567160"/>
            <a:ext cx="4822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B1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D6D58D88-D78D-64C2-5B93-316E383A60EC}"/>
              </a:ext>
            </a:extLst>
          </p:cNvPr>
          <p:cNvSpPr/>
          <p:nvPr/>
        </p:nvSpPr>
        <p:spPr>
          <a:xfrm>
            <a:off x="2019053" y="3381298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817B23EB-2CC1-F75E-0F88-9BC70244045C}"/>
              </a:ext>
            </a:extLst>
          </p:cNvPr>
          <p:cNvSpPr/>
          <p:nvPr/>
        </p:nvSpPr>
        <p:spPr>
          <a:xfrm>
            <a:off x="1912196" y="2192130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54C567D-C3FE-4515-1E40-126B049D8F21}"/>
              </a:ext>
            </a:extLst>
          </p:cNvPr>
          <p:cNvSpPr/>
          <p:nvPr/>
        </p:nvSpPr>
        <p:spPr>
          <a:xfrm>
            <a:off x="705504" y="2815797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19B64FC3-434C-F1F3-6373-B35D8CDDA45D}"/>
              </a:ext>
            </a:extLst>
          </p:cNvPr>
          <p:cNvCxnSpPr>
            <a:cxnSpLocks/>
          </p:cNvCxnSpPr>
          <p:nvPr/>
        </p:nvCxnSpPr>
        <p:spPr>
          <a:xfrm>
            <a:off x="5766781" y="3742486"/>
            <a:ext cx="0" cy="7683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6ED7A2C9-26D1-D8C1-70AC-78E6197AB27B}"/>
              </a:ext>
            </a:extLst>
          </p:cNvPr>
          <p:cNvCxnSpPr>
            <a:cxnSpLocks/>
          </p:cNvCxnSpPr>
          <p:nvPr/>
        </p:nvCxnSpPr>
        <p:spPr>
          <a:xfrm>
            <a:off x="724870" y="4513425"/>
            <a:ext cx="5066683" cy="0"/>
          </a:xfrm>
          <a:prstGeom prst="line">
            <a:avLst/>
          </a:prstGeom>
          <a:ln w="28575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1CE1B9BB-5BC6-6654-75CC-31DCFBD86E8E}"/>
              </a:ext>
            </a:extLst>
          </p:cNvPr>
          <p:cNvSpPr/>
          <p:nvPr/>
        </p:nvSpPr>
        <p:spPr>
          <a:xfrm flipH="1">
            <a:off x="3008816" y="2345775"/>
            <a:ext cx="1078322" cy="1057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20ACD0D-3D2A-8316-79CF-C3311FC0C80F}"/>
              </a:ext>
            </a:extLst>
          </p:cNvPr>
          <p:cNvCxnSpPr>
            <a:cxnSpLocks/>
          </p:cNvCxnSpPr>
          <p:nvPr/>
        </p:nvCxnSpPr>
        <p:spPr>
          <a:xfrm flipH="1">
            <a:off x="3760099" y="2493088"/>
            <a:ext cx="0" cy="76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AEEEB7C-459F-46D7-FDB0-5E527EE6A594}"/>
              </a:ext>
            </a:extLst>
          </p:cNvPr>
          <p:cNvCxnSpPr>
            <a:cxnSpLocks/>
          </p:cNvCxnSpPr>
          <p:nvPr/>
        </p:nvCxnSpPr>
        <p:spPr>
          <a:xfrm>
            <a:off x="3320770" y="2396937"/>
            <a:ext cx="439329" cy="344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7CEA427-FB2F-CF8A-1F2E-37706EBEA0C4}"/>
              </a:ext>
            </a:extLst>
          </p:cNvPr>
          <p:cNvCxnSpPr>
            <a:cxnSpLocks/>
          </p:cNvCxnSpPr>
          <p:nvPr/>
        </p:nvCxnSpPr>
        <p:spPr>
          <a:xfrm flipV="1">
            <a:off x="3278087" y="3037955"/>
            <a:ext cx="482012" cy="3044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F68273-0E38-8485-F83A-6B46296202AF}"/>
              </a:ext>
            </a:extLst>
          </p:cNvPr>
          <p:cNvCxnSpPr>
            <a:cxnSpLocks/>
          </p:cNvCxnSpPr>
          <p:nvPr/>
        </p:nvCxnSpPr>
        <p:spPr>
          <a:xfrm flipV="1">
            <a:off x="3278088" y="3294755"/>
            <a:ext cx="208092" cy="476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950377D-D2AE-B4B8-63EC-4D12B00709AD}"/>
              </a:ext>
            </a:extLst>
          </p:cNvPr>
          <p:cNvCxnSpPr>
            <a:cxnSpLocks/>
          </p:cNvCxnSpPr>
          <p:nvPr/>
        </p:nvCxnSpPr>
        <p:spPr>
          <a:xfrm flipV="1">
            <a:off x="3269065" y="3173328"/>
            <a:ext cx="115233" cy="1681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728418E-A32B-10E2-C1B4-2397D2313647}"/>
              </a:ext>
            </a:extLst>
          </p:cNvPr>
          <p:cNvCxnSpPr>
            <a:cxnSpLocks/>
          </p:cNvCxnSpPr>
          <p:nvPr/>
        </p:nvCxnSpPr>
        <p:spPr>
          <a:xfrm flipH="1">
            <a:off x="3772479" y="2903548"/>
            <a:ext cx="4613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A5AD307A-6D3C-E5A8-5ECB-C03126347CE7}"/>
              </a:ext>
            </a:extLst>
          </p:cNvPr>
          <p:cNvCxnSpPr>
            <a:cxnSpLocks/>
          </p:cNvCxnSpPr>
          <p:nvPr/>
        </p:nvCxnSpPr>
        <p:spPr>
          <a:xfrm flipH="1" flipV="1">
            <a:off x="3764470" y="2897619"/>
            <a:ext cx="586318" cy="52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A2803A58-2651-5BA0-B61F-04517AA1072A}"/>
              </a:ext>
            </a:extLst>
          </p:cNvPr>
          <p:cNvGrpSpPr/>
          <p:nvPr/>
        </p:nvGrpSpPr>
        <p:grpSpPr>
          <a:xfrm rot="16200000" flipH="1">
            <a:off x="2151080" y="3853453"/>
            <a:ext cx="1030293" cy="289652"/>
            <a:chOff x="4676775" y="1682364"/>
            <a:chExt cx="1619250" cy="693028"/>
          </a:xfrm>
        </p:grpSpPr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D40EDF2D-DBBA-0883-F8E7-2901329EF1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96CC507B-5EC5-F3F5-C4AD-EDB293D0B9B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60A78721-54D7-E142-74B2-6742597DFF5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6468EF77-7F49-123A-EF39-88060B81D1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5736E0F9-F6ED-29A0-4E01-E63973A18E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1517D099-221A-85DB-C341-BBB07DBB06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6C0DD403-64CD-A75E-5FAB-DD4BE9F027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1A72B3F8-F845-36F5-6433-92022832A8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1" name="TextBox 190">
            <a:extLst>
              <a:ext uri="{FF2B5EF4-FFF2-40B4-BE49-F238E27FC236}">
                <a16:creationId xmlns:a16="http://schemas.microsoft.com/office/drawing/2014/main" id="{609CA4ED-A28E-5A80-0F3B-D26F83D41F5A}"/>
              </a:ext>
            </a:extLst>
          </p:cNvPr>
          <p:cNvSpPr txBox="1"/>
          <p:nvPr/>
        </p:nvSpPr>
        <p:spPr>
          <a:xfrm flipH="1">
            <a:off x="2722531" y="3170241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E2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5DF5FEFE-73BC-DB7E-6443-B9629AEECFF8}"/>
              </a:ext>
            </a:extLst>
          </p:cNvPr>
          <p:cNvSpPr txBox="1"/>
          <p:nvPr/>
        </p:nvSpPr>
        <p:spPr>
          <a:xfrm flipH="1">
            <a:off x="4073862" y="2595131"/>
            <a:ext cx="4750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B2</a:t>
            </a:r>
          </a:p>
        </p:txBody>
      </p: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E4530D6D-3275-F00A-B39D-2D2708E73600}"/>
              </a:ext>
            </a:extLst>
          </p:cNvPr>
          <p:cNvCxnSpPr>
            <a:cxnSpLocks/>
          </p:cNvCxnSpPr>
          <p:nvPr/>
        </p:nvCxnSpPr>
        <p:spPr>
          <a:xfrm flipH="1">
            <a:off x="3204241" y="3298536"/>
            <a:ext cx="109978" cy="1856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Freeform: Shape 315">
            <a:extLst>
              <a:ext uri="{FF2B5EF4-FFF2-40B4-BE49-F238E27FC236}">
                <a16:creationId xmlns:a16="http://schemas.microsoft.com/office/drawing/2014/main" id="{36E0717A-CE2D-C39B-35B6-85A1E0A4007C}"/>
              </a:ext>
            </a:extLst>
          </p:cNvPr>
          <p:cNvSpPr/>
          <p:nvPr/>
        </p:nvSpPr>
        <p:spPr>
          <a:xfrm>
            <a:off x="3204243" y="2160502"/>
            <a:ext cx="272111" cy="90769"/>
          </a:xfrm>
          <a:custGeom>
            <a:avLst/>
            <a:gdLst>
              <a:gd name="connsiteX0" fmla="*/ 0 w 302079"/>
              <a:gd name="connsiteY0" fmla="*/ 97971 h 97971"/>
              <a:gd name="connsiteX1" fmla="*/ 179615 w 302079"/>
              <a:gd name="connsiteY1" fmla="*/ 0 h 97971"/>
              <a:gd name="connsiteX2" fmla="*/ 302079 w 302079"/>
              <a:gd name="connsiteY2" fmla="*/ 97971 h 9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2079" h="97971">
                <a:moveTo>
                  <a:pt x="0" y="97971"/>
                </a:moveTo>
                <a:cubicBezTo>
                  <a:pt x="64634" y="48985"/>
                  <a:pt x="129269" y="0"/>
                  <a:pt x="179615" y="0"/>
                </a:cubicBezTo>
                <a:cubicBezTo>
                  <a:pt x="229961" y="0"/>
                  <a:pt x="277586" y="77560"/>
                  <a:pt x="302079" y="97971"/>
                </a:cubicBezTo>
              </a:path>
            </a:pathLst>
          </a:cu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9995861B-27A0-5E87-8589-2D7198D1962C}"/>
              </a:ext>
            </a:extLst>
          </p:cNvPr>
          <p:cNvCxnSpPr>
            <a:cxnSpLocks/>
          </p:cNvCxnSpPr>
          <p:nvPr/>
        </p:nvCxnSpPr>
        <p:spPr>
          <a:xfrm>
            <a:off x="3466407" y="2239161"/>
            <a:ext cx="1816378" cy="0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Oval 318">
            <a:extLst>
              <a:ext uri="{FF2B5EF4-FFF2-40B4-BE49-F238E27FC236}">
                <a16:creationId xmlns:a16="http://schemas.microsoft.com/office/drawing/2014/main" id="{E8D1D13A-2E4B-8E35-996C-601BF7B4C0C7}"/>
              </a:ext>
            </a:extLst>
          </p:cNvPr>
          <p:cNvSpPr/>
          <p:nvPr/>
        </p:nvSpPr>
        <p:spPr>
          <a:xfrm rot="10800000" flipH="1">
            <a:off x="4954359" y="1705995"/>
            <a:ext cx="1099172" cy="1057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320" name="Straight Connector 319">
            <a:extLst>
              <a:ext uri="{FF2B5EF4-FFF2-40B4-BE49-F238E27FC236}">
                <a16:creationId xmlns:a16="http://schemas.microsoft.com/office/drawing/2014/main" id="{B116B990-F4AF-803C-BDF4-32D0880EB9C3}"/>
              </a:ext>
            </a:extLst>
          </p:cNvPr>
          <p:cNvCxnSpPr>
            <a:cxnSpLocks/>
          </p:cNvCxnSpPr>
          <p:nvPr/>
        </p:nvCxnSpPr>
        <p:spPr>
          <a:xfrm rot="10800000" flipH="1">
            <a:off x="5287722" y="1853310"/>
            <a:ext cx="0" cy="76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2F95B6E7-F36E-9B12-4FF5-7B6BDE33F128}"/>
              </a:ext>
            </a:extLst>
          </p:cNvPr>
          <p:cNvCxnSpPr>
            <a:cxnSpLocks/>
          </p:cNvCxnSpPr>
          <p:nvPr/>
        </p:nvCxnSpPr>
        <p:spPr>
          <a:xfrm rot="10800000">
            <a:off x="5287722" y="2367732"/>
            <a:ext cx="447823" cy="344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E2154A57-0D2F-6997-84E9-C535D9D325BC}"/>
              </a:ext>
            </a:extLst>
          </p:cNvPr>
          <p:cNvCxnSpPr>
            <a:cxnSpLocks/>
          </p:cNvCxnSpPr>
          <p:nvPr/>
        </p:nvCxnSpPr>
        <p:spPr>
          <a:xfrm rot="10800000" flipV="1">
            <a:off x="5287722" y="1766740"/>
            <a:ext cx="491331" cy="3044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D77FEDDF-D087-B3BC-0381-DAAC6E2F22BA}"/>
              </a:ext>
            </a:extLst>
          </p:cNvPr>
          <p:cNvCxnSpPr>
            <a:cxnSpLocks/>
          </p:cNvCxnSpPr>
          <p:nvPr/>
        </p:nvCxnSpPr>
        <p:spPr>
          <a:xfrm flipH="1">
            <a:off x="5330161" y="1885624"/>
            <a:ext cx="90838" cy="1589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6A2F6877-0294-81D5-FC88-B077E148DDF7}"/>
              </a:ext>
            </a:extLst>
          </p:cNvPr>
          <p:cNvCxnSpPr>
            <a:cxnSpLocks/>
          </p:cNvCxnSpPr>
          <p:nvPr/>
        </p:nvCxnSpPr>
        <p:spPr>
          <a:xfrm flipH="1">
            <a:off x="5305353" y="2044363"/>
            <a:ext cx="1985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72DE44D0-AEAB-0B91-CB0C-86145A144DE3}"/>
              </a:ext>
            </a:extLst>
          </p:cNvPr>
          <p:cNvCxnSpPr>
            <a:cxnSpLocks/>
          </p:cNvCxnSpPr>
          <p:nvPr/>
        </p:nvCxnSpPr>
        <p:spPr>
          <a:xfrm>
            <a:off x="5779053" y="1283273"/>
            <a:ext cx="0" cy="502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CD970166-2FD8-792B-2FBF-368E2136407A}"/>
              </a:ext>
            </a:extLst>
          </p:cNvPr>
          <p:cNvCxnSpPr>
            <a:cxnSpLocks/>
          </p:cNvCxnSpPr>
          <p:nvPr/>
        </p:nvCxnSpPr>
        <p:spPr>
          <a:xfrm>
            <a:off x="5778908" y="2896303"/>
            <a:ext cx="494657" cy="0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5" name="TextBox 22">
                <a:extLst>
                  <a:ext uri="{FF2B5EF4-FFF2-40B4-BE49-F238E27FC236}">
                    <a16:creationId xmlns:a16="http://schemas.microsoft.com/office/drawing/2014/main" id="{5535615B-8B9B-962A-CB93-91F66059C9FB}"/>
                  </a:ext>
                </a:extLst>
              </p:cNvPr>
              <p:cNvSpPr txBox="1"/>
              <p:nvPr/>
            </p:nvSpPr>
            <p:spPr>
              <a:xfrm>
                <a:off x="16764" y="4321508"/>
                <a:ext cx="59915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5" name="TextBox 22">
                <a:extLst>
                  <a:ext uri="{FF2B5EF4-FFF2-40B4-BE49-F238E27FC236}">
                    <a16:creationId xmlns:a16="http://schemas.microsoft.com/office/drawing/2014/main" id="{5535615B-8B9B-962A-CB93-91F66059C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" y="4321508"/>
                <a:ext cx="599155" cy="307777"/>
              </a:xfrm>
              <a:prstGeom prst="rect">
                <a:avLst/>
              </a:prstGeom>
              <a:blipFill>
                <a:blip r:embed="rId4"/>
                <a:stretch>
                  <a:fillRect l="-8163" r="-20408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7" name="TextBox 22">
                <a:extLst>
                  <a:ext uri="{FF2B5EF4-FFF2-40B4-BE49-F238E27FC236}">
                    <a16:creationId xmlns:a16="http://schemas.microsoft.com/office/drawing/2014/main" id="{436CD49F-0411-5B7C-2B12-BC008EE47E24}"/>
                  </a:ext>
                </a:extLst>
              </p:cNvPr>
              <p:cNvSpPr txBox="1"/>
              <p:nvPr/>
            </p:nvSpPr>
            <p:spPr>
              <a:xfrm>
                <a:off x="6250956" y="2937416"/>
                <a:ext cx="53149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7" name="TextBox 22">
                <a:extLst>
                  <a:ext uri="{FF2B5EF4-FFF2-40B4-BE49-F238E27FC236}">
                    <a16:creationId xmlns:a16="http://schemas.microsoft.com/office/drawing/2014/main" id="{436CD49F-0411-5B7C-2B12-BC008EE47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0956" y="2937416"/>
                <a:ext cx="531499" cy="307777"/>
              </a:xfrm>
              <a:prstGeom prst="rect">
                <a:avLst/>
              </a:prstGeom>
              <a:blipFill>
                <a:blip r:embed="rId5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A49A668-03EC-B923-2470-9DE13F9B0C36}"/>
              </a:ext>
            </a:extLst>
          </p:cNvPr>
          <p:cNvCxnSpPr>
            <a:cxnSpLocks/>
          </p:cNvCxnSpPr>
          <p:nvPr/>
        </p:nvCxnSpPr>
        <p:spPr>
          <a:xfrm>
            <a:off x="540501" y="3372076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351898-B311-377F-4ADB-85509A9AF7BF}"/>
              </a:ext>
            </a:extLst>
          </p:cNvPr>
          <p:cNvCxnSpPr>
            <a:cxnSpLocks/>
          </p:cNvCxnSpPr>
          <p:nvPr/>
        </p:nvCxnSpPr>
        <p:spPr>
          <a:xfrm>
            <a:off x="649766" y="3461604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70CCF45-BC92-738B-1272-5C8D86898E5D}"/>
              </a:ext>
            </a:extLst>
          </p:cNvPr>
          <p:cNvCxnSpPr>
            <a:cxnSpLocks/>
          </p:cNvCxnSpPr>
          <p:nvPr/>
        </p:nvCxnSpPr>
        <p:spPr>
          <a:xfrm>
            <a:off x="551453" y="3943819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D3931F4-928A-6C02-1527-557AD6AFE6A9}"/>
              </a:ext>
            </a:extLst>
          </p:cNvPr>
          <p:cNvCxnSpPr>
            <a:cxnSpLocks/>
          </p:cNvCxnSpPr>
          <p:nvPr/>
        </p:nvCxnSpPr>
        <p:spPr>
          <a:xfrm>
            <a:off x="660718" y="4033347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8F5CB7-F86F-0BB3-F9BA-42114E66D0FC}"/>
              </a:ext>
            </a:extLst>
          </p:cNvPr>
          <p:cNvCxnSpPr>
            <a:cxnSpLocks/>
          </p:cNvCxnSpPr>
          <p:nvPr/>
        </p:nvCxnSpPr>
        <p:spPr>
          <a:xfrm>
            <a:off x="716775" y="4110149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1E8AA03-B563-EBBA-ACE0-9F6F8C504609}"/>
              </a:ext>
            </a:extLst>
          </p:cNvPr>
          <p:cNvCxnSpPr>
            <a:cxnSpLocks/>
          </p:cNvCxnSpPr>
          <p:nvPr/>
        </p:nvCxnSpPr>
        <p:spPr>
          <a:xfrm>
            <a:off x="757595" y="2856988"/>
            <a:ext cx="0" cy="502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2984C79-C812-5E66-67E4-D7DA2AA25586}"/>
              </a:ext>
            </a:extLst>
          </p:cNvPr>
          <p:cNvCxnSpPr>
            <a:cxnSpLocks/>
          </p:cNvCxnSpPr>
          <p:nvPr/>
        </p:nvCxnSpPr>
        <p:spPr>
          <a:xfrm>
            <a:off x="757595" y="3458672"/>
            <a:ext cx="0" cy="502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0AB1810-F426-B365-8156-76B0812CCCE4}"/>
              </a:ext>
            </a:extLst>
          </p:cNvPr>
          <p:cNvSpPr txBox="1"/>
          <p:nvPr/>
        </p:nvSpPr>
        <p:spPr>
          <a:xfrm>
            <a:off x="714302" y="-14988"/>
            <a:ext cx="4112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OPAMP-Non-Inverting</a:t>
            </a:r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D80EA23E-C27C-1268-26BB-30F25BCC6591}"/>
              </a:ext>
            </a:extLst>
          </p:cNvPr>
          <p:cNvSpPr/>
          <p:nvPr/>
        </p:nvSpPr>
        <p:spPr>
          <a:xfrm flipH="1">
            <a:off x="3164828" y="3401386"/>
            <a:ext cx="10095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5FFD21-52EC-B994-0128-DC3A49CD37EC}"/>
              </a:ext>
            </a:extLst>
          </p:cNvPr>
          <p:cNvSpPr txBox="1"/>
          <p:nvPr/>
        </p:nvSpPr>
        <p:spPr>
          <a:xfrm>
            <a:off x="2833389" y="2235592"/>
            <a:ext cx="4382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B54E60-81FF-D23C-E18B-3A5A82FAD2FB}"/>
              </a:ext>
            </a:extLst>
          </p:cNvPr>
          <p:cNvSpPr txBox="1"/>
          <p:nvPr/>
        </p:nvSpPr>
        <p:spPr>
          <a:xfrm flipH="1">
            <a:off x="4521914" y="1983844"/>
            <a:ext cx="4750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DE5F00-C6D9-B612-92C4-33F5848909F8}"/>
              </a:ext>
            </a:extLst>
          </p:cNvPr>
          <p:cNvSpPr txBox="1"/>
          <p:nvPr/>
        </p:nvSpPr>
        <p:spPr>
          <a:xfrm flipH="1">
            <a:off x="5375580" y="1400168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4666BD-F0BD-6B8A-89F7-315794E94946}"/>
              </a:ext>
            </a:extLst>
          </p:cNvPr>
          <p:cNvSpPr txBox="1"/>
          <p:nvPr/>
        </p:nvSpPr>
        <p:spPr>
          <a:xfrm flipH="1">
            <a:off x="5322719" y="2879552"/>
            <a:ext cx="4750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276134F-E1CF-9B4E-7275-04E097F73413}"/>
                  </a:ext>
                </a:extLst>
              </p:cNvPr>
              <p:cNvSpPr txBox="1"/>
              <p:nvPr/>
            </p:nvSpPr>
            <p:spPr>
              <a:xfrm>
                <a:off x="2824971" y="4013731"/>
                <a:ext cx="48226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276134F-E1CF-9B4E-7275-04E097F73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971" y="4013731"/>
                <a:ext cx="482267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52EAA88-944B-B661-017F-8747AB5364B6}"/>
                  </a:ext>
                </a:extLst>
              </p:cNvPr>
              <p:cNvSpPr txBox="1"/>
              <p:nvPr/>
            </p:nvSpPr>
            <p:spPr>
              <a:xfrm>
                <a:off x="1424949" y="1580730"/>
                <a:ext cx="48226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52EAA88-944B-B661-017F-8747AB536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949" y="1580730"/>
                <a:ext cx="482267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1BC3ECC-820C-61C6-B249-8A740BC05030}"/>
              </a:ext>
            </a:extLst>
          </p:cNvPr>
          <p:cNvCxnSpPr>
            <a:cxnSpLocks/>
          </p:cNvCxnSpPr>
          <p:nvPr/>
        </p:nvCxnSpPr>
        <p:spPr>
          <a:xfrm>
            <a:off x="3337792" y="1282888"/>
            <a:ext cx="0" cy="11215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2CC57A9-AF35-9FD4-2EA8-CD9F42B5FF44}"/>
              </a:ext>
            </a:extLst>
          </p:cNvPr>
          <p:cNvSpPr txBox="1"/>
          <p:nvPr/>
        </p:nvSpPr>
        <p:spPr>
          <a:xfrm>
            <a:off x="1592795" y="2654109"/>
            <a:ext cx="5296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317FEAF-9F5F-72D3-39EF-D40E0BB4C0B2}"/>
              </a:ext>
            </a:extLst>
          </p:cNvPr>
          <p:cNvSpPr txBox="1"/>
          <p:nvPr/>
        </p:nvSpPr>
        <p:spPr>
          <a:xfrm>
            <a:off x="3117132" y="2759168"/>
            <a:ext cx="5296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C155D34-8BE6-9332-A37F-635075239565}"/>
              </a:ext>
            </a:extLst>
          </p:cNvPr>
          <p:cNvSpPr txBox="1"/>
          <p:nvPr/>
        </p:nvSpPr>
        <p:spPr>
          <a:xfrm>
            <a:off x="5450399" y="2055879"/>
            <a:ext cx="5296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EC1D6ED-5B23-BDBA-A101-6DB477368F4B}"/>
              </a:ext>
            </a:extLst>
          </p:cNvPr>
          <p:cNvSpPr txBox="1"/>
          <p:nvPr/>
        </p:nvSpPr>
        <p:spPr>
          <a:xfrm flipH="1">
            <a:off x="5504555" y="1766597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EE01291-B0FF-3E07-FAF0-4995139644E7}"/>
              </a:ext>
            </a:extLst>
          </p:cNvPr>
          <p:cNvSpPr txBox="1"/>
          <p:nvPr/>
        </p:nvSpPr>
        <p:spPr>
          <a:xfrm flipH="1">
            <a:off x="4866895" y="2202429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7CBD7EA-2125-91FE-8C53-61D105D9E5D6}"/>
              </a:ext>
            </a:extLst>
          </p:cNvPr>
          <p:cNvSpPr txBox="1"/>
          <p:nvPr/>
        </p:nvSpPr>
        <p:spPr>
          <a:xfrm flipH="1">
            <a:off x="5497792" y="2359777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2901875-BDFC-A687-A8A0-E1BED7619553}"/>
                  </a:ext>
                </a:extLst>
              </p:cNvPr>
              <p:cNvSpPr txBox="1"/>
              <p:nvPr/>
            </p:nvSpPr>
            <p:spPr>
              <a:xfrm>
                <a:off x="5284072" y="3172875"/>
                <a:ext cx="48226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2901875-BDFC-A687-A8A0-E1BED7619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072" y="3172875"/>
                <a:ext cx="482267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22">
                <a:extLst>
                  <a:ext uri="{FF2B5EF4-FFF2-40B4-BE49-F238E27FC236}">
                    <a16:creationId xmlns:a16="http://schemas.microsoft.com/office/drawing/2014/main" id="{C8F7BBC0-6D85-EE33-D5A6-C613E057AE60}"/>
                  </a:ext>
                </a:extLst>
              </p:cNvPr>
              <p:cNvSpPr txBox="1"/>
              <p:nvPr/>
            </p:nvSpPr>
            <p:spPr>
              <a:xfrm>
                <a:off x="-17736" y="1128722"/>
                <a:ext cx="707854" cy="308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+15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22">
                <a:extLst>
                  <a:ext uri="{FF2B5EF4-FFF2-40B4-BE49-F238E27FC236}">
                    <a16:creationId xmlns:a16="http://schemas.microsoft.com/office/drawing/2014/main" id="{C8F7BBC0-6D85-EE33-D5A6-C613E057A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736" y="1128722"/>
                <a:ext cx="707854" cy="308332"/>
              </a:xfrm>
              <a:prstGeom prst="rect">
                <a:avLst/>
              </a:prstGeom>
              <a:blipFill>
                <a:blip r:embed="rId9"/>
                <a:stretch>
                  <a:fillRect l="-7759" r="-689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F56A1A57-A1CC-88D7-FEBE-1923C7574C51}"/>
              </a:ext>
            </a:extLst>
          </p:cNvPr>
          <p:cNvGrpSpPr/>
          <p:nvPr/>
        </p:nvGrpSpPr>
        <p:grpSpPr>
          <a:xfrm>
            <a:off x="4256644" y="2738044"/>
            <a:ext cx="1091826" cy="272050"/>
            <a:chOff x="4676775" y="1682364"/>
            <a:chExt cx="1619250" cy="693028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1EF7C64-E17B-6536-BC8E-D177F49203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D67E98C-198B-31BD-0352-4842B9863E7C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03DA0FD-AF1B-A5C2-684C-5EB4D48ADF4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C0C7DD2-EF96-9CA1-4EE1-F627DB5F6C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03048A3-8D76-7EDB-49E0-D4D17CA830C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4CD0636-2B9F-3120-AAF3-EFDFE995EA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98AF82B-B87B-F522-0685-36C7909977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856D042-23A8-7AC0-864F-E92667087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BF75D7B-AC93-1D3A-0485-27A69E664DAA}"/>
              </a:ext>
            </a:extLst>
          </p:cNvPr>
          <p:cNvCxnSpPr>
            <a:cxnSpLocks/>
          </p:cNvCxnSpPr>
          <p:nvPr/>
        </p:nvCxnSpPr>
        <p:spPr>
          <a:xfrm flipH="1" flipV="1">
            <a:off x="5264708" y="2900577"/>
            <a:ext cx="586318" cy="52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3DD6810-C37F-AF20-BF12-6980B58778DF}"/>
              </a:ext>
            </a:extLst>
          </p:cNvPr>
          <p:cNvGrpSpPr/>
          <p:nvPr/>
        </p:nvGrpSpPr>
        <p:grpSpPr>
          <a:xfrm rot="16200000" flipH="1">
            <a:off x="3776015" y="3265927"/>
            <a:ext cx="1030293" cy="289652"/>
            <a:chOff x="4676775" y="1682364"/>
            <a:chExt cx="1619250" cy="693028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7FDA7E4-FAF3-D334-7E1C-3889F603C0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07C0F68-AD1A-F201-EDE4-77D8CC80B3AE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8BE8690-93D9-1964-0DA8-2D5CA11E83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12C7864-6F22-92E1-9E0B-B1E1E8816A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5907223-CD39-31D8-8A37-8E76D4A1EC6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1BE302D-DC3A-0685-26DE-3A9D3BB4B2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42A76C0D-14FF-4EE8-82FA-5D1197AF5D6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CDFFBD83-69B4-F0F7-3FD1-07EEE36DE5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7571561-6746-0E98-428C-70BEF6605A26}"/>
              </a:ext>
            </a:extLst>
          </p:cNvPr>
          <p:cNvCxnSpPr>
            <a:cxnSpLocks/>
          </p:cNvCxnSpPr>
          <p:nvPr/>
        </p:nvCxnSpPr>
        <p:spPr>
          <a:xfrm>
            <a:off x="4098571" y="3924203"/>
            <a:ext cx="408295" cy="0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86EEE7D6-593C-C5B9-869B-0EB0AF723EE4}"/>
              </a:ext>
            </a:extLst>
          </p:cNvPr>
          <p:cNvCxnSpPr>
            <a:cxnSpLocks/>
          </p:cNvCxnSpPr>
          <p:nvPr/>
        </p:nvCxnSpPr>
        <p:spPr>
          <a:xfrm>
            <a:off x="4207836" y="4013731"/>
            <a:ext cx="210972" cy="0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114BEC82-FD09-8C84-BC1C-BBEF83E01715}"/>
              </a:ext>
            </a:extLst>
          </p:cNvPr>
          <p:cNvCxnSpPr>
            <a:cxnSpLocks/>
          </p:cNvCxnSpPr>
          <p:nvPr/>
        </p:nvCxnSpPr>
        <p:spPr>
          <a:xfrm>
            <a:off x="4263893" y="4090533"/>
            <a:ext cx="101201" cy="0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EEEF18-F5E1-90C9-25AE-1065431177F4}"/>
                  </a:ext>
                </a:extLst>
              </p:cNvPr>
              <p:cNvSpPr txBox="1"/>
              <p:nvPr/>
            </p:nvSpPr>
            <p:spPr>
              <a:xfrm flipH="1">
                <a:off x="4422598" y="3002466"/>
                <a:ext cx="75150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highlight>
                      <a:srgbClr val="FFFF00"/>
                    </a:highlight>
                  </a:rPr>
                  <a:t>=9k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EEEF18-F5E1-90C9-25AE-106543117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422598" y="3002466"/>
                <a:ext cx="751501" cy="307777"/>
              </a:xfrm>
              <a:prstGeom prst="rect">
                <a:avLst/>
              </a:prstGeom>
              <a:blipFill>
                <a:blip r:embed="rId10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3E6517-DF91-6AD1-559D-BE1E9DD62AD3}"/>
              </a:ext>
            </a:extLst>
          </p:cNvPr>
          <p:cNvCxnSpPr>
            <a:cxnSpLocks/>
          </p:cNvCxnSpPr>
          <p:nvPr/>
        </p:nvCxnSpPr>
        <p:spPr>
          <a:xfrm flipV="1">
            <a:off x="7695039" y="2414779"/>
            <a:ext cx="378108" cy="1494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29C5837C-87E4-B693-41F7-4459A98BB9BA}"/>
              </a:ext>
            </a:extLst>
          </p:cNvPr>
          <p:cNvSpPr/>
          <p:nvPr/>
        </p:nvSpPr>
        <p:spPr>
          <a:xfrm rot="5400000">
            <a:off x="7969995" y="1997758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CCB0C6D3-CA90-596E-1C91-3AF4C9289DCF}"/>
              </a:ext>
            </a:extLst>
          </p:cNvPr>
          <p:cNvSpPr/>
          <p:nvPr/>
        </p:nvSpPr>
        <p:spPr>
          <a:xfrm>
            <a:off x="7621569" y="2373769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B0E5831C-D8F1-65F0-085D-9F43F1F1A2C9}"/>
              </a:ext>
            </a:extLst>
          </p:cNvPr>
          <p:cNvCxnSpPr>
            <a:cxnSpLocks/>
          </p:cNvCxnSpPr>
          <p:nvPr/>
        </p:nvCxnSpPr>
        <p:spPr>
          <a:xfrm>
            <a:off x="7456566" y="2930048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ACBAB7B2-6ACD-1232-5B45-D89EB6D00B68}"/>
              </a:ext>
            </a:extLst>
          </p:cNvPr>
          <p:cNvCxnSpPr>
            <a:cxnSpLocks/>
          </p:cNvCxnSpPr>
          <p:nvPr/>
        </p:nvCxnSpPr>
        <p:spPr>
          <a:xfrm>
            <a:off x="7565831" y="3019576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709CC188-B686-39F7-6037-0E6B6954DFE6}"/>
              </a:ext>
            </a:extLst>
          </p:cNvPr>
          <p:cNvCxnSpPr>
            <a:cxnSpLocks/>
          </p:cNvCxnSpPr>
          <p:nvPr/>
        </p:nvCxnSpPr>
        <p:spPr>
          <a:xfrm>
            <a:off x="7467518" y="3501791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3C182498-D061-802E-EB7E-620C9A0949E6}"/>
              </a:ext>
            </a:extLst>
          </p:cNvPr>
          <p:cNvCxnSpPr>
            <a:cxnSpLocks/>
          </p:cNvCxnSpPr>
          <p:nvPr/>
        </p:nvCxnSpPr>
        <p:spPr>
          <a:xfrm>
            <a:off x="7576783" y="3591319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D8B1B02D-DCAF-3D79-53E6-5F138C1B377B}"/>
              </a:ext>
            </a:extLst>
          </p:cNvPr>
          <p:cNvCxnSpPr>
            <a:cxnSpLocks/>
          </p:cNvCxnSpPr>
          <p:nvPr/>
        </p:nvCxnSpPr>
        <p:spPr>
          <a:xfrm>
            <a:off x="7632840" y="3668121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F1109825-2D14-2C6E-29C1-AFCD5E4E00AB}"/>
              </a:ext>
            </a:extLst>
          </p:cNvPr>
          <p:cNvCxnSpPr>
            <a:cxnSpLocks/>
          </p:cNvCxnSpPr>
          <p:nvPr/>
        </p:nvCxnSpPr>
        <p:spPr>
          <a:xfrm>
            <a:off x="7673660" y="3016644"/>
            <a:ext cx="0" cy="502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150D7F3-C447-4879-B002-F5AA6DA88B8D}"/>
              </a:ext>
            </a:extLst>
          </p:cNvPr>
          <p:cNvGrpSpPr/>
          <p:nvPr/>
        </p:nvGrpSpPr>
        <p:grpSpPr>
          <a:xfrm>
            <a:off x="7673660" y="1372027"/>
            <a:ext cx="945400" cy="326535"/>
            <a:chOff x="4676775" y="1682364"/>
            <a:chExt cx="1619250" cy="693028"/>
          </a:xfrm>
        </p:grpSpPr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0ACDA53E-B66C-9C30-09F2-9DC0BF201F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B507EFA-0A81-8F0E-316F-70F6E93F08CD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9C51AE2E-FDAC-5B06-0042-9A7781DBB2A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7263882-0B5C-9B51-AFA5-37296251E8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9C529C1-135F-ED0B-24B8-0D49A1525C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5C14B5D4-6B2B-1E56-6035-A11C038B70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1757D120-5C49-FAE7-58F3-2ADEBE5F341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2D3089BC-C2EB-1D71-B273-7D87837988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E537859D-3C6A-9C94-3603-B4C9B3FE0D7E}"/>
              </a:ext>
            </a:extLst>
          </p:cNvPr>
          <p:cNvCxnSpPr>
            <a:cxnSpLocks/>
          </p:cNvCxnSpPr>
          <p:nvPr/>
        </p:nvCxnSpPr>
        <p:spPr>
          <a:xfrm>
            <a:off x="8623540" y="1559741"/>
            <a:ext cx="0" cy="6372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D4FDBE42-5FD5-5331-6681-321576DDA8AA}"/>
              </a:ext>
            </a:extLst>
          </p:cNvPr>
          <p:cNvCxnSpPr>
            <a:cxnSpLocks/>
          </p:cNvCxnSpPr>
          <p:nvPr/>
        </p:nvCxnSpPr>
        <p:spPr>
          <a:xfrm flipV="1">
            <a:off x="8533869" y="2203940"/>
            <a:ext cx="378108" cy="1494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154FD630-9583-9975-1E76-B3BB458E65DA}"/>
              </a:ext>
            </a:extLst>
          </p:cNvPr>
          <p:cNvGrpSpPr/>
          <p:nvPr/>
        </p:nvGrpSpPr>
        <p:grpSpPr>
          <a:xfrm>
            <a:off x="6599427" y="1859521"/>
            <a:ext cx="1091826" cy="272050"/>
            <a:chOff x="4676775" y="1682364"/>
            <a:chExt cx="1619250" cy="693028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2C7381C-8CBB-357F-DFAD-BC3015523F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FD90F4AC-F4D3-F76E-ECBE-48BBDC57CBD0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E4353CB6-AC88-E784-7963-AC34F35CB88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0D590DC5-9B03-E72C-8756-252FEA6292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D4A25216-CC41-06DA-D168-3B929BC32DC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84CE5D3A-0C9A-CAE8-C479-B153921EC8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CEC1AF7E-4004-5719-9671-59DDCEC318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75BAD8B-E4BF-9AF8-9B79-67D9BCFDBA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FE294673-367D-4421-FE46-CB2335C2A9D5}"/>
              </a:ext>
            </a:extLst>
          </p:cNvPr>
          <p:cNvCxnSpPr>
            <a:cxnSpLocks/>
          </p:cNvCxnSpPr>
          <p:nvPr/>
        </p:nvCxnSpPr>
        <p:spPr>
          <a:xfrm flipV="1">
            <a:off x="7660713" y="2017327"/>
            <a:ext cx="425170" cy="7474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1D0823B6-3DCF-05E6-5608-F525A0E7AA6E}"/>
              </a:ext>
            </a:extLst>
          </p:cNvPr>
          <p:cNvCxnSpPr>
            <a:cxnSpLocks/>
          </p:cNvCxnSpPr>
          <p:nvPr/>
        </p:nvCxnSpPr>
        <p:spPr>
          <a:xfrm>
            <a:off x="7689838" y="1571866"/>
            <a:ext cx="15682" cy="43665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22">
                <a:extLst>
                  <a:ext uri="{FF2B5EF4-FFF2-40B4-BE49-F238E27FC236}">
                    <a16:creationId xmlns:a16="http://schemas.microsoft.com/office/drawing/2014/main" id="{41BFCF9D-D502-1B9C-9C5F-54F847942043}"/>
                  </a:ext>
                </a:extLst>
              </p:cNvPr>
              <p:cNvSpPr txBox="1"/>
              <p:nvPr/>
            </p:nvSpPr>
            <p:spPr>
              <a:xfrm>
                <a:off x="8031451" y="2161831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5" name="TextBox 22">
                <a:extLst>
                  <a:ext uri="{FF2B5EF4-FFF2-40B4-BE49-F238E27FC236}">
                    <a16:creationId xmlns:a16="http://schemas.microsoft.com/office/drawing/2014/main" id="{41BFCF9D-D502-1B9C-9C5F-54F847942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451" y="2161831"/>
                <a:ext cx="302521" cy="307776"/>
              </a:xfrm>
              <a:prstGeom prst="rect">
                <a:avLst/>
              </a:prstGeom>
              <a:blipFill>
                <a:blip r:embed="rId11"/>
                <a:stretch>
                  <a:fillRect l="-10000" r="-800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22">
                <a:extLst>
                  <a:ext uri="{FF2B5EF4-FFF2-40B4-BE49-F238E27FC236}">
                    <a16:creationId xmlns:a16="http://schemas.microsoft.com/office/drawing/2014/main" id="{955C8618-6EC4-21CB-8A41-B3341E8A824B}"/>
                  </a:ext>
                </a:extLst>
              </p:cNvPr>
              <p:cNvSpPr txBox="1"/>
              <p:nvPr/>
            </p:nvSpPr>
            <p:spPr>
              <a:xfrm>
                <a:off x="8042140" y="1901991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6" name="TextBox 22">
                <a:extLst>
                  <a:ext uri="{FF2B5EF4-FFF2-40B4-BE49-F238E27FC236}">
                    <a16:creationId xmlns:a16="http://schemas.microsoft.com/office/drawing/2014/main" id="{955C8618-6EC4-21CB-8A41-B3341E8A8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2140" y="1901991"/>
                <a:ext cx="302521" cy="30777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11448A5F-4E25-865F-68BB-FCB0B044E806}"/>
                  </a:ext>
                </a:extLst>
              </p:cNvPr>
              <p:cNvSpPr txBox="1"/>
              <p:nvPr/>
            </p:nvSpPr>
            <p:spPr>
              <a:xfrm>
                <a:off x="6896295" y="1513297"/>
                <a:ext cx="48226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11448A5F-4E25-865F-68BB-FCB0B044E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295" y="1513297"/>
                <a:ext cx="482267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7F3A94F2-60D3-9160-AA42-BEEF73E93B29}"/>
                  </a:ext>
                </a:extLst>
              </p:cNvPr>
              <p:cNvSpPr txBox="1"/>
              <p:nvPr/>
            </p:nvSpPr>
            <p:spPr>
              <a:xfrm>
                <a:off x="7884093" y="958298"/>
                <a:ext cx="48226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7F3A94F2-60D3-9160-AA42-BEEF73E93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093" y="958298"/>
                <a:ext cx="482267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TextBox 148">
            <a:extLst>
              <a:ext uri="{FF2B5EF4-FFF2-40B4-BE49-F238E27FC236}">
                <a16:creationId xmlns:a16="http://schemas.microsoft.com/office/drawing/2014/main" id="{15007F12-D8A4-D477-BB1F-C84DC1933FF9}"/>
              </a:ext>
            </a:extLst>
          </p:cNvPr>
          <p:cNvSpPr txBox="1"/>
          <p:nvPr/>
        </p:nvSpPr>
        <p:spPr>
          <a:xfrm>
            <a:off x="1015476" y="547780"/>
            <a:ext cx="6012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highlight>
                  <a:srgbClr val="FFFF00"/>
                </a:highlight>
              </a:rPr>
              <a:t>Gain 10 </a:t>
            </a:r>
            <a:r>
              <a:rPr lang="en-US" sz="2800" b="1" dirty="0">
                <a:highlight>
                  <a:srgbClr val="FFFF00"/>
                </a:highlight>
                <a:sym typeface="Wingdings" panose="05000000000000000000" pitchFamily="2" charset="2"/>
              </a:rPr>
              <a:t> non-</a:t>
            </a:r>
            <a:r>
              <a:rPr lang="en-US" sz="2800" b="1" dirty="0">
                <a:highlight>
                  <a:srgbClr val="FFFF00"/>
                </a:highlight>
              </a:rPr>
              <a:t>inverting amplifier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E44DB48B-195F-A1EA-4BDD-191F9E749482}"/>
                  </a:ext>
                </a:extLst>
              </p:cNvPr>
              <p:cNvSpPr txBox="1"/>
              <p:nvPr/>
            </p:nvSpPr>
            <p:spPr>
              <a:xfrm flipH="1">
                <a:off x="4404240" y="3367427"/>
                <a:ext cx="75150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highlight>
                      <a:srgbClr val="FFFF00"/>
                    </a:highlight>
                  </a:rPr>
                  <a:t>=1k</a:t>
                </a:r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E44DB48B-195F-A1EA-4BDD-191F9E749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404240" y="3367427"/>
                <a:ext cx="751501" cy="307777"/>
              </a:xfrm>
              <a:prstGeom prst="rect">
                <a:avLst/>
              </a:prstGeom>
              <a:blipFill>
                <a:blip r:embed="rId15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E27F331C-6A55-2662-5F61-B32ADB5DD4C4}"/>
              </a:ext>
            </a:extLst>
          </p:cNvPr>
          <p:cNvSpPr txBox="1"/>
          <p:nvPr/>
        </p:nvSpPr>
        <p:spPr>
          <a:xfrm>
            <a:off x="1327401" y="4609076"/>
            <a:ext cx="6965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highlight>
                  <a:srgbClr val="FFFF00"/>
                </a:highlight>
              </a:rPr>
              <a:t>How can you make inverting amplifier?</a:t>
            </a:r>
          </a:p>
        </p:txBody>
      </p:sp>
    </p:spTree>
    <p:extLst>
      <p:ext uri="{BB962C8B-B14F-4D97-AF65-F5344CB8AC3E}">
        <p14:creationId xmlns:p14="http://schemas.microsoft.com/office/powerpoint/2010/main" val="1505823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15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CE3AE09-8828-F5A8-AB1F-8F08D081D1D1}"/>
              </a:ext>
            </a:extLst>
          </p:cNvPr>
          <p:cNvSpPr/>
          <p:nvPr/>
        </p:nvSpPr>
        <p:spPr>
          <a:xfrm>
            <a:off x="1193658" y="2317804"/>
            <a:ext cx="1094766" cy="1057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6955F6-26AA-9D20-8B05-1E41FA816D62}"/>
              </a:ext>
            </a:extLst>
          </p:cNvPr>
          <p:cNvCxnSpPr>
            <a:cxnSpLocks/>
          </p:cNvCxnSpPr>
          <p:nvPr/>
        </p:nvCxnSpPr>
        <p:spPr>
          <a:xfrm>
            <a:off x="1525685" y="2465117"/>
            <a:ext cx="0" cy="76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2C5C90-01D7-29D7-35E5-14F234E4A8A0}"/>
              </a:ext>
            </a:extLst>
          </p:cNvPr>
          <p:cNvCxnSpPr>
            <a:cxnSpLocks/>
          </p:cNvCxnSpPr>
          <p:nvPr/>
        </p:nvCxnSpPr>
        <p:spPr>
          <a:xfrm flipH="1">
            <a:off x="1525685" y="2368966"/>
            <a:ext cx="446028" cy="344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824794-3F9D-10F9-8A35-4231D78C5109}"/>
              </a:ext>
            </a:extLst>
          </p:cNvPr>
          <p:cNvCxnSpPr>
            <a:cxnSpLocks/>
          </p:cNvCxnSpPr>
          <p:nvPr/>
        </p:nvCxnSpPr>
        <p:spPr>
          <a:xfrm flipH="1" flipV="1">
            <a:off x="1525685" y="3009984"/>
            <a:ext cx="489362" cy="3044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430D06-1352-29A5-81F8-26A4CA630B94}"/>
              </a:ext>
            </a:extLst>
          </p:cNvPr>
          <p:cNvCxnSpPr>
            <a:cxnSpLocks/>
          </p:cNvCxnSpPr>
          <p:nvPr/>
        </p:nvCxnSpPr>
        <p:spPr>
          <a:xfrm flipH="1" flipV="1">
            <a:off x="1803781" y="3266784"/>
            <a:ext cx="211265" cy="476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267BD7-1BFB-BF2C-EF1A-CC4F738E9A87}"/>
              </a:ext>
            </a:extLst>
          </p:cNvPr>
          <p:cNvCxnSpPr>
            <a:cxnSpLocks/>
          </p:cNvCxnSpPr>
          <p:nvPr/>
        </p:nvCxnSpPr>
        <p:spPr>
          <a:xfrm flipH="1" flipV="1">
            <a:off x="1907216" y="3145357"/>
            <a:ext cx="116990" cy="1681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BC6ACE-104A-28C2-3115-8438BD01779A}"/>
              </a:ext>
            </a:extLst>
          </p:cNvPr>
          <p:cNvCxnSpPr>
            <a:cxnSpLocks/>
          </p:cNvCxnSpPr>
          <p:nvPr/>
        </p:nvCxnSpPr>
        <p:spPr>
          <a:xfrm>
            <a:off x="749577" y="2861056"/>
            <a:ext cx="763539" cy="145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C2C310-0ED0-752E-5167-3CB0A715F3B8}"/>
              </a:ext>
            </a:extLst>
          </p:cNvPr>
          <p:cNvCxnSpPr>
            <a:cxnSpLocks/>
          </p:cNvCxnSpPr>
          <p:nvPr/>
        </p:nvCxnSpPr>
        <p:spPr>
          <a:xfrm>
            <a:off x="2034985" y="3469642"/>
            <a:ext cx="12702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A61ECF4-D41C-BFC5-A72E-BB87D48F0528}"/>
              </a:ext>
            </a:extLst>
          </p:cNvPr>
          <p:cNvCxnSpPr>
            <a:cxnSpLocks/>
            <a:endCxn id="109" idx="6"/>
          </p:cNvCxnSpPr>
          <p:nvPr/>
        </p:nvCxnSpPr>
        <p:spPr>
          <a:xfrm>
            <a:off x="2026097" y="3286084"/>
            <a:ext cx="95452" cy="1464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F9D073-4A57-6401-A0BD-E57DA8E58D46}"/>
              </a:ext>
            </a:extLst>
          </p:cNvPr>
          <p:cNvGrpSpPr/>
          <p:nvPr/>
        </p:nvGrpSpPr>
        <p:grpSpPr>
          <a:xfrm rot="5400000">
            <a:off x="1447578" y="1693162"/>
            <a:ext cx="1091826" cy="272050"/>
            <a:chOff x="4676775" y="1682364"/>
            <a:chExt cx="1619250" cy="693028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74131D7-4933-2B2B-177C-8DBC65D5A0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E4E4182-4321-443F-C559-0F2EBA6A544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56F6172-8ECC-F15B-F93D-7D4807D395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CDEC16A-91B7-3F37-379C-06D2F105FC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0ED2E3C-6382-5B68-F90C-02B5CE56166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6B2F0D3-E711-258F-B8B8-53C889A0C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7B0D2F4-1CAA-593D-1FB6-AADF49C867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94311B2-3CF1-432B-78A9-E754B8DD8A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A673DF7-369A-1E28-5BF0-AFC4810994C3}"/>
              </a:ext>
            </a:extLst>
          </p:cNvPr>
          <p:cNvCxnSpPr>
            <a:cxnSpLocks/>
          </p:cNvCxnSpPr>
          <p:nvPr/>
        </p:nvCxnSpPr>
        <p:spPr>
          <a:xfrm>
            <a:off x="749577" y="1291394"/>
            <a:ext cx="5029476" cy="0"/>
          </a:xfrm>
          <a:prstGeom prst="line">
            <a:avLst/>
          </a:prstGeom>
          <a:ln w="28575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874A012-FBD6-39BB-CCD3-DBEA4A37893B}"/>
              </a:ext>
            </a:extLst>
          </p:cNvPr>
          <p:cNvCxnSpPr>
            <a:cxnSpLocks/>
          </p:cNvCxnSpPr>
          <p:nvPr/>
        </p:nvCxnSpPr>
        <p:spPr>
          <a:xfrm>
            <a:off x="1962782" y="2259112"/>
            <a:ext cx="1241461" cy="0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F2E1534-588B-AD1F-0F2F-C663ADE45BBE}"/>
              </a:ext>
            </a:extLst>
          </p:cNvPr>
          <p:cNvGrpSpPr/>
          <p:nvPr/>
        </p:nvGrpSpPr>
        <p:grpSpPr>
          <a:xfrm rot="5400000">
            <a:off x="5248667" y="3128729"/>
            <a:ext cx="1091826" cy="288092"/>
            <a:chOff x="4676775" y="1682364"/>
            <a:chExt cx="1619250" cy="693028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9289580-DC7E-E422-C784-9C566CB83F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359E390-0A29-E572-6132-B4FAAEB6874D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AF2BA2F-A653-FC41-4CEE-E4F4DBF3EC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048CF64-5225-9C1B-37E5-BE9DC26DDC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62BC27E-AE61-ACFF-441B-E844CF7F98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ABC4838-86F4-D72F-6D9A-586D5D4C4B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156B7AE-5A4F-D61C-4526-B76800CF80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A10AC43-659B-EA78-76F1-2AC9C54895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D538471E-C80A-7689-3701-97B50802CAF2}"/>
              </a:ext>
            </a:extLst>
          </p:cNvPr>
          <p:cNvSpPr txBox="1"/>
          <p:nvPr/>
        </p:nvSpPr>
        <p:spPr>
          <a:xfrm>
            <a:off x="1483247" y="2066793"/>
            <a:ext cx="4382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02AD1F9-685F-DD2E-B501-C2814431FA7E}"/>
              </a:ext>
            </a:extLst>
          </p:cNvPr>
          <p:cNvSpPr txBox="1"/>
          <p:nvPr/>
        </p:nvSpPr>
        <p:spPr>
          <a:xfrm>
            <a:off x="2133838" y="3172875"/>
            <a:ext cx="4326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FD156E20-3E25-70EE-A33E-C2ACEA3CB5D9}"/>
              </a:ext>
            </a:extLst>
          </p:cNvPr>
          <p:cNvSpPr txBox="1"/>
          <p:nvPr/>
        </p:nvSpPr>
        <p:spPr>
          <a:xfrm>
            <a:off x="724870" y="2567160"/>
            <a:ext cx="4822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B1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D6D58D88-D78D-64C2-5B93-316E383A60EC}"/>
              </a:ext>
            </a:extLst>
          </p:cNvPr>
          <p:cNvSpPr/>
          <p:nvPr/>
        </p:nvSpPr>
        <p:spPr>
          <a:xfrm>
            <a:off x="2019053" y="3381298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817B23EB-2CC1-F75E-0F88-9BC70244045C}"/>
              </a:ext>
            </a:extLst>
          </p:cNvPr>
          <p:cNvSpPr/>
          <p:nvPr/>
        </p:nvSpPr>
        <p:spPr>
          <a:xfrm>
            <a:off x="1912196" y="2192130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54C567D-C3FE-4515-1E40-126B049D8F21}"/>
              </a:ext>
            </a:extLst>
          </p:cNvPr>
          <p:cNvSpPr/>
          <p:nvPr/>
        </p:nvSpPr>
        <p:spPr>
          <a:xfrm>
            <a:off x="705504" y="2815797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19B64FC3-434C-F1F3-6373-B35D8CDDA45D}"/>
              </a:ext>
            </a:extLst>
          </p:cNvPr>
          <p:cNvCxnSpPr>
            <a:cxnSpLocks/>
          </p:cNvCxnSpPr>
          <p:nvPr/>
        </p:nvCxnSpPr>
        <p:spPr>
          <a:xfrm>
            <a:off x="5766781" y="3742486"/>
            <a:ext cx="0" cy="7683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6ED7A2C9-26D1-D8C1-70AC-78E6197AB27B}"/>
              </a:ext>
            </a:extLst>
          </p:cNvPr>
          <p:cNvCxnSpPr>
            <a:cxnSpLocks/>
          </p:cNvCxnSpPr>
          <p:nvPr/>
        </p:nvCxnSpPr>
        <p:spPr>
          <a:xfrm>
            <a:off x="724870" y="4513425"/>
            <a:ext cx="5066683" cy="0"/>
          </a:xfrm>
          <a:prstGeom prst="line">
            <a:avLst/>
          </a:prstGeom>
          <a:ln w="28575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1CE1B9BB-5BC6-6654-75CC-31DCFBD86E8E}"/>
              </a:ext>
            </a:extLst>
          </p:cNvPr>
          <p:cNvSpPr/>
          <p:nvPr/>
        </p:nvSpPr>
        <p:spPr>
          <a:xfrm flipH="1">
            <a:off x="3008816" y="2345775"/>
            <a:ext cx="1078322" cy="1057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20ACD0D-3D2A-8316-79CF-C3311FC0C80F}"/>
              </a:ext>
            </a:extLst>
          </p:cNvPr>
          <p:cNvCxnSpPr>
            <a:cxnSpLocks/>
          </p:cNvCxnSpPr>
          <p:nvPr/>
        </p:nvCxnSpPr>
        <p:spPr>
          <a:xfrm flipH="1">
            <a:off x="3760099" y="2493088"/>
            <a:ext cx="0" cy="76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AEEEB7C-459F-46D7-FDB0-5E527EE6A594}"/>
              </a:ext>
            </a:extLst>
          </p:cNvPr>
          <p:cNvCxnSpPr>
            <a:cxnSpLocks/>
          </p:cNvCxnSpPr>
          <p:nvPr/>
        </p:nvCxnSpPr>
        <p:spPr>
          <a:xfrm>
            <a:off x="3320770" y="2396937"/>
            <a:ext cx="439329" cy="344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7CEA427-FB2F-CF8A-1F2E-37706EBEA0C4}"/>
              </a:ext>
            </a:extLst>
          </p:cNvPr>
          <p:cNvCxnSpPr>
            <a:cxnSpLocks/>
          </p:cNvCxnSpPr>
          <p:nvPr/>
        </p:nvCxnSpPr>
        <p:spPr>
          <a:xfrm flipV="1">
            <a:off x="3278087" y="3037955"/>
            <a:ext cx="482012" cy="3044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F68273-0E38-8485-F83A-6B46296202AF}"/>
              </a:ext>
            </a:extLst>
          </p:cNvPr>
          <p:cNvCxnSpPr>
            <a:cxnSpLocks/>
          </p:cNvCxnSpPr>
          <p:nvPr/>
        </p:nvCxnSpPr>
        <p:spPr>
          <a:xfrm flipV="1">
            <a:off x="3278088" y="3294755"/>
            <a:ext cx="208092" cy="476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950377D-D2AE-B4B8-63EC-4D12B00709AD}"/>
              </a:ext>
            </a:extLst>
          </p:cNvPr>
          <p:cNvCxnSpPr>
            <a:cxnSpLocks/>
          </p:cNvCxnSpPr>
          <p:nvPr/>
        </p:nvCxnSpPr>
        <p:spPr>
          <a:xfrm flipV="1">
            <a:off x="3269065" y="3173328"/>
            <a:ext cx="115233" cy="1681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728418E-A32B-10E2-C1B4-2397D2313647}"/>
              </a:ext>
            </a:extLst>
          </p:cNvPr>
          <p:cNvCxnSpPr>
            <a:cxnSpLocks/>
          </p:cNvCxnSpPr>
          <p:nvPr/>
        </p:nvCxnSpPr>
        <p:spPr>
          <a:xfrm flipH="1">
            <a:off x="3772479" y="2903548"/>
            <a:ext cx="4613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A5AD307A-6D3C-E5A8-5ECB-C03126347CE7}"/>
              </a:ext>
            </a:extLst>
          </p:cNvPr>
          <p:cNvCxnSpPr>
            <a:cxnSpLocks/>
          </p:cNvCxnSpPr>
          <p:nvPr/>
        </p:nvCxnSpPr>
        <p:spPr>
          <a:xfrm flipH="1" flipV="1">
            <a:off x="3764470" y="2897619"/>
            <a:ext cx="586318" cy="52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A2803A58-2651-5BA0-B61F-04517AA1072A}"/>
              </a:ext>
            </a:extLst>
          </p:cNvPr>
          <p:cNvGrpSpPr/>
          <p:nvPr/>
        </p:nvGrpSpPr>
        <p:grpSpPr>
          <a:xfrm rot="16200000" flipH="1">
            <a:off x="2151080" y="3853453"/>
            <a:ext cx="1030293" cy="289652"/>
            <a:chOff x="4676775" y="1682364"/>
            <a:chExt cx="1619250" cy="693028"/>
          </a:xfrm>
        </p:grpSpPr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D40EDF2D-DBBA-0883-F8E7-2901329EF1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96CC507B-5EC5-F3F5-C4AD-EDB293D0B9B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60A78721-54D7-E142-74B2-6742597DFF5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6468EF77-7F49-123A-EF39-88060B81D1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5736E0F9-F6ED-29A0-4E01-E63973A18E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1517D099-221A-85DB-C341-BBB07DBB06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6C0DD403-64CD-A75E-5FAB-DD4BE9F027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1A72B3F8-F845-36F5-6433-92022832A8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1" name="TextBox 190">
            <a:extLst>
              <a:ext uri="{FF2B5EF4-FFF2-40B4-BE49-F238E27FC236}">
                <a16:creationId xmlns:a16="http://schemas.microsoft.com/office/drawing/2014/main" id="{609CA4ED-A28E-5A80-0F3B-D26F83D41F5A}"/>
              </a:ext>
            </a:extLst>
          </p:cNvPr>
          <p:cNvSpPr txBox="1"/>
          <p:nvPr/>
        </p:nvSpPr>
        <p:spPr>
          <a:xfrm flipH="1">
            <a:off x="2722531" y="3170241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E2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5DF5FEFE-73BC-DB7E-6443-B9629AEECFF8}"/>
              </a:ext>
            </a:extLst>
          </p:cNvPr>
          <p:cNvSpPr txBox="1"/>
          <p:nvPr/>
        </p:nvSpPr>
        <p:spPr>
          <a:xfrm flipH="1">
            <a:off x="4073862" y="2595131"/>
            <a:ext cx="4750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B2</a:t>
            </a:r>
          </a:p>
        </p:txBody>
      </p: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E4530D6D-3275-F00A-B39D-2D2708E73600}"/>
              </a:ext>
            </a:extLst>
          </p:cNvPr>
          <p:cNvCxnSpPr>
            <a:cxnSpLocks/>
          </p:cNvCxnSpPr>
          <p:nvPr/>
        </p:nvCxnSpPr>
        <p:spPr>
          <a:xfrm flipH="1">
            <a:off x="3204241" y="3298536"/>
            <a:ext cx="109978" cy="1856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Freeform: Shape 315">
            <a:extLst>
              <a:ext uri="{FF2B5EF4-FFF2-40B4-BE49-F238E27FC236}">
                <a16:creationId xmlns:a16="http://schemas.microsoft.com/office/drawing/2014/main" id="{36E0717A-CE2D-C39B-35B6-85A1E0A4007C}"/>
              </a:ext>
            </a:extLst>
          </p:cNvPr>
          <p:cNvSpPr/>
          <p:nvPr/>
        </p:nvSpPr>
        <p:spPr>
          <a:xfrm>
            <a:off x="3204243" y="2160502"/>
            <a:ext cx="272111" cy="90769"/>
          </a:xfrm>
          <a:custGeom>
            <a:avLst/>
            <a:gdLst>
              <a:gd name="connsiteX0" fmla="*/ 0 w 302079"/>
              <a:gd name="connsiteY0" fmla="*/ 97971 h 97971"/>
              <a:gd name="connsiteX1" fmla="*/ 179615 w 302079"/>
              <a:gd name="connsiteY1" fmla="*/ 0 h 97971"/>
              <a:gd name="connsiteX2" fmla="*/ 302079 w 302079"/>
              <a:gd name="connsiteY2" fmla="*/ 97971 h 9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2079" h="97971">
                <a:moveTo>
                  <a:pt x="0" y="97971"/>
                </a:moveTo>
                <a:cubicBezTo>
                  <a:pt x="64634" y="48985"/>
                  <a:pt x="129269" y="0"/>
                  <a:pt x="179615" y="0"/>
                </a:cubicBezTo>
                <a:cubicBezTo>
                  <a:pt x="229961" y="0"/>
                  <a:pt x="277586" y="77560"/>
                  <a:pt x="302079" y="97971"/>
                </a:cubicBezTo>
              </a:path>
            </a:pathLst>
          </a:cu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9995861B-27A0-5E87-8589-2D7198D1962C}"/>
              </a:ext>
            </a:extLst>
          </p:cNvPr>
          <p:cNvCxnSpPr>
            <a:cxnSpLocks/>
          </p:cNvCxnSpPr>
          <p:nvPr/>
        </p:nvCxnSpPr>
        <p:spPr>
          <a:xfrm>
            <a:off x="3466407" y="2239161"/>
            <a:ext cx="1816378" cy="0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Oval 318">
            <a:extLst>
              <a:ext uri="{FF2B5EF4-FFF2-40B4-BE49-F238E27FC236}">
                <a16:creationId xmlns:a16="http://schemas.microsoft.com/office/drawing/2014/main" id="{E8D1D13A-2E4B-8E35-996C-601BF7B4C0C7}"/>
              </a:ext>
            </a:extLst>
          </p:cNvPr>
          <p:cNvSpPr/>
          <p:nvPr/>
        </p:nvSpPr>
        <p:spPr>
          <a:xfrm rot="10800000" flipH="1">
            <a:off x="4954359" y="1705995"/>
            <a:ext cx="1099172" cy="1057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320" name="Straight Connector 319">
            <a:extLst>
              <a:ext uri="{FF2B5EF4-FFF2-40B4-BE49-F238E27FC236}">
                <a16:creationId xmlns:a16="http://schemas.microsoft.com/office/drawing/2014/main" id="{B116B990-F4AF-803C-BDF4-32D0880EB9C3}"/>
              </a:ext>
            </a:extLst>
          </p:cNvPr>
          <p:cNvCxnSpPr>
            <a:cxnSpLocks/>
          </p:cNvCxnSpPr>
          <p:nvPr/>
        </p:nvCxnSpPr>
        <p:spPr>
          <a:xfrm rot="10800000" flipH="1">
            <a:off x="5287722" y="1853310"/>
            <a:ext cx="0" cy="76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2F95B6E7-F36E-9B12-4FF5-7B6BDE33F128}"/>
              </a:ext>
            </a:extLst>
          </p:cNvPr>
          <p:cNvCxnSpPr>
            <a:cxnSpLocks/>
          </p:cNvCxnSpPr>
          <p:nvPr/>
        </p:nvCxnSpPr>
        <p:spPr>
          <a:xfrm rot="10800000">
            <a:off x="5287722" y="2367732"/>
            <a:ext cx="447823" cy="344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E2154A57-0D2F-6997-84E9-C535D9D325BC}"/>
              </a:ext>
            </a:extLst>
          </p:cNvPr>
          <p:cNvCxnSpPr>
            <a:cxnSpLocks/>
          </p:cNvCxnSpPr>
          <p:nvPr/>
        </p:nvCxnSpPr>
        <p:spPr>
          <a:xfrm rot="10800000" flipV="1">
            <a:off x="5287722" y="1766740"/>
            <a:ext cx="491331" cy="3044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D77FEDDF-D087-B3BC-0381-DAAC6E2F22BA}"/>
              </a:ext>
            </a:extLst>
          </p:cNvPr>
          <p:cNvCxnSpPr>
            <a:cxnSpLocks/>
          </p:cNvCxnSpPr>
          <p:nvPr/>
        </p:nvCxnSpPr>
        <p:spPr>
          <a:xfrm flipH="1">
            <a:off x="5330161" y="1885624"/>
            <a:ext cx="90838" cy="1589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6A2F6877-0294-81D5-FC88-B077E148DDF7}"/>
              </a:ext>
            </a:extLst>
          </p:cNvPr>
          <p:cNvCxnSpPr>
            <a:cxnSpLocks/>
          </p:cNvCxnSpPr>
          <p:nvPr/>
        </p:nvCxnSpPr>
        <p:spPr>
          <a:xfrm flipH="1">
            <a:off x="5305353" y="2044363"/>
            <a:ext cx="1985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72DE44D0-AEAB-0B91-CB0C-86145A144DE3}"/>
              </a:ext>
            </a:extLst>
          </p:cNvPr>
          <p:cNvCxnSpPr>
            <a:cxnSpLocks/>
          </p:cNvCxnSpPr>
          <p:nvPr/>
        </p:nvCxnSpPr>
        <p:spPr>
          <a:xfrm>
            <a:off x="5779053" y="1283273"/>
            <a:ext cx="0" cy="502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CD970166-2FD8-792B-2FBF-368E2136407A}"/>
              </a:ext>
            </a:extLst>
          </p:cNvPr>
          <p:cNvCxnSpPr>
            <a:cxnSpLocks/>
          </p:cNvCxnSpPr>
          <p:nvPr/>
        </p:nvCxnSpPr>
        <p:spPr>
          <a:xfrm>
            <a:off x="5778908" y="2896303"/>
            <a:ext cx="494657" cy="0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5" name="TextBox 22">
                <a:extLst>
                  <a:ext uri="{FF2B5EF4-FFF2-40B4-BE49-F238E27FC236}">
                    <a16:creationId xmlns:a16="http://schemas.microsoft.com/office/drawing/2014/main" id="{5535615B-8B9B-962A-CB93-91F66059C9FB}"/>
                  </a:ext>
                </a:extLst>
              </p:cNvPr>
              <p:cNvSpPr txBox="1"/>
              <p:nvPr/>
            </p:nvSpPr>
            <p:spPr>
              <a:xfrm>
                <a:off x="16764" y="4321508"/>
                <a:ext cx="59915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5" name="TextBox 22">
                <a:extLst>
                  <a:ext uri="{FF2B5EF4-FFF2-40B4-BE49-F238E27FC236}">
                    <a16:creationId xmlns:a16="http://schemas.microsoft.com/office/drawing/2014/main" id="{5535615B-8B9B-962A-CB93-91F66059C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" y="4321508"/>
                <a:ext cx="599155" cy="307777"/>
              </a:xfrm>
              <a:prstGeom prst="rect">
                <a:avLst/>
              </a:prstGeom>
              <a:blipFill>
                <a:blip r:embed="rId4"/>
                <a:stretch>
                  <a:fillRect l="-8163" r="-20408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7" name="TextBox 22">
                <a:extLst>
                  <a:ext uri="{FF2B5EF4-FFF2-40B4-BE49-F238E27FC236}">
                    <a16:creationId xmlns:a16="http://schemas.microsoft.com/office/drawing/2014/main" id="{436CD49F-0411-5B7C-2B12-BC008EE47E24}"/>
                  </a:ext>
                </a:extLst>
              </p:cNvPr>
              <p:cNvSpPr txBox="1"/>
              <p:nvPr/>
            </p:nvSpPr>
            <p:spPr>
              <a:xfrm>
                <a:off x="6250956" y="2937416"/>
                <a:ext cx="53149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7" name="TextBox 22">
                <a:extLst>
                  <a:ext uri="{FF2B5EF4-FFF2-40B4-BE49-F238E27FC236}">
                    <a16:creationId xmlns:a16="http://schemas.microsoft.com/office/drawing/2014/main" id="{436CD49F-0411-5B7C-2B12-BC008EE47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0956" y="2937416"/>
                <a:ext cx="531499" cy="307777"/>
              </a:xfrm>
              <a:prstGeom prst="rect">
                <a:avLst/>
              </a:prstGeom>
              <a:blipFill>
                <a:blip r:embed="rId5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A49A668-03EC-B923-2470-9DE13F9B0C36}"/>
              </a:ext>
            </a:extLst>
          </p:cNvPr>
          <p:cNvCxnSpPr>
            <a:cxnSpLocks/>
          </p:cNvCxnSpPr>
          <p:nvPr/>
        </p:nvCxnSpPr>
        <p:spPr>
          <a:xfrm>
            <a:off x="540501" y="3372076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351898-B311-377F-4ADB-85509A9AF7BF}"/>
              </a:ext>
            </a:extLst>
          </p:cNvPr>
          <p:cNvCxnSpPr>
            <a:cxnSpLocks/>
          </p:cNvCxnSpPr>
          <p:nvPr/>
        </p:nvCxnSpPr>
        <p:spPr>
          <a:xfrm>
            <a:off x="649766" y="3461604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70CCF45-BC92-738B-1272-5C8D86898E5D}"/>
              </a:ext>
            </a:extLst>
          </p:cNvPr>
          <p:cNvCxnSpPr>
            <a:cxnSpLocks/>
          </p:cNvCxnSpPr>
          <p:nvPr/>
        </p:nvCxnSpPr>
        <p:spPr>
          <a:xfrm>
            <a:off x="551453" y="3943819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D3931F4-928A-6C02-1527-557AD6AFE6A9}"/>
              </a:ext>
            </a:extLst>
          </p:cNvPr>
          <p:cNvCxnSpPr>
            <a:cxnSpLocks/>
          </p:cNvCxnSpPr>
          <p:nvPr/>
        </p:nvCxnSpPr>
        <p:spPr>
          <a:xfrm>
            <a:off x="660718" y="4033347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8F5CB7-F86F-0BB3-F9BA-42114E66D0FC}"/>
              </a:ext>
            </a:extLst>
          </p:cNvPr>
          <p:cNvCxnSpPr>
            <a:cxnSpLocks/>
          </p:cNvCxnSpPr>
          <p:nvPr/>
        </p:nvCxnSpPr>
        <p:spPr>
          <a:xfrm>
            <a:off x="716775" y="4110149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1E8AA03-B563-EBBA-ACE0-9F6F8C504609}"/>
              </a:ext>
            </a:extLst>
          </p:cNvPr>
          <p:cNvCxnSpPr>
            <a:cxnSpLocks/>
          </p:cNvCxnSpPr>
          <p:nvPr/>
        </p:nvCxnSpPr>
        <p:spPr>
          <a:xfrm>
            <a:off x="757595" y="2856988"/>
            <a:ext cx="0" cy="502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2984C79-C812-5E66-67E4-D7DA2AA25586}"/>
              </a:ext>
            </a:extLst>
          </p:cNvPr>
          <p:cNvCxnSpPr>
            <a:cxnSpLocks/>
          </p:cNvCxnSpPr>
          <p:nvPr/>
        </p:nvCxnSpPr>
        <p:spPr>
          <a:xfrm>
            <a:off x="757595" y="3458672"/>
            <a:ext cx="0" cy="502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0AB1810-F426-B365-8156-76B0812CCCE4}"/>
              </a:ext>
            </a:extLst>
          </p:cNvPr>
          <p:cNvSpPr txBox="1"/>
          <p:nvPr/>
        </p:nvSpPr>
        <p:spPr>
          <a:xfrm>
            <a:off x="714302" y="-14988"/>
            <a:ext cx="3246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OPAMP-Inverting</a:t>
            </a:r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D80EA23E-C27C-1268-26BB-30F25BCC6591}"/>
              </a:ext>
            </a:extLst>
          </p:cNvPr>
          <p:cNvSpPr/>
          <p:nvPr/>
        </p:nvSpPr>
        <p:spPr>
          <a:xfrm flipH="1">
            <a:off x="3164828" y="3401386"/>
            <a:ext cx="10095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5FFD21-52EC-B994-0128-DC3A49CD37EC}"/>
              </a:ext>
            </a:extLst>
          </p:cNvPr>
          <p:cNvSpPr txBox="1"/>
          <p:nvPr/>
        </p:nvSpPr>
        <p:spPr>
          <a:xfrm>
            <a:off x="2833389" y="2235592"/>
            <a:ext cx="4382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B54E60-81FF-D23C-E18B-3A5A82FAD2FB}"/>
              </a:ext>
            </a:extLst>
          </p:cNvPr>
          <p:cNvSpPr txBox="1"/>
          <p:nvPr/>
        </p:nvSpPr>
        <p:spPr>
          <a:xfrm flipH="1">
            <a:off x="4521914" y="1983844"/>
            <a:ext cx="4750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DE5F00-C6D9-B612-92C4-33F5848909F8}"/>
              </a:ext>
            </a:extLst>
          </p:cNvPr>
          <p:cNvSpPr txBox="1"/>
          <p:nvPr/>
        </p:nvSpPr>
        <p:spPr>
          <a:xfrm flipH="1">
            <a:off x="5375580" y="1400168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4666BD-F0BD-6B8A-89F7-315794E94946}"/>
              </a:ext>
            </a:extLst>
          </p:cNvPr>
          <p:cNvSpPr txBox="1"/>
          <p:nvPr/>
        </p:nvSpPr>
        <p:spPr>
          <a:xfrm flipH="1">
            <a:off x="5322719" y="2879552"/>
            <a:ext cx="4750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276134F-E1CF-9B4E-7275-04E097F73413}"/>
                  </a:ext>
                </a:extLst>
              </p:cNvPr>
              <p:cNvSpPr txBox="1"/>
              <p:nvPr/>
            </p:nvSpPr>
            <p:spPr>
              <a:xfrm>
                <a:off x="2824971" y="4013731"/>
                <a:ext cx="48226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276134F-E1CF-9B4E-7275-04E097F73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971" y="4013731"/>
                <a:ext cx="482267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52EAA88-944B-B661-017F-8747AB5364B6}"/>
                  </a:ext>
                </a:extLst>
              </p:cNvPr>
              <p:cNvSpPr txBox="1"/>
              <p:nvPr/>
            </p:nvSpPr>
            <p:spPr>
              <a:xfrm>
                <a:off x="1424949" y="1580730"/>
                <a:ext cx="48226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52EAA88-944B-B661-017F-8747AB536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949" y="1580730"/>
                <a:ext cx="482267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1BC3ECC-820C-61C6-B249-8A740BC05030}"/>
              </a:ext>
            </a:extLst>
          </p:cNvPr>
          <p:cNvCxnSpPr>
            <a:cxnSpLocks/>
          </p:cNvCxnSpPr>
          <p:nvPr/>
        </p:nvCxnSpPr>
        <p:spPr>
          <a:xfrm>
            <a:off x="3337792" y="1282888"/>
            <a:ext cx="0" cy="11215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2CC57A9-AF35-9FD4-2EA8-CD9F42B5FF44}"/>
              </a:ext>
            </a:extLst>
          </p:cNvPr>
          <p:cNvSpPr txBox="1"/>
          <p:nvPr/>
        </p:nvSpPr>
        <p:spPr>
          <a:xfrm>
            <a:off x="1592795" y="2654109"/>
            <a:ext cx="5296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317FEAF-9F5F-72D3-39EF-D40E0BB4C0B2}"/>
              </a:ext>
            </a:extLst>
          </p:cNvPr>
          <p:cNvSpPr txBox="1"/>
          <p:nvPr/>
        </p:nvSpPr>
        <p:spPr>
          <a:xfrm>
            <a:off x="3117132" y="2759168"/>
            <a:ext cx="5296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C155D34-8BE6-9332-A37F-635075239565}"/>
              </a:ext>
            </a:extLst>
          </p:cNvPr>
          <p:cNvSpPr txBox="1"/>
          <p:nvPr/>
        </p:nvSpPr>
        <p:spPr>
          <a:xfrm>
            <a:off x="5450399" y="2055879"/>
            <a:ext cx="5296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EC1D6ED-5B23-BDBA-A101-6DB477368F4B}"/>
              </a:ext>
            </a:extLst>
          </p:cNvPr>
          <p:cNvSpPr txBox="1"/>
          <p:nvPr/>
        </p:nvSpPr>
        <p:spPr>
          <a:xfrm flipH="1">
            <a:off x="5504555" y="1766597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EE01291-B0FF-3E07-FAF0-4995139644E7}"/>
              </a:ext>
            </a:extLst>
          </p:cNvPr>
          <p:cNvSpPr txBox="1"/>
          <p:nvPr/>
        </p:nvSpPr>
        <p:spPr>
          <a:xfrm flipH="1">
            <a:off x="4866895" y="2202429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7CBD7EA-2125-91FE-8C53-61D105D9E5D6}"/>
              </a:ext>
            </a:extLst>
          </p:cNvPr>
          <p:cNvSpPr txBox="1"/>
          <p:nvPr/>
        </p:nvSpPr>
        <p:spPr>
          <a:xfrm flipH="1">
            <a:off x="5497792" y="2359777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2901875-BDFC-A687-A8A0-E1BED7619553}"/>
                  </a:ext>
                </a:extLst>
              </p:cNvPr>
              <p:cNvSpPr txBox="1"/>
              <p:nvPr/>
            </p:nvSpPr>
            <p:spPr>
              <a:xfrm>
                <a:off x="5284072" y="3172875"/>
                <a:ext cx="48226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2901875-BDFC-A687-A8A0-E1BED7619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072" y="3172875"/>
                <a:ext cx="482267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22">
                <a:extLst>
                  <a:ext uri="{FF2B5EF4-FFF2-40B4-BE49-F238E27FC236}">
                    <a16:creationId xmlns:a16="http://schemas.microsoft.com/office/drawing/2014/main" id="{C8F7BBC0-6D85-EE33-D5A6-C613E057AE60}"/>
                  </a:ext>
                </a:extLst>
              </p:cNvPr>
              <p:cNvSpPr txBox="1"/>
              <p:nvPr/>
            </p:nvSpPr>
            <p:spPr>
              <a:xfrm>
                <a:off x="-17736" y="1128722"/>
                <a:ext cx="707854" cy="308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+15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22">
                <a:extLst>
                  <a:ext uri="{FF2B5EF4-FFF2-40B4-BE49-F238E27FC236}">
                    <a16:creationId xmlns:a16="http://schemas.microsoft.com/office/drawing/2014/main" id="{C8F7BBC0-6D85-EE33-D5A6-C613E057A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736" y="1128722"/>
                <a:ext cx="707854" cy="308332"/>
              </a:xfrm>
              <a:prstGeom prst="rect">
                <a:avLst/>
              </a:prstGeom>
              <a:blipFill>
                <a:blip r:embed="rId9"/>
                <a:stretch>
                  <a:fillRect l="-7759" r="-689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F56A1A57-A1CC-88D7-FEBE-1923C7574C51}"/>
              </a:ext>
            </a:extLst>
          </p:cNvPr>
          <p:cNvGrpSpPr/>
          <p:nvPr/>
        </p:nvGrpSpPr>
        <p:grpSpPr>
          <a:xfrm>
            <a:off x="4256644" y="2738044"/>
            <a:ext cx="1091826" cy="272050"/>
            <a:chOff x="4676775" y="1682364"/>
            <a:chExt cx="1619250" cy="693028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1EF7C64-E17B-6536-BC8E-D177F49203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D67E98C-198B-31BD-0352-4842B9863E7C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03DA0FD-AF1B-A5C2-684C-5EB4D48ADF4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C0C7DD2-EF96-9CA1-4EE1-F627DB5F6C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03048A3-8D76-7EDB-49E0-D4D17CA830C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4CD0636-2B9F-3120-AAF3-EFDFE995EA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98AF82B-B87B-F522-0685-36C7909977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856D042-23A8-7AC0-864F-E92667087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BF75D7B-AC93-1D3A-0485-27A69E664DAA}"/>
              </a:ext>
            </a:extLst>
          </p:cNvPr>
          <p:cNvCxnSpPr>
            <a:cxnSpLocks/>
          </p:cNvCxnSpPr>
          <p:nvPr/>
        </p:nvCxnSpPr>
        <p:spPr>
          <a:xfrm flipH="1" flipV="1">
            <a:off x="5264708" y="2900577"/>
            <a:ext cx="586318" cy="52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3DD6810-C37F-AF20-BF12-6980B58778DF}"/>
              </a:ext>
            </a:extLst>
          </p:cNvPr>
          <p:cNvGrpSpPr/>
          <p:nvPr/>
        </p:nvGrpSpPr>
        <p:grpSpPr>
          <a:xfrm rot="16200000" flipH="1">
            <a:off x="3869907" y="3172036"/>
            <a:ext cx="845524" cy="292667"/>
            <a:chOff x="4676775" y="1682364"/>
            <a:chExt cx="1619250" cy="693028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7FDA7E4-FAF3-D334-7E1C-3889F603C0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07C0F68-AD1A-F201-EDE4-77D8CC80B3AE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8BE8690-93D9-1964-0DA8-2D5CA11E83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12C7864-6F22-92E1-9E0B-B1E1E8816A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5907223-CD39-31D8-8A37-8E76D4A1EC6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1BE302D-DC3A-0685-26DE-3A9D3BB4B2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42A76C0D-14FF-4EE8-82FA-5D1197AF5D6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CDFFBD83-69B4-F0F7-3FD1-07EEE36DE5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EEEF18-F5E1-90C9-25AE-1065431177F4}"/>
                  </a:ext>
                </a:extLst>
              </p:cNvPr>
              <p:cNvSpPr txBox="1"/>
              <p:nvPr/>
            </p:nvSpPr>
            <p:spPr>
              <a:xfrm flipH="1">
                <a:off x="4422598" y="3002466"/>
                <a:ext cx="75150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highlight>
                      <a:srgbClr val="FFFF00"/>
                    </a:highlight>
                  </a:rPr>
                  <a:t>=9k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EEEF18-F5E1-90C9-25AE-106543117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422598" y="3002466"/>
                <a:ext cx="751501" cy="307777"/>
              </a:xfrm>
              <a:prstGeom prst="rect">
                <a:avLst/>
              </a:prstGeom>
              <a:blipFill>
                <a:blip r:embed="rId10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3E6517-DF91-6AD1-559D-BE1E9DD62AD3}"/>
              </a:ext>
            </a:extLst>
          </p:cNvPr>
          <p:cNvCxnSpPr>
            <a:cxnSpLocks/>
          </p:cNvCxnSpPr>
          <p:nvPr/>
        </p:nvCxnSpPr>
        <p:spPr>
          <a:xfrm flipV="1">
            <a:off x="7695039" y="2414779"/>
            <a:ext cx="378108" cy="1494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29C5837C-87E4-B693-41F7-4459A98BB9BA}"/>
              </a:ext>
            </a:extLst>
          </p:cNvPr>
          <p:cNvSpPr/>
          <p:nvPr/>
        </p:nvSpPr>
        <p:spPr>
          <a:xfrm rot="5400000">
            <a:off x="7969995" y="1997758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709CC188-B686-39F7-6037-0E6B6954DFE6}"/>
              </a:ext>
            </a:extLst>
          </p:cNvPr>
          <p:cNvCxnSpPr>
            <a:cxnSpLocks/>
          </p:cNvCxnSpPr>
          <p:nvPr/>
        </p:nvCxnSpPr>
        <p:spPr>
          <a:xfrm>
            <a:off x="7518963" y="2901532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3C182498-D061-802E-EB7E-620C9A0949E6}"/>
              </a:ext>
            </a:extLst>
          </p:cNvPr>
          <p:cNvCxnSpPr>
            <a:cxnSpLocks/>
          </p:cNvCxnSpPr>
          <p:nvPr/>
        </p:nvCxnSpPr>
        <p:spPr>
          <a:xfrm>
            <a:off x="7628228" y="2991060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D8B1B02D-DCAF-3D79-53E6-5F138C1B377B}"/>
              </a:ext>
            </a:extLst>
          </p:cNvPr>
          <p:cNvCxnSpPr>
            <a:cxnSpLocks/>
          </p:cNvCxnSpPr>
          <p:nvPr/>
        </p:nvCxnSpPr>
        <p:spPr>
          <a:xfrm>
            <a:off x="7684285" y="3067862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F1109825-2D14-2C6E-29C1-AFCD5E4E00AB}"/>
              </a:ext>
            </a:extLst>
          </p:cNvPr>
          <p:cNvCxnSpPr>
            <a:cxnSpLocks/>
          </p:cNvCxnSpPr>
          <p:nvPr/>
        </p:nvCxnSpPr>
        <p:spPr>
          <a:xfrm>
            <a:off x="7725105" y="2416385"/>
            <a:ext cx="0" cy="502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150D7F3-C447-4879-B002-F5AA6DA88B8D}"/>
              </a:ext>
            </a:extLst>
          </p:cNvPr>
          <p:cNvGrpSpPr/>
          <p:nvPr/>
        </p:nvGrpSpPr>
        <p:grpSpPr>
          <a:xfrm>
            <a:off x="7673660" y="1372027"/>
            <a:ext cx="945400" cy="326535"/>
            <a:chOff x="4676775" y="1682364"/>
            <a:chExt cx="1619250" cy="693028"/>
          </a:xfrm>
        </p:grpSpPr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0ACDA53E-B66C-9C30-09F2-9DC0BF201F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B507EFA-0A81-8F0E-316F-70F6E93F08CD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9C51AE2E-FDAC-5B06-0042-9A7781DBB2A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7263882-0B5C-9B51-AFA5-37296251E8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9C529C1-135F-ED0B-24B8-0D49A1525C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5C14B5D4-6B2B-1E56-6035-A11C038B70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1757D120-5C49-FAE7-58F3-2ADEBE5F341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2D3089BC-C2EB-1D71-B273-7D87837988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E537859D-3C6A-9C94-3603-B4C9B3FE0D7E}"/>
              </a:ext>
            </a:extLst>
          </p:cNvPr>
          <p:cNvCxnSpPr>
            <a:cxnSpLocks/>
          </p:cNvCxnSpPr>
          <p:nvPr/>
        </p:nvCxnSpPr>
        <p:spPr>
          <a:xfrm>
            <a:off x="8623540" y="1559741"/>
            <a:ext cx="0" cy="6372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D4FDBE42-5FD5-5331-6681-321576DDA8AA}"/>
              </a:ext>
            </a:extLst>
          </p:cNvPr>
          <p:cNvCxnSpPr>
            <a:cxnSpLocks/>
          </p:cNvCxnSpPr>
          <p:nvPr/>
        </p:nvCxnSpPr>
        <p:spPr>
          <a:xfrm flipV="1">
            <a:off x="8533869" y="2203940"/>
            <a:ext cx="378108" cy="1494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154FD630-9583-9975-1E76-B3BB458E65DA}"/>
              </a:ext>
            </a:extLst>
          </p:cNvPr>
          <p:cNvGrpSpPr/>
          <p:nvPr/>
        </p:nvGrpSpPr>
        <p:grpSpPr>
          <a:xfrm>
            <a:off x="6599427" y="1859521"/>
            <a:ext cx="1091826" cy="272050"/>
            <a:chOff x="4676775" y="1682364"/>
            <a:chExt cx="1619250" cy="693028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2C7381C-8CBB-357F-DFAD-BC3015523F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FD90F4AC-F4D3-F76E-ECBE-48BBDC57CBD0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E4353CB6-AC88-E784-7963-AC34F35CB88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0D590DC5-9B03-E72C-8756-252FEA6292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D4A25216-CC41-06DA-D168-3B929BC32DC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84CE5D3A-0C9A-CAE8-C479-B153921EC8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CEC1AF7E-4004-5719-9671-59DDCEC318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75BAD8B-E4BF-9AF8-9B79-67D9BCFDBA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FE294673-367D-4421-FE46-CB2335C2A9D5}"/>
              </a:ext>
            </a:extLst>
          </p:cNvPr>
          <p:cNvCxnSpPr>
            <a:cxnSpLocks/>
          </p:cNvCxnSpPr>
          <p:nvPr/>
        </p:nvCxnSpPr>
        <p:spPr>
          <a:xfrm flipV="1">
            <a:off x="7660713" y="2017327"/>
            <a:ext cx="425170" cy="7474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1D0823B6-3DCF-05E6-5608-F525A0E7AA6E}"/>
              </a:ext>
            </a:extLst>
          </p:cNvPr>
          <p:cNvCxnSpPr>
            <a:cxnSpLocks/>
          </p:cNvCxnSpPr>
          <p:nvPr/>
        </p:nvCxnSpPr>
        <p:spPr>
          <a:xfrm>
            <a:off x="7689838" y="1571866"/>
            <a:ext cx="15682" cy="43665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22">
                <a:extLst>
                  <a:ext uri="{FF2B5EF4-FFF2-40B4-BE49-F238E27FC236}">
                    <a16:creationId xmlns:a16="http://schemas.microsoft.com/office/drawing/2014/main" id="{41BFCF9D-D502-1B9C-9C5F-54F847942043}"/>
                  </a:ext>
                </a:extLst>
              </p:cNvPr>
              <p:cNvSpPr txBox="1"/>
              <p:nvPr/>
            </p:nvSpPr>
            <p:spPr>
              <a:xfrm>
                <a:off x="8031451" y="2161831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5" name="TextBox 22">
                <a:extLst>
                  <a:ext uri="{FF2B5EF4-FFF2-40B4-BE49-F238E27FC236}">
                    <a16:creationId xmlns:a16="http://schemas.microsoft.com/office/drawing/2014/main" id="{41BFCF9D-D502-1B9C-9C5F-54F847942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451" y="2161831"/>
                <a:ext cx="302521" cy="307776"/>
              </a:xfrm>
              <a:prstGeom prst="rect">
                <a:avLst/>
              </a:prstGeom>
              <a:blipFill>
                <a:blip r:embed="rId11"/>
                <a:stretch>
                  <a:fillRect l="-10000" r="-800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22">
                <a:extLst>
                  <a:ext uri="{FF2B5EF4-FFF2-40B4-BE49-F238E27FC236}">
                    <a16:creationId xmlns:a16="http://schemas.microsoft.com/office/drawing/2014/main" id="{955C8618-6EC4-21CB-8A41-B3341E8A824B}"/>
                  </a:ext>
                </a:extLst>
              </p:cNvPr>
              <p:cNvSpPr txBox="1"/>
              <p:nvPr/>
            </p:nvSpPr>
            <p:spPr>
              <a:xfrm>
                <a:off x="8042140" y="1901991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6" name="TextBox 22">
                <a:extLst>
                  <a:ext uri="{FF2B5EF4-FFF2-40B4-BE49-F238E27FC236}">
                    <a16:creationId xmlns:a16="http://schemas.microsoft.com/office/drawing/2014/main" id="{955C8618-6EC4-21CB-8A41-B3341E8A8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2140" y="1901991"/>
                <a:ext cx="302521" cy="30777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11448A5F-4E25-865F-68BB-FCB0B044E806}"/>
                  </a:ext>
                </a:extLst>
              </p:cNvPr>
              <p:cNvSpPr txBox="1"/>
              <p:nvPr/>
            </p:nvSpPr>
            <p:spPr>
              <a:xfrm>
                <a:off x="6896295" y="1513297"/>
                <a:ext cx="48226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11448A5F-4E25-865F-68BB-FCB0B044E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295" y="1513297"/>
                <a:ext cx="482267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7F3A94F2-60D3-9160-AA42-BEEF73E93B29}"/>
                  </a:ext>
                </a:extLst>
              </p:cNvPr>
              <p:cNvSpPr txBox="1"/>
              <p:nvPr/>
            </p:nvSpPr>
            <p:spPr>
              <a:xfrm>
                <a:off x="7884093" y="958298"/>
                <a:ext cx="48226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7F3A94F2-60D3-9160-AA42-BEEF73E93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093" y="958298"/>
                <a:ext cx="482267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E44DB48B-195F-A1EA-4BDD-191F9E749482}"/>
                  </a:ext>
                </a:extLst>
              </p:cNvPr>
              <p:cNvSpPr txBox="1"/>
              <p:nvPr/>
            </p:nvSpPr>
            <p:spPr>
              <a:xfrm flipH="1">
                <a:off x="4404240" y="3367427"/>
                <a:ext cx="75150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highlight>
                      <a:srgbClr val="FFFF00"/>
                    </a:highlight>
                  </a:rPr>
                  <a:t>=1k</a:t>
                </a:r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E44DB48B-195F-A1EA-4BDD-191F9E749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404240" y="3367427"/>
                <a:ext cx="751501" cy="307777"/>
              </a:xfrm>
              <a:prstGeom prst="rect">
                <a:avLst/>
              </a:prstGeom>
              <a:blipFill>
                <a:blip r:embed="rId15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8A49179-C9B2-78F3-E6BF-B6FDCF523FBA}"/>
              </a:ext>
            </a:extLst>
          </p:cNvPr>
          <p:cNvCxnSpPr>
            <a:cxnSpLocks/>
          </p:cNvCxnSpPr>
          <p:nvPr/>
        </p:nvCxnSpPr>
        <p:spPr>
          <a:xfrm>
            <a:off x="6405971" y="2527229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721FD1F-9948-93E6-B642-E10BE136543D}"/>
              </a:ext>
            </a:extLst>
          </p:cNvPr>
          <p:cNvCxnSpPr>
            <a:cxnSpLocks/>
          </p:cNvCxnSpPr>
          <p:nvPr/>
        </p:nvCxnSpPr>
        <p:spPr>
          <a:xfrm>
            <a:off x="6515236" y="2616757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F77BC8E-45E4-BF22-2083-5298CBBCEE4B}"/>
              </a:ext>
            </a:extLst>
          </p:cNvPr>
          <p:cNvCxnSpPr>
            <a:cxnSpLocks/>
          </p:cNvCxnSpPr>
          <p:nvPr/>
        </p:nvCxnSpPr>
        <p:spPr>
          <a:xfrm>
            <a:off x="6571293" y="2693559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0C5687E-6073-50CD-DCF4-0302BDADD0EC}"/>
              </a:ext>
            </a:extLst>
          </p:cNvPr>
          <p:cNvCxnSpPr>
            <a:cxnSpLocks/>
          </p:cNvCxnSpPr>
          <p:nvPr/>
        </p:nvCxnSpPr>
        <p:spPr>
          <a:xfrm>
            <a:off x="6612113" y="2359777"/>
            <a:ext cx="0" cy="1846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AAFFBA4-602E-9C12-BEEB-F7C6CAB8541A}"/>
              </a:ext>
            </a:extLst>
          </p:cNvPr>
          <p:cNvCxnSpPr>
            <a:cxnSpLocks/>
          </p:cNvCxnSpPr>
          <p:nvPr/>
        </p:nvCxnSpPr>
        <p:spPr>
          <a:xfrm>
            <a:off x="6405971" y="2266474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485F9DDE-6C53-18B3-82C4-99622168C4E4}"/>
              </a:ext>
            </a:extLst>
          </p:cNvPr>
          <p:cNvCxnSpPr>
            <a:cxnSpLocks/>
          </p:cNvCxnSpPr>
          <p:nvPr/>
        </p:nvCxnSpPr>
        <p:spPr>
          <a:xfrm>
            <a:off x="6515236" y="2356002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EA1FC11-7E95-0F77-4895-348F39C728EE}"/>
              </a:ext>
            </a:extLst>
          </p:cNvPr>
          <p:cNvCxnSpPr>
            <a:cxnSpLocks/>
          </p:cNvCxnSpPr>
          <p:nvPr/>
        </p:nvCxnSpPr>
        <p:spPr>
          <a:xfrm>
            <a:off x="6612113" y="2017327"/>
            <a:ext cx="0" cy="2491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48E22A19-C3C8-8935-81F5-8177A1000CB8}"/>
              </a:ext>
            </a:extLst>
          </p:cNvPr>
          <p:cNvCxnSpPr>
            <a:cxnSpLocks/>
          </p:cNvCxnSpPr>
          <p:nvPr/>
        </p:nvCxnSpPr>
        <p:spPr>
          <a:xfrm>
            <a:off x="4104611" y="4221765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60F8696F-7C18-EDF7-9E33-50087D344BCB}"/>
              </a:ext>
            </a:extLst>
          </p:cNvPr>
          <p:cNvCxnSpPr>
            <a:cxnSpLocks/>
          </p:cNvCxnSpPr>
          <p:nvPr/>
        </p:nvCxnSpPr>
        <p:spPr>
          <a:xfrm>
            <a:off x="4213876" y="4311293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D638AA4-4FB8-E0BD-7CA9-938D49DB4F3F}"/>
              </a:ext>
            </a:extLst>
          </p:cNvPr>
          <p:cNvCxnSpPr>
            <a:cxnSpLocks/>
          </p:cNvCxnSpPr>
          <p:nvPr/>
        </p:nvCxnSpPr>
        <p:spPr>
          <a:xfrm>
            <a:off x="4269933" y="4388095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D2823328-7C87-74E6-4D5B-A000B3C06818}"/>
              </a:ext>
            </a:extLst>
          </p:cNvPr>
          <p:cNvCxnSpPr>
            <a:cxnSpLocks/>
          </p:cNvCxnSpPr>
          <p:nvPr/>
        </p:nvCxnSpPr>
        <p:spPr>
          <a:xfrm>
            <a:off x="4310753" y="4054313"/>
            <a:ext cx="0" cy="1846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99D388CE-6B16-6603-07E1-5207B2BFFF12}"/>
              </a:ext>
            </a:extLst>
          </p:cNvPr>
          <p:cNvCxnSpPr>
            <a:cxnSpLocks/>
          </p:cNvCxnSpPr>
          <p:nvPr/>
        </p:nvCxnSpPr>
        <p:spPr>
          <a:xfrm>
            <a:off x="4104611" y="3961010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763E7AC7-52F7-ECCF-AE4A-9B38C5E79EAC}"/>
              </a:ext>
            </a:extLst>
          </p:cNvPr>
          <p:cNvCxnSpPr>
            <a:cxnSpLocks/>
          </p:cNvCxnSpPr>
          <p:nvPr/>
        </p:nvCxnSpPr>
        <p:spPr>
          <a:xfrm>
            <a:off x="4213876" y="4050538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9C4AC7B1-7CE0-2860-F78E-8D1A76305EEF}"/>
              </a:ext>
            </a:extLst>
          </p:cNvPr>
          <p:cNvCxnSpPr>
            <a:cxnSpLocks/>
          </p:cNvCxnSpPr>
          <p:nvPr/>
        </p:nvCxnSpPr>
        <p:spPr>
          <a:xfrm>
            <a:off x="4310753" y="3711863"/>
            <a:ext cx="0" cy="2491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5541FF9-2E99-F0D7-C52A-2BA59A374431}"/>
              </a:ext>
            </a:extLst>
          </p:cNvPr>
          <p:cNvSpPr txBox="1"/>
          <p:nvPr/>
        </p:nvSpPr>
        <p:spPr>
          <a:xfrm>
            <a:off x="1015476" y="547780"/>
            <a:ext cx="6012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highlight>
                  <a:srgbClr val="FFFF00"/>
                </a:highlight>
              </a:rPr>
              <a:t>Gain 10 </a:t>
            </a:r>
            <a:r>
              <a:rPr lang="en-US" sz="2800" b="1" dirty="0">
                <a:highlight>
                  <a:srgbClr val="FFFF00"/>
                </a:highlight>
                <a:sym typeface="Wingdings" panose="05000000000000000000" pitchFamily="2" charset="2"/>
              </a:rPr>
              <a:t> </a:t>
            </a:r>
            <a:r>
              <a:rPr lang="en-US" sz="2800" b="1" dirty="0">
                <a:highlight>
                  <a:srgbClr val="FFFF00"/>
                </a:highlight>
              </a:rPr>
              <a:t>inverting amplifier</a:t>
            </a:r>
          </a:p>
        </p:txBody>
      </p:sp>
    </p:spTree>
    <p:extLst>
      <p:ext uri="{BB962C8B-B14F-4D97-AF65-F5344CB8AC3E}">
        <p14:creationId xmlns:p14="http://schemas.microsoft.com/office/powerpoint/2010/main" val="702066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2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5521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OPAMP-First analog computer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CE3AE09-8828-F5A8-AB1F-8F08D081D1D1}"/>
              </a:ext>
            </a:extLst>
          </p:cNvPr>
          <p:cNvSpPr/>
          <p:nvPr/>
        </p:nvSpPr>
        <p:spPr>
          <a:xfrm>
            <a:off x="2567937" y="2333010"/>
            <a:ext cx="1094766" cy="1057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6955F6-26AA-9D20-8B05-1E41FA816D62}"/>
              </a:ext>
            </a:extLst>
          </p:cNvPr>
          <p:cNvCxnSpPr>
            <a:cxnSpLocks/>
          </p:cNvCxnSpPr>
          <p:nvPr/>
        </p:nvCxnSpPr>
        <p:spPr>
          <a:xfrm>
            <a:off x="2899964" y="2480323"/>
            <a:ext cx="0" cy="76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2C5C90-01D7-29D7-35E5-14F234E4A8A0}"/>
              </a:ext>
            </a:extLst>
          </p:cNvPr>
          <p:cNvCxnSpPr>
            <a:cxnSpLocks/>
          </p:cNvCxnSpPr>
          <p:nvPr/>
        </p:nvCxnSpPr>
        <p:spPr>
          <a:xfrm flipH="1">
            <a:off x="2899964" y="2384172"/>
            <a:ext cx="446028" cy="344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824794-3F9D-10F9-8A35-4231D78C5109}"/>
              </a:ext>
            </a:extLst>
          </p:cNvPr>
          <p:cNvCxnSpPr>
            <a:cxnSpLocks/>
          </p:cNvCxnSpPr>
          <p:nvPr/>
        </p:nvCxnSpPr>
        <p:spPr>
          <a:xfrm flipH="1" flipV="1">
            <a:off x="2899964" y="3025190"/>
            <a:ext cx="489362" cy="3044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430D06-1352-29A5-81F8-26A4CA630B94}"/>
              </a:ext>
            </a:extLst>
          </p:cNvPr>
          <p:cNvCxnSpPr>
            <a:cxnSpLocks/>
          </p:cNvCxnSpPr>
          <p:nvPr/>
        </p:nvCxnSpPr>
        <p:spPr>
          <a:xfrm flipH="1" flipV="1">
            <a:off x="3178060" y="3281990"/>
            <a:ext cx="211265" cy="476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267BD7-1BFB-BF2C-EF1A-CC4F738E9A87}"/>
              </a:ext>
            </a:extLst>
          </p:cNvPr>
          <p:cNvCxnSpPr>
            <a:cxnSpLocks/>
          </p:cNvCxnSpPr>
          <p:nvPr/>
        </p:nvCxnSpPr>
        <p:spPr>
          <a:xfrm flipH="1" flipV="1">
            <a:off x="3281495" y="3160563"/>
            <a:ext cx="116990" cy="1681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BC6ACE-104A-28C2-3115-8438BD01779A}"/>
              </a:ext>
            </a:extLst>
          </p:cNvPr>
          <p:cNvCxnSpPr>
            <a:cxnSpLocks/>
          </p:cNvCxnSpPr>
          <p:nvPr/>
        </p:nvCxnSpPr>
        <p:spPr>
          <a:xfrm>
            <a:off x="2123856" y="2876262"/>
            <a:ext cx="763539" cy="145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C2C310-0ED0-752E-5167-3CB0A715F3B8}"/>
              </a:ext>
            </a:extLst>
          </p:cNvPr>
          <p:cNvCxnSpPr>
            <a:cxnSpLocks/>
          </p:cNvCxnSpPr>
          <p:nvPr/>
        </p:nvCxnSpPr>
        <p:spPr>
          <a:xfrm>
            <a:off x="3409264" y="3484848"/>
            <a:ext cx="12702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A61ECF4-D41C-BFC5-A72E-BB87D48F0528}"/>
              </a:ext>
            </a:extLst>
          </p:cNvPr>
          <p:cNvCxnSpPr>
            <a:cxnSpLocks/>
            <a:endCxn id="109" idx="6"/>
          </p:cNvCxnSpPr>
          <p:nvPr/>
        </p:nvCxnSpPr>
        <p:spPr>
          <a:xfrm>
            <a:off x="3368844" y="3324939"/>
            <a:ext cx="95452" cy="1464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F9D073-4A57-6401-A0BD-E57DA8E58D46}"/>
              </a:ext>
            </a:extLst>
          </p:cNvPr>
          <p:cNvGrpSpPr/>
          <p:nvPr/>
        </p:nvGrpSpPr>
        <p:grpSpPr>
          <a:xfrm rot="5400000">
            <a:off x="2821857" y="1708368"/>
            <a:ext cx="1091826" cy="272050"/>
            <a:chOff x="4676775" y="1682364"/>
            <a:chExt cx="1619250" cy="693028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74131D7-4933-2B2B-177C-8DBC65D5A0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E4E4182-4321-443F-C559-0F2EBA6A544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56F6172-8ECC-F15B-F93D-7D4807D395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CDEC16A-91B7-3F37-379C-06D2F105FC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0ED2E3C-6382-5B68-F90C-02B5CE56166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6B2F0D3-E711-258F-B8B8-53C889A0C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7B0D2F4-1CAA-593D-1FB6-AADF49C867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94311B2-3CF1-432B-78A9-E754B8DD8A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A673DF7-369A-1E28-5BF0-AFC4810994C3}"/>
              </a:ext>
            </a:extLst>
          </p:cNvPr>
          <p:cNvCxnSpPr>
            <a:cxnSpLocks/>
          </p:cNvCxnSpPr>
          <p:nvPr/>
        </p:nvCxnSpPr>
        <p:spPr>
          <a:xfrm>
            <a:off x="2123856" y="1306600"/>
            <a:ext cx="5029476" cy="0"/>
          </a:xfrm>
          <a:prstGeom prst="line">
            <a:avLst/>
          </a:prstGeom>
          <a:ln w="28575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874A012-FBD6-39BB-CCD3-DBEA4A37893B}"/>
              </a:ext>
            </a:extLst>
          </p:cNvPr>
          <p:cNvCxnSpPr>
            <a:cxnSpLocks/>
          </p:cNvCxnSpPr>
          <p:nvPr/>
        </p:nvCxnSpPr>
        <p:spPr>
          <a:xfrm>
            <a:off x="3337061" y="2274318"/>
            <a:ext cx="1241461" cy="0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F2E1534-588B-AD1F-0F2F-C663ADE45BBE}"/>
              </a:ext>
            </a:extLst>
          </p:cNvPr>
          <p:cNvGrpSpPr/>
          <p:nvPr/>
        </p:nvGrpSpPr>
        <p:grpSpPr>
          <a:xfrm rot="5400000">
            <a:off x="6622946" y="3143935"/>
            <a:ext cx="1091826" cy="288092"/>
            <a:chOff x="4676775" y="1682364"/>
            <a:chExt cx="1619250" cy="693028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9289580-DC7E-E422-C784-9C566CB83F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359E390-0A29-E572-6132-B4FAAEB6874D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AF2BA2F-A653-FC41-4CEE-E4F4DBF3EC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048CF64-5225-9C1B-37E5-BE9DC26DDC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62BC27E-AE61-ACFF-441B-E844CF7F98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ABC4838-86F4-D72F-6D9A-586D5D4C4B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156B7AE-5A4F-D61C-4526-B76800CF80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A10AC43-659B-EA78-76F1-2AC9C54895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2">
                <a:extLst>
                  <a:ext uri="{FF2B5EF4-FFF2-40B4-BE49-F238E27FC236}">
                    <a16:creationId xmlns:a16="http://schemas.microsoft.com/office/drawing/2014/main" id="{5E99B9E2-52DE-2EBB-D7DD-999562BB518B}"/>
                  </a:ext>
                </a:extLst>
              </p:cNvPr>
              <p:cNvSpPr txBox="1"/>
              <p:nvPr/>
            </p:nvSpPr>
            <p:spPr>
              <a:xfrm>
                <a:off x="1015415" y="1144590"/>
                <a:ext cx="132470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+15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2">
                <a:extLst>
                  <a:ext uri="{FF2B5EF4-FFF2-40B4-BE49-F238E27FC236}">
                    <a16:creationId xmlns:a16="http://schemas.microsoft.com/office/drawing/2014/main" id="{5E99B9E2-52DE-2EBB-D7DD-999562BB5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415" y="1144590"/>
                <a:ext cx="1324708" cy="307777"/>
              </a:xfrm>
              <a:prstGeom prst="rect">
                <a:avLst/>
              </a:prstGeom>
              <a:blipFill>
                <a:blip r:embed="rId4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22">
                <a:extLst>
                  <a:ext uri="{FF2B5EF4-FFF2-40B4-BE49-F238E27FC236}">
                    <a16:creationId xmlns:a16="http://schemas.microsoft.com/office/drawing/2014/main" id="{41D7CD55-D628-6E69-308B-752FF0D09B2E}"/>
                  </a:ext>
                </a:extLst>
              </p:cNvPr>
              <p:cNvSpPr txBox="1"/>
              <p:nvPr/>
            </p:nvSpPr>
            <p:spPr>
              <a:xfrm rot="16200000">
                <a:off x="2000913" y="2966165"/>
                <a:ext cx="279978" cy="3072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9" name="TextBox 22">
                <a:extLst>
                  <a:ext uri="{FF2B5EF4-FFF2-40B4-BE49-F238E27FC236}">
                    <a16:creationId xmlns:a16="http://schemas.microsoft.com/office/drawing/2014/main" id="{41D7CD55-D628-6E69-308B-752FF0D09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000913" y="2966165"/>
                <a:ext cx="279978" cy="307224"/>
              </a:xfrm>
              <a:prstGeom prst="rect">
                <a:avLst/>
              </a:prstGeom>
              <a:blipFill>
                <a:blip r:embed="rId5"/>
                <a:stretch>
                  <a:fillRect t="-13043" r="-12000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TextBox 105">
            <a:extLst>
              <a:ext uri="{FF2B5EF4-FFF2-40B4-BE49-F238E27FC236}">
                <a16:creationId xmlns:a16="http://schemas.microsoft.com/office/drawing/2014/main" id="{D538471E-C80A-7689-3701-97B50802CAF2}"/>
              </a:ext>
            </a:extLst>
          </p:cNvPr>
          <p:cNvSpPr txBox="1"/>
          <p:nvPr/>
        </p:nvSpPr>
        <p:spPr>
          <a:xfrm>
            <a:off x="2783922" y="2081999"/>
            <a:ext cx="5118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C1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02AD1F9-685F-DD2E-B501-C2814431FA7E}"/>
              </a:ext>
            </a:extLst>
          </p:cNvPr>
          <p:cNvSpPr txBox="1"/>
          <p:nvPr/>
        </p:nvSpPr>
        <p:spPr>
          <a:xfrm>
            <a:off x="3508117" y="3188081"/>
            <a:ext cx="4326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E1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FD156E20-3E25-70EE-A33E-C2ACEA3CB5D9}"/>
              </a:ext>
            </a:extLst>
          </p:cNvPr>
          <p:cNvSpPr txBox="1"/>
          <p:nvPr/>
        </p:nvSpPr>
        <p:spPr>
          <a:xfrm>
            <a:off x="2099149" y="2582366"/>
            <a:ext cx="4822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B1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D6D58D88-D78D-64C2-5B93-316E383A60EC}"/>
              </a:ext>
            </a:extLst>
          </p:cNvPr>
          <p:cNvSpPr/>
          <p:nvPr/>
        </p:nvSpPr>
        <p:spPr>
          <a:xfrm>
            <a:off x="3361800" y="3420153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817B23EB-2CC1-F75E-0F88-9BC70244045C}"/>
              </a:ext>
            </a:extLst>
          </p:cNvPr>
          <p:cNvSpPr/>
          <p:nvPr/>
        </p:nvSpPr>
        <p:spPr>
          <a:xfrm>
            <a:off x="3286475" y="2207336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54C567D-C3FE-4515-1E40-126B049D8F21}"/>
              </a:ext>
            </a:extLst>
          </p:cNvPr>
          <p:cNvSpPr/>
          <p:nvPr/>
        </p:nvSpPr>
        <p:spPr>
          <a:xfrm>
            <a:off x="2079783" y="2831003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19B64FC3-434C-F1F3-6373-B35D8CDDA45D}"/>
              </a:ext>
            </a:extLst>
          </p:cNvPr>
          <p:cNvCxnSpPr>
            <a:cxnSpLocks/>
          </p:cNvCxnSpPr>
          <p:nvPr/>
        </p:nvCxnSpPr>
        <p:spPr>
          <a:xfrm>
            <a:off x="7133177" y="3757692"/>
            <a:ext cx="0" cy="7683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6ED7A2C9-26D1-D8C1-70AC-78E6197AB27B}"/>
              </a:ext>
            </a:extLst>
          </p:cNvPr>
          <p:cNvCxnSpPr>
            <a:cxnSpLocks/>
          </p:cNvCxnSpPr>
          <p:nvPr/>
        </p:nvCxnSpPr>
        <p:spPr>
          <a:xfrm>
            <a:off x="2099149" y="4528631"/>
            <a:ext cx="5066683" cy="0"/>
          </a:xfrm>
          <a:prstGeom prst="line">
            <a:avLst/>
          </a:prstGeom>
          <a:ln w="28575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1CE1B9BB-5BC6-6654-75CC-31DCFBD86E8E}"/>
              </a:ext>
            </a:extLst>
          </p:cNvPr>
          <p:cNvSpPr/>
          <p:nvPr/>
        </p:nvSpPr>
        <p:spPr>
          <a:xfrm flipH="1">
            <a:off x="4383095" y="2360981"/>
            <a:ext cx="1078322" cy="1057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20ACD0D-3D2A-8316-79CF-C3311FC0C80F}"/>
              </a:ext>
            </a:extLst>
          </p:cNvPr>
          <p:cNvCxnSpPr>
            <a:cxnSpLocks/>
          </p:cNvCxnSpPr>
          <p:nvPr/>
        </p:nvCxnSpPr>
        <p:spPr>
          <a:xfrm flipH="1">
            <a:off x="5134378" y="2508294"/>
            <a:ext cx="0" cy="76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AEEEB7C-459F-46D7-FDB0-5E527EE6A594}"/>
              </a:ext>
            </a:extLst>
          </p:cNvPr>
          <p:cNvCxnSpPr>
            <a:cxnSpLocks/>
          </p:cNvCxnSpPr>
          <p:nvPr/>
        </p:nvCxnSpPr>
        <p:spPr>
          <a:xfrm>
            <a:off x="4695049" y="2412143"/>
            <a:ext cx="439329" cy="344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7CEA427-FB2F-CF8A-1F2E-37706EBEA0C4}"/>
              </a:ext>
            </a:extLst>
          </p:cNvPr>
          <p:cNvCxnSpPr>
            <a:cxnSpLocks/>
          </p:cNvCxnSpPr>
          <p:nvPr/>
        </p:nvCxnSpPr>
        <p:spPr>
          <a:xfrm flipV="1">
            <a:off x="4652366" y="3053161"/>
            <a:ext cx="482012" cy="3044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F68273-0E38-8485-F83A-6B46296202AF}"/>
              </a:ext>
            </a:extLst>
          </p:cNvPr>
          <p:cNvCxnSpPr>
            <a:cxnSpLocks/>
          </p:cNvCxnSpPr>
          <p:nvPr/>
        </p:nvCxnSpPr>
        <p:spPr>
          <a:xfrm flipV="1">
            <a:off x="4652367" y="3309961"/>
            <a:ext cx="208092" cy="476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950377D-D2AE-B4B8-63EC-4D12B00709AD}"/>
              </a:ext>
            </a:extLst>
          </p:cNvPr>
          <p:cNvCxnSpPr>
            <a:cxnSpLocks/>
          </p:cNvCxnSpPr>
          <p:nvPr/>
        </p:nvCxnSpPr>
        <p:spPr>
          <a:xfrm flipV="1">
            <a:off x="4643344" y="3188534"/>
            <a:ext cx="115233" cy="1681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728418E-A32B-10E2-C1B4-2397D2313647}"/>
              </a:ext>
            </a:extLst>
          </p:cNvPr>
          <p:cNvCxnSpPr>
            <a:cxnSpLocks/>
          </p:cNvCxnSpPr>
          <p:nvPr/>
        </p:nvCxnSpPr>
        <p:spPr>
          <a:xfrm flipH="1">
            <a:off x="5146758" y="2918754"/>
            <a:ext cx="4613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A5AD307A-6D3C-E5A8-5ECB-C03126347CE7}"/>
              </a:ext>
            </a:extLst>
          </p:cNvPr>
          <p:cNvCxnSpPr>
            <a:cxnSpLocks/>
          </p:cNvCxnSpPr>
          <p:nvPr/>
        </p:nvCxnSpPr>
        <p:spPr>
          <a:xfrm flipH="1" flipV="1">
            <a:off x="5099334" y="2912825"/>
            <a:ext cx="780971" cy="39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A2803A58-2651-5BA0-B61F-04517AA1072A}"/>
              </a:ext>
            </a:extLst>
          </p:cNvPr>
          <p:cNvGrpSpPr/>
          <p:nvPr/>
        </p:nvGrpSpPr>
        <p:grpSpPr>
          <a:xfrm rot="16200000" flipH="1">
            <a:off x="3525359" y="3868659"/>
            <a:ext cx="1030293" cy="289652"/>
            <a:chOff x="4676775" y="1682364"/>
            <a:chExt cx="1619250" cy="693028"/>
          </a:xfrm>
        </p:grpSpPr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D40EDF2D-DBBA-0883-F8E7-2901329EF1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96CC507B-5EC5-F3F5-C4AD-EDB293D0B9B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60A78721-54D7-E142-74B2-6742597DFF5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6468EF77-7F49-123A-EF39-88060B81D1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5736E0F9-F6ED-29A0-4E01-E63973A18E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1517D099-221A-85DB-C341-BBB07DBB06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6C0DD403-64CD-A75E-5FAB-DD4BE9F027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1A72B3F8-F845-36F5-6433-92022832A8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1" name="TextBox 190">
            <a:extLst>
              <a:ext uri="{FF2B5EF4-FFF2-40B4-BE49-F238E27FC236}">
                <a16:creationId xmlns:a16="http://schemas.microsoft.com/office/drawing/2014/main" id="{609CA4ED-A28E-5A80-0F3B-D26F83D41F5A}"/>
              </a:ext>
            </a:extLst>
          </p:cNvPr>
          <p:cNvSpPr txBox="1"/>
          <p:nvPr/>
        </p:nvSpPr>
        <p:spPr>
          <a:xfrm flipH="1">
            <a:off x="4140608" y="3185447"/>
            <a:ext cx="4648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E2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5DF5FEFE-73BC-DB7E-6443-B9629AEECFF8}"/>
              </a:ext>
            </a:extLst>
          </p:cNvPr>
          <p:cNvSpPr txBox="1"/>
          <p:nvPr/>
        </p:nvSpPr>
        <p:spPr>
          <a:xfrm flipH="1">
            <a:off x="5448141" y="2610337"/>
            <a:ext cx="4750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B2</a:t>
            </a:r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D80EA23E-C27C-1268-26BB-30F25BCC6591}"/>
              </a:ext>
            </a:extLst>
          </p:cNvPr>
          <p:cNvSpPr/>
          <p:nvPr/>
        </p:nvSpPr>
        <p:spPr>
          <a:xfrm flipH="1">
            <a:off x="4578522" y="3448124"/>
            <a:ext cx="10095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E4530D6D-3275-F00A-B39D-2D2708E73600}"/>
              </a:ext>
            </a:extLst>
          </p:cNvPr>
          <p:cNvCxnSpPr>
            <a:cxnSpLocks/>
            <a:endCxn id="193" idx="6"/>
          </p:cNvCxnSpPr>
          <p:nvPr/>
        </p:nvCxnSpPr>
        <p:spPr>
          <a:xfrm flipH="1">
            <a:off x="4578522" y="3313742"/>
            <a:ext cx="109978" cy="1856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" name="Oval 312">
            <a:extLst>
              <a:ext uri="{FF2B5EF4-FFF2-40B4-BE49-F238E27FC236}">
                <a16:creationId xmlns:a16="http://schemas.microsoft.com/office/drawing/2014/main" id="{D2BC0C96-6B0E-FBAF-CD01-8B50C4778679}"/>
              </a:ext>
            </a:extLst>
          </p:cNvPr>
          <p:cNvSpPr/>
          <p:nvPr/>
        </p:nvSpPr>
        <p:spPr>
          <a:xfrm>
            <a:off x="5807912" y="2869090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4" name="TextBox 22">
                <a:extLst>
                  <a:ext uri="{FF2B5EF4-FFF2-40B4-BE49-F238E27FC236}">
                    <a16:creationId xmlns:a16="http://schemas.microsoft.com/office/drawing/2014/main" id="{245471D2-6100-CB74-E222-E24EAE2730B8}"/>
                  </a:ext>
                </a:extLst>
              </p:cNvPr>
              <p:cNvSpPr txBox="1"/>
              <p:nvPr/>
            </p:nvSpPr>
            <p:spPr>
              <a:xfrm>
                <a:off x="5701422" y="2947889"/>
                <a:ext cx="279978" cy="3072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4" name="TextBox 22">
                <a:extLst>
                  <a:ext uri="{FF2B5EF4-FFF2-40B4-BE49-F238E27FC236}">
                    <a16:creationId xmlns:a16="http://schemas.microsoft.com/office/drawing/2014/main" id="{245471D2-6100-CB74-E222-E24EAE273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422" y="2947889"/>
                <a:ext cx="279978" cy="3072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6" name="Freeform: Shape 315">
            <a:extLst>
              <a:ext uri="{FF2B5EF4-FFF2-40B4-BE49-F238E27FC236}">
                <a16:creationId xmlns:a16="http://schemas.microsoft.com/office/drawing/2014/main" id="{36E0717A-CE2D-C39B-35B6-85A1E0A4007C}"/>
              </a:ext>
            </a:extLst>
          </p:cNvPr>
          <p:cNvSpPr/>
          <p:nvPr/>
        </p:nvSpPr>
        <p:spPr>
          <a:xfrm>
            <a:off x="4578522" y="2175708"/>
            <a:ext cx="272111" cy="90769"/>
          </a:xfrm>
          <a:custGeom>
            <a:avLst/>
            <a:gdLst>
              <a:gd name="connsiteX0" fmla="*/ 0 w 302079"/>
              <a:gd name="connsiteY0" fmla="*/ 97971 h 97971"/>
              <a:gd name="connsiteX1" fmla="*/ 179615 w 302079"/>
              <a:gd name="connsiteY1" fmla="*/ 0 h 97971"/>
              <a:gd name="connsiteX2" fmla="*/ 302079 w 302079"/>
              <a:gd name="connsiteY2" fmla="*/ 97971 h 9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2079" h="97971">
                <a:moveTo>
                  <a:pt x="0" y="97971"/>
                </a:moveTo>
                <a:cubicBezTo>
                  <a:pt x="64634" y="48985"/>
                  <a:pt x="129269" y="0"/>
                  <a:pt x="179615" y="0"/>
                </a:cubicBezTo>
                <a:cubicBezTo>
                  <a:pt x="229961" y="0"/>
                  <a:pt x="277586" y="77560"/>
                  <a:pt x="302079" y="97971"/>
                </a:cubicBezTo>
              </a:path>
            </a:pathLst>
          </a:cu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9995861B-27A0-5E87-8589-2D7198D1962C}"/>
              </a:ext>
            </a:extLst>
          </p:cNvPr>
          <p:cNvCxnSpPr>
            <a:cxnSpLocks/>
          </p:cNvCxnSpPr>
          <p:nvPr/>
        </p:nvCxnSpPr>
        <p:spPr>
          <a:xfrm>
            <a:off x="4840686" y="2254367"/>
            <a:ext cx="1816378" cy="0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Oval 318">
            <a:extLst>
              <a:ext uri="{FF2B5EF4-FFF2-40B4-BE49-F238E27FC236}">
                <a16:creationId xmlns:a16="http://schemas.microsoft.com/office/drawing/2014/main" id="{E8D1D13A-2E4B-8E35-996C-601BF7B4C0C7}"/>
              </a:ext>
            </a:extLst>
          </p:cNvPr>
          <p:cNvSpPr/>
          <p:nvPr/>
        </p:nvSpPr>
        <p:spPr>
          <a:xfrm rot="10800000" flipH="1">
            <a:off x="6328638" y="1721201"/>
            <a:ext cx="1099172" cy="1057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320" name="Straight Connector 319">
            <a:extLst>
              <a:ext uri="{FF2B5EF4-FFF2-40B4-BE49-F238E27FC236}">
                <a16:creationId xmlns:a16="http://schemas.microsoft.com/office/drawing/2014/main" id="{B116B990-F4AF-803C-BDF4-32D0880EB9C3}"/>
              </a:ext>
            </a:extLst>
          </p:cNvPr>
          <p:cNvCxnSpPr>
            <a:cxnSpLocks/>
          </p:cNvCxnSpPr>
          <p:nvPr/>
        </p:nvCxnSpPr>
        <p:spPr>
          <a:xfrm rot="10800000" flipH="1">
            <a:off x="6662001" y="1868516"/>
            <a:ext cx="0" cy="76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2F95B6E7-F36E-9B12-4FF5-7B6BDE33F128}"/>
              </a:ext>
            </a:extLst>
          </p:cNvPr>
          <p:cNvCxnSpPr>
            <a:cxnSpLocks/>
          </p:cNvCxnSpPr>
          <p:nvPr/>
        </p:nvCxnSpPr>
        <p:spPr>
          <a:xfrm rot="10800000">
            <a:off x="6662001" y="2382938"/>
            <a:ext cx="447823" cy="344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E2154A57-0D2F-6997-84E9-C535D9D325BC}"/>
              </a:ext>
            </a:extLst>
          </p:cNvPr>
          <p:cNvCxnSpPr>
            <a:cxnSpLocks/>
          </p:cNvCxnSpPr>
          <p:nvPr/>
        </p:nvCxnSpPr>
        <p:spPr>
          <a:xfrm rot="10800000" flipV="1">
            <a:off x="6662001" y="1781946"/>
            <a:ext cx="491331" cy="3044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D77FEDDF-D087-B3BC-0381-DAAC6E2F22BA}"/>
              </a:ext>
            </a:extLst>
          </p:cNvPr>
          <p:cNvCxnSpPr>
            <a:cxnSpLocks/>
          </p:cNvCxnSpPr>
          <p:nvPr/>
        </p:nvCxnSpPr>
        <p:spPr>
          <a:xfrm flipH="1">
            <a:off x="6704440" y="1900830"/>
            <a:ext cx="90838" cy="1589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6A2F6877-0294-81D5-FC88-B077E148DDF7}"/>
              </a:ext>
            </a:extLst>
          </p:cNvPr>
          <p:cNvCxnSpPr>
            <a:cxnSpLocks/>
          </p:cNvCxnSpPr>
          <p:nvPr/>
        </p:nvCxnSpPr>
        <p:spPr>
          <a:xfrm flipH="1">
            <a:off x="6679632" y="2059569"/>
            <a:ext cx="1985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72DE44D0-AEAB-0B91-CB0C-86145A144DE3}"/>
              </a:ext>
            </a:extLst>
          </p:cNvPr>
          <p:cNvCxnSpPr>
            <a:cxnSpLocks/>
          </p:cNvCxnSpPr>
          <p:nvPr/>
        </p:nvCxnSpPr>
        <p:spPr>
          <a:xfrm>
            <a:off x="7153332" y="1298479"/>
            <a:ext cx="0" cy="502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CD970166-2FD8-792B-2FBF-368E2136407A}"/>
              </a:ext>
            </a:extLst>
          </p:cNvPr>
          <p:cNvCxnSpPr>
            <a:cxnSpLocks/>
          </p:cNvCxnSpPr>
          <p:nvPr/>
        </p:nvCxnSpPr>
        <p:spPr>
          <a:xfrm flipV="1">
            <a:off x="7165832" y="2865906"/>
            <a:ext cx="1015979" cy="5500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5" name="TextBox 22">
                <a:extLst>
                  <a:ext uri="{FF2B5EF4-FFF2-40B4-BE49-F238E27FC236}">
                    <a16:creationId xmlns:a16="http://schemas.microsoft.com/office/drawing/2014/main" id="{5535615B-8B9B-962A-CB93-91F66059C9FB}"/>
                  </a:ext>
                </a:extLst>
              </p:cNvPr>
              <p:cNvSpPr txBox="1"/>
              <p:nvPr/>
            </p:nvSpPr>
            <p:spPr>
              <a:xfrm>
                <a:off x="1007916" y="4346475"/>
                <a:ext cx="132470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5" name="TextBox 22">
                <a:extLst>
                  <a:ext uri="{FF2B5EF4-FFF2-40B4-BE49-F238E27FC236}">
                    <a16:creationId xmlns:a16="http://schemas.microsoft.com/office/drawing/2014/main" id="{5535615B-8B9B-962A-CB93-91F66059C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916" y="4346475"/>
                <a:ext cx="1324708" cy="307777"/>
              </a:xfrm>
              <a:prstGeom prst="rect">
                <a:avLst/>
              </a:prstGeom>
              <a:blipFill>
                <a:blip r:embed="rId9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7" name="TextBox 22">
                <a:extLst>
                  <a:ext uri="{FF2B5EF4-FFF2-40B4-BE49-F238E27FC236}">
                    <a16:creationId xmlns:a16="http://schemas.microsoft.com/office/drawing/2014/main" id="{436CD49F-0411-5B7C-2B12-BC008EE47E24}"/>
                  </a:ext>
                </a:extLst>
              </p:cNvPr>
              <p:cNvSpPr txBox="1"/>
              <p:nvPr/>
            </p:nvSpPr>
            <p:spPr>
              <a:xfrm>
                <a:off x="7835103" y="2422841"/>
                <a:ext cx="53149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7" name="TextBox 22">
                <a:extLst>
                  <a:ext uri="{FF2B5EF4-FFF2-40B4-BE49-F238E27FC236}">
                    <a16:creationId xmlns:a16="http://schemas.microsoft.com/office/drawing/2014/main" id="{436CD49F-0411-5B7C-2B12-BC008EE47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103" y="2422841"/>
                <a:ext cx="531499" cy="307777"/>
              </a:xfrm>
              <a:prstGeom prst="rect">
                <a:avLst/>
              </a:prstGeom>
              <a:blipFill>
                <a:blip r:embed="rId10"/>
                <a:stretch>
                  <a:fillRect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D356278-54DE-EEF2-1361-05DBC3E30022}"/>
              </a:ext>
            </a:extLst>
          </p:cNvPr>
          <p:cNvCxnSpPr>
            <a:cxnSpLocks/>
          </p:cNvCxnSpPr>
          <p:nvPr/>
        </p:nvCxnSpPr>
        <p:spPr>
          <a:xfrm>
            <a:off x="4695049" y="1298479"/>
            <a:ext cx="0" cy="11136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C2CF7DF-62E9-C7EE-0372-477BDEEA4ED3}"/>
              </a:ext>
            </a:extLst>
          </p:cNvPr>
          <p:cNvSpPr txBox="1"/>
          <p:nvPr/>
        </p:nvSpPr>
        <p:spPr>
          <a:xfrm>
            <a:off x="4181145" y="2249879"/>
            <a:ext cx="5118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C2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6D4B34-17DB-16BC-FF9D-E1BB494D895A}"/>
              </a:ext>
            </a:extLst>
          </p:cNvPr>
          <p:cNvSpPr txBox="1"/>
          <p:nvPr/>
        </p:nvSpPr>
        <p:spPr>
          <a:xfrm>
            <a:off x="5884998" y="1975077"/>
            <a:ext cx="5118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B3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3959C9-E4B3-33A9-0915-71F18E77F6A8}"/>
              </a:ext>
            </a:extLst>
          </p:cNvPr>
          <p:cNvSpPr txBox="1"/>
          <p:nvPr/>
        </p:nvSpPr>
        <p:spPr>
          <a:xfrm flipH="1">
            <a:off x="7108069" y="1540688"/>
            <a:ext cx="4648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E2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0D5832-229F-6DB0-4A1F-679FF3BA931B}"/>
              </a:ext>
            </a:extLst>
          </p:cNvPr>
          <p:cNvSpPr txBox="1"/>
          <p:nvPr/>
        </p:nvSpPr>
        <p:spPr>
          <a:xfrm>
            <a:off x="6688350" y="2757532"/>
            <a:ext cx="5118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C3</a:t>
            </a:r>
          </a:p>
        </p:txBody>
      </p:sp>
    </p:spTree>
    <p:extLst>
      <p:ext uri="{BB962C8B-B14F-4D97-AF65-F5344CB8AC3E}">
        <p14:creationId xmlns:p14="http://schemas.microsoft.com/office/powerpoint/2010/main" val="3138322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3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CE3AE09-8828-F5A8-AB1F-8F08D081D1D1}"/>
              </a:ext>
            </a:extLst>
          </p:cNvPr>
          <p:cNvSpPr/>
          <p:nvPr/>
        </p:nvSpPr>
        <p:spPr>
          <a:xfrm>
            <a:off x="2567937" y="2333010"/>
            <a:ext cx="1094766" cy="1057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6955F6-26AA-9D20-8B05-1E41FA816D62}"/>
              </a:ext>
            </a:extLst>
          </p:cNvPr>
          <p:cNvCxnSpPr>
            <a:cxnSpLocks/>
          </p:cNvCxnSpPr>
          <p:nvPr/>
        </p:nvCxnSpPr>
        <p:spPr>
          <a:xfrm>
            <a:off x="2899964" y="2480323"/>
            <a:ext cx="0" cy="76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2C5C90-01D7-29D7-35E5-14F234E4A8A0}"/>
              </a:ext>
            </a:extLst>
          </p:cNvPr>
          <p:cNvCxnSpPr>
            <a:cxnSpLocks/>
          </p:cNvCxnSpPr>
          <p:nvPr/>
        </p:nvCxnSpPr>
        <p:spPr>
          <a:xfrm flipH="1">
            <a:off x="2899964" y="2384172"/>
            <a:ext cx="446028" cy="344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824794-3F9D-10F9-8A35-4231D78C5109}"/>
              </a:ext>
            </a:extLst>
          </p:cNvPr>
          <p:cNvCxnSpPr>
            <a:cxnSpLocks/>
          </p:cNvCxnSpPr>
          <p:nvPr/>
        </p:nvCxnSpPr>
        <p:spPr>
          <a:xfrm flipH="1" flipV="1">
            <a:off x="2899964" y="3025190"/>
            <a:ext cx="489362" cy="3044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430D06-1352-29A5-81F8-26A4CA630B94}"/>
              </a:ext>
            </a:extLst>
          </p:cNvPr>
          <p:cNvCxnSpPr>
            <a:cxnSpLocks/>
          </p:cNvCxnSpPr>
          <p:nvPr/>
        </p:nvCxnSpPr>
        <p:spPr>
          <a:xfrm flipH="1" flipV="1">
            <a:off x="3178060" y="3281990"/>
            <a:ext cx="211265" cy="476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267BD7-1BFB-BF2C-EF1A-CC4F738E9A87}"/>
              </a:ext>
            </a:extLst>
          </p:cNvPr>
          <p:cNvCxnSpPr>
            <a:cxnSpLocks/>
          </p:cNvCxnSpPr>
          <p:nvPr/>
        </p:nvCxnSpPr>
        <p:spPr>
          <a:xfrm flipH="1" flipV="1">
            <a:off x="3281495" y="3160563"/>
            <a:ext cx="116990" cy="1681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BC6ACE-104A-28C2-3115-8438BD01779A}"/>
              </a:ext>
            </a:extLst>
          </p:cNvPr>
          <p:cNvCxnSpPr>
            <a:cxnSpLocks/>
          </p:cNvCxnSpPr>
          <p:nvPr/>
        </p:nvCxnSpPr>
        <p:spPr>
          <a:xfrm>
            <a:off x="2123856" y="2876262"/>
            <a:ext cx="763539" cy="145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C2C310-0ED0-752E-5167-3CB0A715F3B8}"/>
              </a:ext>
            </a:extLst>
          </p:cNvPr>
          <p:cNvCxnSpPr>
            <a:cxnSpLocks/>
          </p:cNvCxnSpPr>
          <p:nvPr/>
        </p:nvCxnSpPr>
        <p:spPr>
          <a:xfrm>
            <a:off x="3409264" y="3484848"/>
            <a:ext cx="12702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A61ECF4-D41C-BFC5-A72E-BB87D48F0528}"/>
              </a:ext>
            </a:extLst>
          </p:cNvPr>
          <p:cNvCxnSpPr>
            <a:cxnSpLocks/>
            <a:endCxn id="109" idx="6"/>
          </p:cNvCxnSpPr>
          <p:nvPr/>
        </p:nvCxnSpPr>
        <p:spPr>
          <a:xfrm>
            <a:off x="3400376" y="3301290"/>
            <a:ext cx="95452" cy="1464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F9D073-4A57-6401-A0BD-E57DA8E58D46}"/>
              </a:ext>
            </a:extLst>
          </p:cNvPr>
          <p:cNvGrpSpPr/>
          <p:nvPr/>
        </p:nvGrpSpPr>
        <p:grpSpPr>
          <a:xfrm rot="5400000">
            <a:off x="2821857" y="1708368"/>
            <a:ext cx="1091826" cy="272050"/>
            <a:chOff x="4676775" y="1682364"/>
            <a:chExt cx="1619250" cy="693028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74131D7-4933-2B2B-177C-8DBC65D5A0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E4E4182-4321-443F-C559-0F2EBA6A544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56F6172-8ECC-F15B-F93D-7D4807D395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CDEC16A-91B7-3F37-379C-06D2F105FC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0ED2E3C-6382-5B68-F90C-02B5CE56166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6B2F0D3-E711-258F-B8B8-53C889A0C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7B0D2F4-1CAA-593D-1FB6-AADF49C867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94311B2-3CF1-432B-78A9-E754B8DD8A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A673DF7-369A-1E28-5BF0-AFC4810994C3}"/>
              </a:ext>
            </a:extLst>
          </p:cNvPr>
          <p:cNvCxnSpPr>
            <a:cxnSpLocks/>
          </p:cNvCxnSpPr>
          <p:nvPr/>
        </p:nvCxnSpPr>
        <p:spPr>
          <a:xfrm>
            <a:off x="2123856" y="1306600"/>
            <a:ext cx="5029476" cy="0"/>
          </a:xfrm>
          <a:prstGeom prst="line">
            <a:avLst/>
          </a:prstGeom>
          <a:ln w="28575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874A012-FBD6-39BB-CCD3-DBEA4A37893B}"/>
              </a:ext>
            </a:extLst>
          </p:cNvPr>
          <p:cNvCxnSpPr>
            <a:cxnSpLocks/>
          </p:cNvCxnSpPr>
          <p:nvPr/>
        </p:nvCxnSpPr>
        <p:spPr>
          <a:xfrm>
            <a:off x="3337061" y="2274318"/>
            <a:ext cx="1241461" cy="0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F2E1534-588B-AD1F-0F2F-C663ADE45BBE}"/>
              </a:ext>
            </a:extLst>
          </p:cNvPr>
          <p:cNvGrpSpPr/>
          <p:nvPr/>
        </p:nvGrpSpPr>
        <p:grpSpPr>
          <a:xfrm rot="5400000">
            <a:off x="6622946" y="3143935"/>
            <a:ext cx="1091826" cy="288092"/>
            <a:chOff x="4676775" y="1682364"/>
            <a:chExt cx="1619250" cy="693028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9289580-DC7E-E422-C784-9C566CB83F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359E390-0A29-E572-6132-B4FAAEB6874D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AF2BA2F-A653-FC41-4CEE-E4F4DBF3EC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048CF64-5225-9C1B-37E5-BE9DC26DDC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62BC27E-AE61-ACFF-441B-E844CF7F98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ABC4838-86F4-D72F-6D9A-586D5D4C4B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156B7AE-5A4F-D61C-4526-B76800CF80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A10AC43-659B-EA78-76F1-2AC9C54895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2">
                <a:extLst>
                  <a:ext uri="{FF2B5EF4-FFF2-40B4-BE49-F238E27FC236}">
                    <a16:creationId xmlns:a16="http://schemas.microsoft.com/office/drawing/2014/main" id="{5E99B9E2-52DE-2EBB-D7DD-999562BB518B}"/>
                  </a:ext>
                </a:extLst>
              </p:cNvPr>
              <p:cNvSpPr txBox="1"/>
              <p:nvPr/>
            </p:nvSpPr>
            <p:spPr>
              <a:xfrm>
                <a:off x="1015415" y="1144590"/>
                <a:ext cx="132470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+15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2">
                <a:extLst>
                  <a:ext uri="{FF2B5EF4-FFF2-40B4-BE49-F238E27FC236}">
                    <a16:creationId xmlns:a16="http://schemas.microsoft.com/office/drawing/2014/main" id="{5E99B9E2-52DE-2EBB-D7DD-999562BB5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415" y="1144590"/>
                <a:ext cx="1324708" cy="307777"/>
              </a:xfrm>
              <a:prstGeom prst="rect">
                <a:avLst/>
              </a:prstGeom>
              <a:blipFill>
                <a:blip r:embed="rId4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Oval 108">
            <a:extLst>
              <a:ext uri="{FF2B5EF4-FFF2-40B4-BE49-F238E27FC236}">
                <a16:creationId xmlns:a16="http://schemas.microsoft.com/office/drawing/2014/main" id="{D6D58D88-D78D-64C2-5B93-316E383A60EC}"/>
              </a:ext>
            </a:extLst>
          </p:cNvPr>
          <p:cNvSpPr/>
          <p:nvPr/>
        </p:nvSpPr>
        <p:spPr>
          <a:xfrm>
            <a:off x="3393332" y="3396504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817B23EB-2CC1-F75E-0F88-9BC70244045C}"/>
              </a:ext>
            </a:extLst>
          </p:cNvPr>
          <p:cNvSpPr/>
          <p:nvPr/>
        </p:nvSpPr>
        <p:spPr>
          <a:xfrm>
            <a:off x="3286475" y="2207336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54C567D-C3FE-4515-1E40-126B049D8F21}"/>
              </a:ext>
            </a:extLst>
          </p:cNvPr>
          <p:cNvSpPr/>
          <p:nvPr/>
        </p:nvSpPr>
        <p:spPr>
          <a:xfrm>
            <a:off x="2079783" y="2831003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19B64FC3-434C-F1F3-6373-B35D8CDDA45D}"/>
              </a:ext>
            </a:extLst>
          </p:cNvPr>
          <p:cNvCxnSpPr>
            <a:cxnSpLocks/>
          </p:cNvCxnSpPr>
          <p:nvPr/>
        </p:nvCxnSpPr>
        <p:spPr>
          <a:xfrm>
            <a:off x="7133177" y="3757692"/>
            <a:ext cx="0" cy="7683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6ED7A2C9-26D1-D8C1-70AC-78E6197AB27B}"/>
              </a:ext>
            </a:extLst>
          </p:cNvPr>
          <p:cNvCxnSpPr>
            <a:cxnSpLocks/>
          </p:cNvCxnSpPr>
          <p:nvPr/>
        </p:nvCxnSpPr>
        <p:spPr>
          <a:xfrm>
            <a:off x="2099149" y="4528631"/>
            <a:ext cx="5066683" cy="0"/>
          </a:xfrm>
          <a:prstGeom prst="line">
            <a:avLst/>
          </a:prstGeom>
          <a:ln w="28575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1CE1B9BB-5BC6-6654-75CC-31DCFBD86E8E}"/>
              </a:ext>
            </a:extLst>
          </p:cNvPr>
          <p:cNvSpPr/>
          <p:nvPr/>
        </p:nvSpPr>
        <p:spPr>
          <a:xfrm flipH="1">
            <a:off x="4383095" y="2360981"/>
            <a:ext cx="1078322" cy="1057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20ACD0D-3D2A-8316-79CF-C3311FC0C80F}"/>
              </a:ext>
            </a:extLst>
          </p:cNvPr>
          <p:cNvCxnSpPr>
            <a:cxnSpLocks/>
          </p:cNvCxnSpPr>
          <p:nvPr/>
        </p:nvCxnSpPr>
        <p:spPr>
          <a:xfrm flipH="1">
            <a:off x="5134378" y="2508294"/>
            <a:ext cx="0" cy="76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AEEEB7C-459F-46D7-FDB0-5E527EE6A594}"/>
              </a:ext>
            </a:extLst>
          </p:cNvPr>
          <p:cNvCxnSpPr>
            <a:cxnSpLocks/>
          </p:cNvCxnSpPr>
          <p:nvPr/>
        </p:nvCxnSpPr>
        <p:spPr>
          <a:xfrm>
            <a:off x="4695049" y="2412143"/>
            <a:ext cx="439329" cy="344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7CEA427-FB2F-CF8A-1F2E-37706EBEA0C4}"/>
              </a:ext>
            </a:extLst>
          </p:cNvPr>
          <p:cNvCxnSpPr>
            <a:cxnSpLocks/>
          </p:cNvCxnSpPr>
          <p:nvPr/>
        </p:nvCxnSpPr>
        <p:spPr>
          <a:xfrm flipV="1">
            <a:off x="4652366" y="3053161"/>
            <a:ext cx="482012" cy="3044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F68273-0E38-8485-F83A-6B46296202AF}"/>
              </a:ext>
            </a:extLst>
          </p:cNvPr>
          <p:cNvCxnSpPr>
            <a:cxnSpLocks/>
          </p:cNvCxnSpPr>
          <p:nvPr/>
        </p:nvCxnSpPr>
        <p:spPr>
          <a:xfrm flipV="1">
            <a:off x="4652367" y="3309961"/>
            <a:ext cx="208092" cy="476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950377D-D2AE-B4B8-63EC-4D12B00709AD}"/>
              </a:ext>
            </a:extLst>
          </p:cNvPr>
          <p:cNvCxnSpPr>
            <a:cxnSpLocks/>
          </p:cNvCxnSpPr>
          <p:nvPr/>
        </p:nvCxnSpPr>
        <p:spPr>
          <a:xfrm flipV="1">
            <a:off x="4643344" y="3188534"/>
            <a:ext cx="115233" cy="1681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728418E-A32B-10E2-C1B4-2397D2313647}"/>
              </a:ext>
            </a:extLst>
          </p:cNvPr>
          <p:cNvCxnSpPr>
            <a:cxnSpLocks/>
          </p:cNvCxnSpPr>
          <p:nvPr/>
        </p:nvCxnSpPr>
        <p:spPr>
          <a:xfrm flipH="1">
            <a:off x="5146758" y="2918754"/>
            <a:ext cx="4613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A5AD307A-6D3C-E5A8-5ECB-C03126347CE7}"/>
              </a:ext>
            </a:extLst>
          </p:cNvPr>
          <p:cNvCxnSpPr>
            <a:cxnSpLocks/>
          </p:cNvCxnSpPr>
          <p:nvPr/>
        </p:nvCxnSpPr>
        <p:spPr>
          <a:xfrm flipH="1" flipV="1">
            <a:off x="5099334" y="2920708"/>
            <a:ext cx="2066498" cy="19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A2803A58-2651-5BA0-B61F-04517AA1072A}"/>
              </a:ext>
            </a:extLst>
          </p:cNvPr>
          <p:cNvGrpSpPr/>
          <p:nvPr/>
        </p:nvGrpSpPr>
        <p:grpSpPr>
          <a:xfrm rot="16200000" flipH="1">
            <a:off x="3525359" y="3868659"/>
            <a:ext cx="1030293" cy="289652"/>
            <a:chOff x="4676775" y="1682364"/>
            <a:chExt cx="1619250" cy="693028"/>
          </a:xfrm>
        </p:grpSpPr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D40EDF2D-DBBA-0883-F8E7-2901329EF1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96CC507B-5EC5-F3F5-C4AD-EDB293D0B9B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60A78721-54D7-E142-74B2-6742597DFF5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6468EF77-7F49-123A-EF39-88060B81D1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5736E0F9-F6ED-29A0-4E01-E63973A18E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1517D099-221A-85DB-C341-BBB07DBB06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6C0DD403-64CD-A75E-5FAB-DD4BE9F027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1A72B3F8-F845-36F5-6433-92022832A8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E4530D6D-3275-F00A-B39D-2D2708E73600}"/>
              </a:ext>
            </a:extLst>
          </p:cNvPr>
          <p:cNvCxnSpPr>
            <a:cxnSpLocks/>
          </p:cNvCxnSpPr>
          <p:nvPr/>
        </p:nvCxnSpPr>
        <p:spPr>
          <a:xfrm flipH="1">
            <a:off x="4578520" y="3313742"/>
            <a:ext cx="109978" cy="1856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4" name="TextBox 22">
                <a:extLst>
                  <a:ext uri="{FF2B5EF4-FFF2-40B4-BE49-F238E27FC236}">
                    <a16:creationId xmlns:a16="http://schemas.microsoft.com/office/drawing/2014/main" id="{245471D2-6100-CB74-E222-E24EAE2730B8}"/>
                  </a:ext>
                </a:extLst>
              </p:cNvPr>
              <p:cNvSpPr txBox="1"/>
              <p:nvPr/>
            </p:nvSpPr>
            <p:spPr>
              <a:xfrm>
                <a:off x="5701422" y="2947889"/>
                <a:ext cx="279978" cy="3072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4" name="TextBox 22">
                <a:extLst>
                  <a:ext uri="{FF2B5EF4-FFF2-40B4-BE49-F238E27FC236}">
                    <a16:creationId xmlns:a16="http://schemas.microsoft.com/office/drawing/2014/main" id="{245471D2-6100-CB74-E222-E24EAE273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422" y="2947889"/>
                <a:ext cx="279978" cy="3072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6" name="Freeform: Shape 315">
            <a:extLst>
              <a:ext uri="{FF2B5EF4-FFF2-40B4-BE49-F238E27FC236}">
                <a16:creationId xmlns:a16="http://schemas.microsoft.com/office/drawing/2014/main" id="{36E0717A-CE2D-C39B-35B6-85A1E0A4007C}"/>
              </a:ext>
            </a:extLst>
          </p:cNvPr>
          <p:cNvSpPr/>
          <p:nvPr/>
        </p:nvSpPr>
        <p:spPr>
          <a:xfrm>
            <a:off x="4578522" y="2175708"/>
            <a:ext cx="272111" cy="90769"/>
          </a:xfrm>
          <a:custGeom>
            <a:avLst/>
            <a:gdLst>
              <a:gd name="connsiteX0" fmla="*/ 0 w 302079"/>
              <a:gd name="connsiteY0" fmla="*/ 97971 h 97971"/>
              <a:gd name="connsiteX1" fmla="*/ 179615 w 302079"/>
              <a:gd name="connsiteY1" fmla="*/ 0 h 97971"/>
              <a:gd name="connsiteX2" fmla="*/ 302079 w 302079"/>
              <a:gd name="connsiteY2" fmla="*/ 97971 h 9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2079" h="97971">
                <a:moveTo>
                  <a:pt x="0" y="97971"/>
                </a:moveTo>
                <a:cubicBezTo>
                  <a:pt x="64634" y="48985"/>
                  <a:pt x="129269" y="0"/>
                  <a:pt x="179615" y="0"/>
                </a:cubicBezTo>
                <a:cubicBezTo>
                  <a:pt x="229961" y="0"/>
                  <a:pt x="277586" y="77560"/>
                  <a:pt x="302079" y="97971"/>
                </a:cubicBezTo>
              </a:path>
            </a:pathLst>
          </a:cu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9995861B-27A0-5E87-8589-2D7198D1962C}"/>
              </a:ext>
            </a:extLst>
          </p:cNvPr>
          <p:cNvCxnSpPr>
            <a:cxnSpLocks/>
          </p:cNvCxnSpPr>
          <p:nvPr/>
        </p:nvCxnSpPr>
        <p:spPr>
          <a:xfrm>
            <a:off x="4840686" y="2254367"/>
            <a:ext cx="1816378" cy="0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Oval 318">
            <a:extLst>
              <a:ext uri="{FF2B5EF4-FFF2-40B4-BE49-F238E27FC236}">
                <a16:creationId xmlns:a16="http://schemas.microsoft.com/office/drawing/2014/main" id="{E8D1D13A-2E4B-8E35-996C-601BF7B4C0C7}"/>
              </a:ext>
            </a:extLst>
          </p:cNvPr>
          <p:cNvSpPr/>
          <p:nvPr/>
        </p:nvSpPr>
        <p:spPr>
          <a:xfrm rot="10800000" flipH="1">
            <a:off x="6328638" y="1721201"/>
            <a:ext cx="1099172" cy="1057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320" name="Straight Connector 319">
            <a:extLst>
              <a:ext uri="{FF2B5EF4-FFF2-40B4-BE49-F238E27FC236}">
                <a16:creationId xmlns:a16="http://schemas.microsoft.com/office/drawing/2014/main" id="{B116B990-F4AF-803C-BDF4-32D0880EB9C3}"/>
              </a:ext>
            </a:extLst>
          </p:cNvPr>
          <p:cNvCxnSpPr>
            <a:cxnSpLocks/>
          </p:cNvCxnSpPr>
          <p:nvPr/>
        </p:nvCxnSpPr>
        <p:spPr>
          <a:xfrm rot="10800000" flipH="1">
            <a:off x="6662001" y="1868516"/>
            <a:ext cx="0" cy="76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2F95B6E7-F36E-9B12-4FF5-7B6BDE33F128}"/>
              </a:ext>
            </a:extLst>
          </p:cNvPr>
          <p:cNvCxnSpPr>
            <a:cxnSpLocks/>
          </p:cNvCxnSpPr>
          <p:nvPr/>
        </p:nvCxnSpPr>
        <p:spPr>
          <a:xfrm rot="10800000">
            <a:off x="6662001" y="2382938"/>
            <a:ext cx="447823" cy="344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E2154A57-0D2F-6997-84E9-C535D9D325BC}"/>
              </a:ext>
            </a:extLst>
          </p:cNvPr>
          <p:cNvCxnSpPr>
            <a:cxnSpLocks/>
          </p:cNvCxnSpPr>
          <p:nvPr/>
        </p:nvCxnSpPr>
        <p:spPr>
          <a:xfrm rot="10800000" flipV="1">
            <a:off x="6662001" y="1781946"/>
            <a:ext cx="491331" cy="3044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D77FEDDF-D087-B3BC-0381-DAAC6E2F22BA}"/>
              </a:ext>
            </a:extLst>
          </p:cNvPr>
          <p:cNvCxnSpPr>
            <a:cxnSpLocks/>
          </p:cNvCxnSpPr>
          <p:nvPr/>
        </p:nvCxnSpPr>
        <p:spPr>
          <a:xfrm flipH="1">
            <a:off x="6704440" y="1900830"/>
            <a:ext cx="90838" cy="1589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6A2F6877-0294-81D5-FC88-B077E148DDF7}"/>
              </a:ext>
            </a:extLst>
          </p:cNvPr>
          <p:cNvCxnSpPr>
            <a:cxnSpLocks/>
          </p:cNvCxnSpPr>
          <p:nvPr/>
        </p:nvCxnSpPr>
        <p:spPr>
          <a:xfrm flipH="1">
            <a:off x="6679632" y="2059569"/>
            <a:ext cx="1985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72DE44D0-AEAB-0B91-CB0C-86145A144DE3}"/>
              </a:ext>
            </a:extLst>
          </p:cNvPr>
          <p:cNvCxnSpPr>
            <a:cxnSpLocks/>
          </p:cNvCxnSpPr>
          <p:nvPr/>
        </p:nvCxnSpPr>
        <p:spPr>
          <a:xfrm>
            <a:off x="7153332" y="1298479"/>
            <a:ext cx="0" cy="502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CD970166-2FD8-792B-2FBF-368E2136407A}"/>
              </a:ext>
            </a:extLst>
          </p:cNvPr>
          <p:cNvCxnSpPr>
            <a:cxnSpLocks/>
          </p:cNvCxnSpPr>
          <p:nvPr/>
        </p:nvCxnSpPr>
        <p:spPr>
          <a:xfrm flipV="1">
            <a:off x="7153187" y="2913892"/>
            <a:ext cx="1015979" cy="5500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5" name="TextBox 22">
                <a:extLst>
                  <a:ext uri="{FF2B5EF4-FFF2-40B4-BE49-F238E27FC236}">
                    <a16:creationId xmlns:a16="http://schemas.microsoft.com/office/drawing/2014/main" id="{5535615B-8B9B-962A-CB93-91F66059C9FB}"/>
                  </a:ext>
                </a:extLst>
              </p:cNvPr>
              <p:cNvSpPr txBox="1"/>
              <p:nvPr/>
            </p:nvSpPr>
            <p:spPr>
              <a:xfrm>
                <a:off x="1007916" y="4346475"/>
                <a:ext cx="132470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5" name="TextBox 22">
                <a:extLst>
                  <a:ext uri="{FF2B5EF4-FFF2-40B4-BE49-F238E27FC236}">
                    <a16:creationId xmlns:a16="http://schemas.microsoft.com/office/drawing/2014/main" id="{5535615B-8B9B-962A-CB93-91F66059C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916" y="4346475"/>
                <a:ext cx="1324708" cy="307777"/>
              </a:xfrm>
              <a:prstGeom prst="rect">
                <a:avLst/>
              </a:prstGeom>
              <a:blipFill>
                <a:blip r:embed="rId6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7" name="TextBox 22">
                <a:extLst>
                  <a:ext uri="{FF2B5EF4-FFF2-40B4-BE49-F238E27FC236}">
                    <a16:creationId xmlns:a16="http://schemas.microsoft.com/office/drawing/2014/main" id="{436CD49F-0411-5B7C-2B12-BC008EE47E24}"/>
                  </a:ext>
                </a:extLst>
              </p:cNvPr>
              <p:cNvSpPr txBox="1"/>
              <p:nvPr/>
            </p:nvSpPr>
            <p:spPr>
              <a:xfrm>
                <a:off x="7835103" y="2422841"/>
                <a:ext cx="53149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7" name="TextBox 22">
                <a:extLst>
                  <a:ext uri="{FF2B5EF4-FFF2-40B4-BE49-F238E27FC236}">
                    <a16:creationId xmlns:a16="http://schemas.microsoft.com/office/drawing/2014/main" id="{436CD49F-0411-5B7C-2B12-BC008EE47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103" y="2422841"/>
                <a:ext cx="531499" cy="307777"/>
              </a:xfrm>
              <a:prstGeom prst="rect">
                <a:avLst/>
              </a:prstGeom>
              <a:blipFill>
                <a:blip r:embed="rId7"/>
                <a:stretch>
                  <a:fillRect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A49A668-03EC-B923-2470-9DE13F9B0C36}"/>
              </a:ext>
            </a:extLst>
          </p:cNvPr>
          <p:cNvCxnSpPr>
            <a:cxnSpLocks/>
          </p:cNvCxnSpPr>
          <p:nvPr/>
        </p:nvCxnSpPr>
        <p:spPr>
          <a:xfrm>
            <a:off x="1914780" y="3387282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351898-B311-377F-4ADB-85509A9AF7BF}"/>
              </a:ext>
            </a:extLst>
          </p:cNvPr>
          <p:cNvCxnSpPr>
            <a:cxnSpLocks/>
          </p:cNvCxnSpPr>
          <p:nvPr/>
        </p:nvCxnSpPr>
        <p:spPr>
          <a:xfrm>
            <a:off x="2024045" y="3476810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70CCF45-BC92-738B-1272-5C8D86898E5D}"/>
              </a:ext>
            </a:extLst>
          </p:cNvPr>
          <p:cNvCxnSpPr>
            <a:cxnSpLocks/>
          </p:cNvCxnSpPr>
          <p:nvPr/>
        </p:nvCxnSpPr>
        <p:spPr>
          <a:xfrm>
            <a:off x="1925732" y="3959025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D3931F4-928A-6C02-1527-557AD6AFE6A9}"/>
              </a:ext>
            </a:extLst>
          </p:cNvPr>
          <p:cNvCxnSpPr>
            <a:cxnSpLocks/>
          </p:cNvCxnSpPr>
          <p:nvPr/>
        </p:nvCxnSpPr>
        <p:spPr>
          <a:xfrm>
            <a:off x="2034997" y="4048553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8F5CB7-F86F-0BB3-F9BA-42114E66D0FC}"/>
              </a:ext>
            </a:extLst>
          </p:cNvPr>
          <p:cNvCxnSpPr>
            <a:cxnSpLocks/>
          </p:cNvCxnSpPr>
          <p:nvPr/>
        </p:nvCxnSpPr>
        <p:spPr>
          <a:xfrm>
            <a:off x="2091054" y="4125355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1E8AA03-B563-EBBA-ACE0-9F6F8C504609}"/>
              </a:ext>
            </a:extLst>
          </p:cNvPr>
          <p:cNvCxnSpPr>
            <a:cxnSpLocks/>
          </p:cNvCxnSpPr>
          <p:nvPr/>
        </p:nvCxnSpPr>
        <p:spPr>
          <a:xfrm>
            <a:off x="2131874" y="2872194"/>
            <a:ext cx="0" cy="502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2984C79-C812-5E66-67E4-D7DA2AA25586}"/>
              </a:ext>
            </a:extLst>
          </p:cNvPr>
          <p:cNvCxnSpPr>
            <a:cxnSpLocks/>
          </p:cNvCxnSpPr>
          <p:nvPr/>
        </p:nvCxnSpPr>
        <p:spPr>
          <a:xfrm>
            <a:off x="2131874" y="3473878"/>
            <a:ext cx="0" cy="502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5997720-96D0-0885-AFEF-4C1D177F667B}"/>
              </a:ext>
            </a:extLst>
          </p:cNvPr>
          <p:cNvSpPr txBox="1"/>
          <p:nvPr/>
        </p:nvSpPr>
        <p:spPr>
          <a:xfrm>
            <a:off x="1419368" y="3272988"/>
            <a:ext cx="4822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V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AB1810-F426-B365-8156-76B0812CCCE4}"/>
              </a:ext>
            </a:extLst>
          </p:cNvPr>
          <p:cNvSpPr txBox="1"/>
          <p:nvPr/>
        </p:nvSpPr>
        <p:spPr>
          <a:xfrm>
            <a:off x="714302" y="-14988"/>
            <a:ext cx="5521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OPAMP-First analog computer</a:t>
            </a:r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D80EA23E-C27C-1268-26BB-30F25BCC6591}"/>
              </a:ext>
            </a:extLst>
          </p:cNvPr>
          <p:cNvSpPr/>
          <p:nvPr/>
        </p:nvSpPr>
        <p:spPr>
          <a:xfrm flipH="1">
            <a:off x="4539107" y="3416592"/>
            <a:ext cx="10095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7F020B6-F364-E826-AE13-7756BD47471B}"/>
              </a:ext>
            </a:extLst>
          </p:cNvPr>
          <p:cNvCxnSpPr>
            <a:cxnSpLocks/>
          </p:cNvCxnSpPr>
          <p:nvPr/>
        </p:nvCxnSpPr>
        <p:spPr>
          <a:xfrm>
            <a:off x="4695049" y="1290603"/>
            <a:ext cx="0" cy="11215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2967CD0-196D-204E-D66C-A5666391EA24}"/>
              </a:ext>
            </a:extLst>
          </p:cNvPr>
          <p:cNvSpPr txBox="1"/>
          <p:nvPr/>
        </p:nvSpPr>
        <p:spPr>
          <a:xfrm>
            <a:off x="2783922" y="2058350"/>
            <a:ext cx="5118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C1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CF61F9-9ED1-4EF2-DD0D-92FFE3229EAB}"/>
              </a:ext>
            </a:extLst>
          </p:cNvPr>
          <p:cNvSpPr txBox="1"/>
          <p:nvPr/>
        </p:nvSpPr>
        <p:spPr>
          <a:xfrm>
            <a:off x="3508117" y="3164432"/>
            <a:ext cx="4326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E1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4B5F494-51E3-75DB-FAFD-FC84BF700426}"/>
              </a:ext>
            </a:extLst>
          </p:cNvPr>
          <p:cNvSpPr txBox="1"/>
          <p:nvPr/>
        </p:nvSpPr>
        <p:spPr>
          <a:xfrm>
            <a:off x="2099149" y="2558717"/>
            <a:ext cx="4822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B1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BD8F91-F906-8F94-0C11-4777514118EE}"/>
              </a:ext>
            </a:extLst>
          </p:cNvPr>
          <p:cNvSpPr txBox="1"/>
          <p:nvPr/>
        </p:nvSpPr>
        <p:spPr>
          <a:xfrm flipH="1">
            <a:off x="4140608" y="3161798"/>
            <a:ext cx="4648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E2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8FCE854-6248-129B-6D09-E05C4D92CF68}"/>
              </a:ext>
            </a:extLst>
          </p:cNvPr>
          <p:cNvSpPr txBox="1"/>
          <p:nvPr/>
        </p:nvSpPr>
        <p:spPr>
          <a:xfrm flipH="1">
            <a:off x="5448141" y="2586688"/>
            <a:ext cx="4750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B2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26DB059-F711-0E2F-75CE-DBF912D6B560}"/>
              </a:ext>
            </a:extLst>
          </p:cNvPr>
          <p:cNvSpPr txBox="1"/>
          <p:nvPr/>
        </p:nvSpPr>
        <p:spPr>
          <a:xfrm>
            <a:off x="4181145" y="2226230"/>
            <a:ext cx="5118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C2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3B9269-33C5-D49F-D2F0-66D83C1A89EC}"/>
              </a:ext>
            </a:extLst>
          </p:cNvPr>
          <p:cNvSpPr txBox="1"/>
          <p:nvPr/>
        </p:nvSpPr>
        <p:spPr>
          <a:xfrm>
            <a:off x="5884998" y="1951428"/>
            <a:ext cx="5118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B3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6012EF0-7D75-42A3-D0AB-5CB38E65EAE8}"/>
              </a:ext>
            </a:extLst>
          </p:cNvPr>
          <p:cNvSpPr txBox="1"/>
          <p:nvPr/>
        </p:nvSpPr>
        <p:spPr>
          <a:xfrm flipH="1">
            <a:off x="7108069" y="1517039"/>
            <a:ext cx="4648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E2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D6B00E7-5C19-D5CD-DD35-63C16875B8CD}"/>
              </a:ext>
            </a:extLst>
          </p:cNvPr>
          <p:cNvSpPr txBox="1"/>
          <p:nvPr/>
        </p:nvSpPr>
        <p:spPr>
          <a:xfrm>
            <a:off x="6688350" y="2733883"/>
            <a:ext cx="5118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C3</a:t>
            </a:r>
          </a:p>
        </p:txBody>
      </p:sp>
    </p:spTree>
    <p:extLst>
      <p:ext uri="{BB962C8B-B14F-4D97-AF65-F5344CB8AC3E}">
        <p14:creationId xmlns:p14="http://schemas.microsoft.com/office/powerpoint/2010/main" val="2732490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4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0AB1810-F426-B365-8156-76B0812CCCE4}"/>
              </a:ext>
            </a:extLst>
          </p:cNvPr>
          <p:cNvSpPr txBox="1"/>
          <p:nvPr/>
        </p:nvSpPr>
        <p:spPr>
          <a:xfrm>
            <a:off x="714302" y="-14988"/>
            <a:ext cx="5521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OPAMP-First analog computer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EEFECD-4403-104D-75B7-3C49E7129620}"/>
              </a:ext>
            </a:extLst>
          </p:cNvPr>
          <p:cNvSpPr txBox="1"/>
          <p:nvPr/>
        </p:nvSpPr>
        <p:spPr>
          <a:xfrm>
            <a:off x="2935940" y="740500"/>
            <a:ext cx="3183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1942: </a:t>
            </a:r>
            <a:r>
              <a:rPr lang="en-US" sz="2800" b="1" dirty="0" err="1"/>
              <a:t>Loebe</a:t>
            </a:r>
            <a:r>
              <a:rPr lang="en-US" sz="2800" b="1" dirty="0"/>
              <a:t> Julie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9775DFD-AA67-C7DE-19C7-6B661F8A9200}"/>
              </a:ext>
            </a:extLst>
          </p:cNvPr>
          <p:cNvSpPr/>
          <p:nvPr/>
        </p:nvSpPr>
        <p:spPr>
          <a:xfrm>
            <a:off x="2591585" y="2640438"/>
            <a:ext cx="1094766" cy="1057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13DCF7A-F371-944E-091B-EF62ACE287D9}"/>
              </a:ext>
            </a:extLst>
          </p:cNvPr>
          <p:cNvCxnSpPr>
            <a:cxnSpLocks/>
          </p:cNvCxnSpPr>
          <p:nvPr/>
        </p:nvCxnSpPr>
        <p:spPr>
          <a:xfrm>
            <a:off x="2923612" y="2787751"/>
            <a:ext cx="0" cy="76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A39C2CF-B38A-4BB4-12CF-21E711BE932C}"/>
              </a:ext>
            </a:extLst>
          </p:cNvPr>
          <p:cNvCxnSpPr>
            <a:cxnSpLocks/>
          </p:cNvCxnSpPr>
          <p:nvPr/>
        </p:nvCxnSpPr>
        <p:spPr>
          <a:xfrm flipH="1">
            <a:off x="2923612" y="2691600"/>
            <a:ext cx="446028" cy="344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07A6E2-CF7C-7EAE-ECF2-70F70DF32265}"/>
              </a:ext>
            </a:extLst>
          </p:cNvPr>
          <p:cNvCxnSpPr>
            <a:cxnSpLocks/>
          </p:cNvCxnSpPr>
          <p:nvPr/>
        </p:nvCxnSpPr>
        <p:spPr>
          <a:xfrm flipH="1" flipV="1">
            <a:off x="2923612" y="3332618"/>
            <a:ext cx="489362" cy="3044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D491E3B-79B4-43F8-0D10-F8FFB1A1E4DF}"/>
              </a:ext>
            </a:extLst>
          </p:cNvPr>
          <p:cNvCxnSpPr>
            <a:cxnSpLocks/>
          </p:cNvCxnSpPr>
          <p:nvPr/>
        </p:nvCxnSpPr>
        <p:spPr>
          <a:xfrm flipH="1" flipV="1">
            <a:off x="3201708" y="3589418"/>
            <a:ext cx="211265" cy="476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7D1BFF6-D00E-DFC0-E440-1B729B2050CD}"/>
              </a:ext>
            </a:extLst>
          </p:cNvPr>
          <p:cNvCxnSpPr>
            <a:cxnSpLocks/>
          </p:cNvCxnSpPr>
          <p:nvPr/>
        </p:nvCxnSpPr>
        <p:spPr>
          <a:xfrm flipH="1" flipV="1">
            <a:off x="3305143" y="3467991"/>
            <a:ext cx="116990" cy="1681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3D54786-B12E-5077-ABFE-736B88FDFE5E}"/>
              </a:ext>
            </a:extLst>
          </p:cNvPr>
          <p:cNvCxnSpPr>
            <a:cxnSpLocks/>
          </p:cNvCxnSpPr>
          <p:nvPr/>
        </p:nvCxnSpPr>
        <p:spPr>
          <a:xfrm>
            <a:off x="2147504" y="3183690"/>
            <a:ext cx="763539" cy="145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B407D9A-AC3B-0BD2-3EEB-9E849254362B}"/>
              </a:ext>
            </a:extLst>
          </p:cNvPr>
          <p:cNvCxnSpPr>
            <a:cxnSpLocks/>
          </p:cNvCxnSpPr>
          <p:nvPr/>
        </p:nvCxnSpPr>
        <p:spPr>
          <a:xfrm>
            <a:off x="3432912" y="3792276"/>
            <a:ext cx="12702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04B0567-32B2-E152-21E8-63161F44D64C}"/>
              </a:ext>
            </a:extLst>
          </p:cNvPr>
          <p:cNvCxnSpPr>
            <a:cxnSpLocks/>
            <a:endCxn id="95" idx="6"/>
          </p:cNvCxnSpPr>
          <p:nvPr/>
        </p:nvCxnSpPr>
        <p:spPr>
          <a:xfrm>
            <a:off x="3392492" y="3632367"/>
            <a:ext cx="95452" cy="1464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1F690F9-5EF4-362A-A8A9-FE7EC408777D}"/>
              </a:ext>
            </a:extLst>
          </p:cNvPr>
          <p:cNvGrpSpPr/>
          <p:nvPr/>
        </p:nvGrpSpPr>
        <p:grpSpPr>
          <a:xfrm rot="5400000">
            <a:off x="2845505" y="2015796"/>
            <a:ext cx="1091826" cy="272050"/>
            <a:chOff x="4676775" y="1682364"/>
            <a:chExt cx="1619250" cy="693028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FC2656C-496E-2C12-A0DC-E1051DC45E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4DB23F1-1FC4-A677-C5F2-9E1D85CB7F0B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0FA9DF4-EE6F-F23D-E535-D1E50AA1337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CE80820-941B-7DD1-EDCF-F59854DAC0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DE31DDE-2DCE-406B-70D9-17D71377C38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778D565-60D9-DBD6-D966-57EFE9A318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CEE52E5-EF6A-46B0-1672-E0F744A645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1F02A2C-1048-EEF5-B331-639BC10378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C64A3DE-42F1-1645-867C-8128B188F92C}"/>
              </a:ext>
            </a:extLst>
          </p:cNvPr>
          <p:cNvCxnSpPr>
            <a:cxnSpLocks/>
          </p:cNvCxnSpPr>
          <p:nvPr/>
        </p:nvCxnSpPr>
        <p:spPr>
          <a:xfrm>
            <a:off x="2147504" y="1614028"/>
            <a:ext cx="5029476" cy="0"/>
          </a:xfrm>
          <a:prstGeom prst="line">
            <a:avLst/>
          </a:prstGeom>
          <a:ln w="28575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738166B-4E1E-AF59-99C6-C9A05D66864A}"/>
              </a:ext>
            </a:extLst>
          </p:cNvPr>
          <p:cNvCxnSpPr>
            <a:cxnSpLocks/>
          </p:cNvCxnSpPr>
          <p:nvPr/>
        </p:nvCxnSpPr>
        <p:spPr>
          <a:xfrm>
            <a:off x="3360709" y="2581746"/>
            <a:ext cx="1241461" cy="0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E4DD348-DBF5-0041-8B48-FD0627C29A18}"/>
              </a:ext>
            </a:extLst>
          </p:cNvPr>
          <p:cNvGrpSpPr/>
          <p:nvPr/>
        </p:nvGrpSpPr>
        <p:grpSpPr>
          <a:xfrm rot="5400000">
            <a:off x="6646594" y="3451363"/>
            <a:ext cx="1091826" cy="288092"/>
            <a:chOff x="4676775" y="1682364"/>
            <a:chExt cx="1619250" cy="693028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441E8A0-F472-DA95-4847-115BB21932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B92491B-1788-C8B4-E752-CA651F4F9731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BE75320-3ECB-0EAF-20F5-408A8B5001C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7187610-9CD5-5517-29D0-0DA806340B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C9A6FD8-DB21-0FC5-9B17-78618E766D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6B5C90D7-4919-8634-5246-4709547A8C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CE4F6DF-A01C-882F-A706-8457741DA3A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7EE053D-D51E-8A75-588E-6462A83E08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22">
                <a:extLst>
                  <a:ext uri="{FF2B5EF4-FFF2-40B4-BE49-F238E27FC236}">
                    <a16:creationId xmlns:a16="http://schemas.microsoft.com/office/drawing/2014/main" id="{397C1F77-2088-E891-7DE1-B931B1C60EA0}"/>
                  </a:ext>
                </a:extLst>
              </p:cNvPr>
              <p:cNvSpPr txBox="1"/>
              <p:nvPr/>
            </p:nvSpPr>
            <p:spPr>
              <a:xfrm>
                <a:off x="1039063" y="1452018"/>
                <a:ext cx="132470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+15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2" name="TextBox 22">
                <a:extLst>
                  <a:ext uri="{FF2B5EF4-FFF2-40B4-BE49-F238E27FC236}">
                    <a16:creationId xmlns:a16="http://schemas.microsoft.com/office/drawing/2014/main" id="{397C1F77-2088-E891-7DE1-B931B1C60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063" y="1452018"/>
                <a:ext cx="1324708" cy="307777"/>
              </a:xfrm>
              <a:prstGeom prst="rect">
                <a:avLst/>
              </a:prstGeom>
              <a:blipFill>
                <a:blip r:embed="rId4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22">
                <a:extLst>
                  <a:ext uri="{FF2B5EF4-FFF2-40B4-BE49-F238E27FC236}">
                    <a16:creationId xmlns:a16="http://schemas.microsoft.com/office/drawing/2014/main" id="{D91F1ABC-7EB3-30FE-998E-B4BF972BE853}"/>
                  </a:ext>
                </a:extLst>
              </p:cNvPr>
              <p:cNvSpPr txBox="1"/>
              <p:nvPr/>
            </p:nvSpPr>
            <p:spPr>
              <a:xfrm rot="16200000">
                <a:off x="2024561" y="3273593"/>
                <a:ext cx="279978" cy="3072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3" name="TextBox 22">
                <a:extLst>
                  <a:ext uri="{FF2B5EF4-FFF2-40B4-BE49-F238E27FC236}">
                    <a16:creationId xmlns:a16="http://schemas.microsoft.com/office/drawing/2014/main" id="{D91F1ABC-7EB3-30FE-998E-B4BF972BE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024561" y="3273593"/>
                <a:ext cx="279978" cy="307224"/>
              </a:xfrm>
              <a:prstGeom prst="rect">
                <a:avLst/>
              </a:prstGeom>
              <a:blipFill>
                <a:blip r:embed="rId5"/>
                <a:stretch>
                  <a:fillRect t="-13043" r="-12000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>
            <a:extLst>
              <a:ext uri="{FF2B5EF4-FFF2-40B4-BE49-F238E27FC236}">
                <a16:creationId xmlns:a16="http://schemas.microsoft.com/office/drawing/2014/main" id="{B4968FE6-85E3-3683-E52E-11EEDE066D2B}"/>
              </a:ext>
            </a:extLst>
          </p:cNvPr>
          <p:cNvSpPr txBox="1"/>
          <p:nvPr/>
        </p:nvSpPr>
        <p:spPr>
          <a:xfrm>
            <a:off x="3037375" y="2389427"/>
            <a:ext cx="2820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C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DCA75B2-1722-FFAE-015D-59336E75E5C9}"/>
              </a:ext>
            </a:extLst>
          </p:cNvPr>
          <p:cNvSpPr txBox="1"/>
          <p:nvPr/>
        </p:nvSpPr>
        <p:spPr>
          <a:xfrm>
            <a:off x="3531765" y="3495509"/>
            <a:ext cx="2400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7E6880F-534F-0795-B367-85E74F8640AD}"/>
              </a:ext>
            </a:extLst>
          </p:cNvPr>
          <p:cNvSpPr txBox="1"/>
          <p:nvPr/>
        </p:nvSpPr>
        <p:spPr>
          <a:xfrm>
            <a:off x="2122797" y="2889794"/>
            <a:ext cx="4822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B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5B62768-A7A1-F034-0946-3A801F4D9521}"/>
              </a:ext>
            </a:extLst>
          </p:cNvPr>
          <p:cNvSpPr/>
          <p:nvPr/>
        </p:nvSpPr>
        <p:spPr>
          <a:xfrm>
            <a:off x="3385448" y="3727581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333C3D17-304D-90AD-632F-7EDD52668815}"/>
              </a:ext>
            </a:extLst>
          </p:cNvPr>
          <p:cNvSpPr/>
          <p:nvPr/>
        </p:nvSpPr>
        <p:spPr>
          <a:xfrm>
            <a:off x="3310123" y="2514764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89DC4B0-26E3-5A04-C2B6-CF54B93D7664}"/>
              </a:ext>
            </a:extLst>
          </p:cNvPr>
          <p:cNvSpPr/>
          <p:nvPr/>
        </p:nvSpPr>
        <p:spPr>
          <a:xfrm>
            <a:off x="2103431" y="3138431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7219BB0C-9E7D-D124-7C26-E1BAE7F55FE6}"/>
              </a:ext>
            </a:extLst>
          </p:cNvPr>
          <p:cNvCxnSpPr>
            <a:cxnSpLocks/>
          </p:cNvCxnSpPr>
          <p:nvPr/>
        </p:nvCxnSpPr>
        <p:spPr>
          <a:xfrm>
            <a:off x="7156825" y="4065120"/>
            <a:ext cx="0" cy="7683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395CCB07-B3D1-7547-D830-AF10BC4185EC}"/>
              </a:ext>
            </a:extLst>
          </p:cNvPr>
          <p:cNvCxnSpPr>
            <a:cxnSpLocks/>
          </p:cNvCxnSpPr>
          <p:nvPr/>
        </p:nvCxnSpPr>
        <p:spPr>
          <a:xfrm>
            <a:off x="2122797" y="4836059"/>
            <a:ext cx="5066683" cy="0"/>
          </a:xfrm>
          <a:prstGeom prst="line">
            <a:avLst/>
          </a:prstGeom>
          <a:ln w="28575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99">
            <a:extLst>
              <a:ext uri="{FF2B5EF4-FFF2-40B4-BE49-F238E27FC236}">
                <a16:creationId xmlns:a16="http://schemas.microsoft.com/office/drawing/2014/main" id="{F9983A84-3BF0-0B2A-98EC-51067B1D4265}"/>
              </a:ext>
            </a:extLst>
          </p:cNvPr>
          <p:cNvSpPr/>
          <p:nvPr/>
        </p:nvSpPr>
        <p:spPr>
          <a:xfrm flipH="1">
            <a:off x="4406743" y="2668409"/>
            <a:ext cx="1078322" cy="1057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C0298CD2-69D2-1DFF-04FC-880B57D5EDAE}"/>
              </a:ext>
            </a:extLst>
          </p:cNvPr>
          <p:cNvCxnSpPr>
            <a:cxnSpLocks/>
          </p:cNvCxnSpPr>
          <p:nvPr/>
        </p:nvCxnSpPr>
        <p:spPr>
          <a:xfrm flipH="1">
            <a:off x="5158026" y="2815722"/>
            <a:ext cx="0" cy="76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051A2800-FDDF-AEEC-0B64-13772DD8FBF8}"/>
              </a:ext>
            </a:extLst>
          </p:cNvPr>
          <p:cNvCxnSpPr>
            <a:cxnSpLocks/>
          </p:cNvCxnSpPr>
          <p:nvPr/>
        </p:nvCxnSpPr>
        <p:spPr>
          <a:xfrm>
            <a:off x="4718697" y="2719571"/>
            <a:ext cx="439329" cy="344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C24030D-15D0-624A-B78F-57C9FD33666A}"/>
              </a:ext>
            </a:extLst>
          </p:cNvPr>
          <p:cNvCxnSpPr>
            <a:cxnSpLocks/>
          </p:cNvCxnSpPr>
          <p:nvPr/>
        </p:nvCxnSpPr>
        <p:spPr>
          <a:xfrm flipV="1">
            <a:off x="4676014" y="3360589"/>
            <a:ext cx="482012" cy="3044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784F9E62-5C52-972A-D892-7AC5F47CFFCC}"/>
              </a:ext>
            </a:extLst>
          </p:cNvPr>
          <p:cNvCxnSpPr>
            <a:cxnSpLocks/>
          </p:cNvCxnSpPr>
          <p:nvPr/>
        </p:nvCxnSpPr>
        <p:spPr>
          <a:xfrm flipV="1">
            <a:off x="4676015" y="3617389"/>
            <a:ext cx="208092" cy="476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7C2DC534-86AA-513E-0EF9-D363268C51DE}"/>
              </a:ext>
            </a:extLst>
          </p:cNvPr>
          <p:cNvCxnSpPr>
            <a:cxnSpLocks/>
          </p:cNvCxnSpPr>
          <p:nvPr/>
        </p:nvCxnSpPr>
        <p:spPr>
          <a:xfrm flipV="1">
            <a:off x="4666992" y="3495962"/>
            <a:ext cx="115233" cy="1681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C5E1BA15-FC55-1E3A-BA4E-51AF7C379B7E}"/>
              </a:ext>
            </a:extLst>
          </p:cNvPr>
          <p:cNvCxnSpPr>
            <a:cxnSpLocks/>
          </p:cNvCxnSpPr>
          <p:nvPr/>
        </p:nvCxnSpPr>
        <p:spPr>
          <a:xfrm flipH="1">
            <a:off x="5170406" y="3226182"/>
            <a:ext cx="4613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53D0130F-3E54-2E12-BB9A-5408D27BD1DE}"/>
              </a:ext>
            </a:extLst>
          </p:cNvPr>
          <p:cNvCxnSpPr>
            <a:cxnSpLocks/>
          </p:cNvCxnSpPr>
          <p:nvPr/>
        </p:nvCxnSpPr>
        <p:spPr>
          <a:xfrm flipH="1" flipV="1">
            <a:off x="5122982" y="3220253"/>
            <a:ext cx="780971" cy="39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E6220CA-F19D-365D-0AF8-8B443737894C}"/>
              </a:ext>
            </a:extLst>
          </p:cNvPr>
          <p:cNvGrpSpPr/>
          <p:nvPr/>
        </p:nvGrpSpPr>
        <p:grpSpPr>
          <a:xfrm rot="16200000" flipH="1">
            <a:off x="3549007" y="4176087"/>
            <a:ext cx="1030293" cy="289652"/>
            <a:chOff x="4676775" y="1682364"/>
            <a:chExt cx="1619250" cy="693028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B11B5154-BC1A-A2BE-3265-14FFB331E9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A70BEF14-C6FB-A98B-3E67-455D599F5C48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F6C6389B-AE1F-306A-191B-BA61C446735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6404B3DC-1055-F17A-0EE7-1D416B90A5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6276ADFB-36FF-30B6-36AC-2C6BDEB0746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D53B250D-0E9C-CE83-A0E1-184EF23654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F2A85520-2EE9-307B-87E5-60425F38FF6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CD8D9473-849A-8A70-0960-AF750BF0DD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DE6F670B-5B3A-8805-AE1C-8ECE8CE94C3A}"/>
              </a:ext>
            </a:extLst>
          </p:cNvPr>
          <p:cNvSpPr txBox="1"/>
          <p:nvPr/>
        </p:nvSpPr>
        <p:spPr>
          <a:xfrm flipH="1">
            <a:off x="4302985" y="3492875"/>
            <a:ext cx="3261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E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2FF25A7F-9D61-43BF-62D1-961894FC7F35}"/>
              </a:ext>
            </a:extLst>
          </p:cNvPr>
          <p:cNvSpPr txBox="1"/>
          <p:nvPr/>
        </p:nvSpPr>
        <p:spPr>
          <a:xfrm flipH="1">
            <a:off x="5471789" y="2917765"/>
            <a:ext cx="4750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B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26511176-3F3E-A04A-2DB7-4A281340D8EA}"/>
              </a:ext>
            </a:extLst>
          </p:cNvPr>
          <p:cNvSpPr/>
          <p:nvPr/>
        </p:nvSpPr>
        <p:spPr>
          <a:xfrm flipH="1">
            <a:off x="4602170" y="3755552"/>
            <a:ext cx="10095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3C7AAD23-27A8-9128-B814-9346F385F03E}"/>
              </a:ext>
            </a:extLst>
          </p:cNvPr>
          <p:cNvCxnSpPr>
            <a:cxnSpLocks/>
            <a:endCxn id="125" idx="6"/>
          </p:cNvCxnSpPr>
          <p:nvPr/>
        </p:nvCxnSpPr>
        <p:spPr>
          <a:xfrm flipH="1">
            <a:off x="4602170" y="3621170"/>
            <a:ext cx="109978" cy="1856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Oval 126">
            <a:extLst>
              <a:ext uri="{FF2B5EF4-FFF2-40B4-BE49-F238E27FC236}">
                <a16:creationId xmlns:a16="http://schemas.microsoft.com/office/drawing/2014/main" id="{36ED5892-A590-002F-3414-F12DF7CC9489}"/>
              </a:ext>
            </a:extLst>
          </p:cNvPr>
          <p:cNvSpPr/>
          <p:nvPr/>
        </p:nvSpPr>
        <p:spPr>
          <a:xfrm>
            <a:off x="5831560" y="3176518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22">
                <a:extLst>
                  <a:ext uri="{FF2B5EF4-FFF2-40B4-BE49-F238E27FC236}">
                    <a16:creationId xmlns:a16="http://schemas.microsoft.com/office/drawing/2014/main" id="{4A59CE88-5536-3C5C-B728-FB5581A10A19}"/>
                  </a:ext>
                </a:extLst>
              </p:cNvPr>
              <p:cNvSpPr txBox="1"/>
              <p:nvPr/>
            </p:nvSpPr>
            <p:spPr>
              <a:xfrm>
                <a:off x="5725070" y="3255317"/>
                <a:ext cx="279978" cy="3072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8" name="TextBox 22">
                <a:extLst>
                  <a:ext uri="{FF2B5EF4-FFF2-40B4-BE49-F238E27FC236}">
                    <a16:creationId xmlns:a16="http://schemas.microsoft.com/office/drawing/2014/main" id="{4A59CE88-5536-3C5C-B728-FB5581A10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070" y="3255317"/>
                <a:ext cx="279978" cy="3072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1464294E-3C95-01CB-EED5-38E53094A5E4}"/>
              </a:ext>
            </a:extLst>
          </p:cNvPr>
          <p:cNvSpPr/>
          <p:nvPr/>
        </p:nvSpPr>
        <p:spPr>
          <a:xfrm>
            <a:off x="4602170" y="2483136"/>
            <a:ext cx="272111" cy="90769"/>
          </a:xfrm>
          <a:custGeom>
            <a:avLst/>
            <a:gdLst>
              <a:gd name="connsiteX0" fmla="*/ 0 w 302079"/>
              <a:gd name="connsiteY0" fmla="*/ 97971 h 97971"/>
              <a:gd name="connsiteX1" fmla="*/ 179615 w 302079"/>
              <a:gd name="connsiteY1" fmla="*/ 0 h 97971"/>
              <a:gd name="connsiteX2" fmla="*/ 302079 w 302079"/>
              <a:gd name="connsiteY2" fmla="*/ 97971 h 9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2079" h="97971">
                <a:moveTo>
                  <a:pt x="0" y="97971"/>
                </a:moveTo>
                <a:cubicBezTo>
                  <a:pt x="64634" y="48985"/>
                  <a:pt x="129269" y="0"/>
                  <a:pt x="179615" y="0"/>
                </a:cubicBezTo>
                <a:cubicBezTo>
                  <a:pt x="229961" y="0"/>
                  <a:pt x="277586" y="77560"/>
                  <a:pt x="302079" y="97971"/>
                </a:cubicBezTo>
              </a:path>
            </a:pathLst>
          </a:cu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9222258D-3541-3ADD-FD92-3D84584678A4}"/>
              </a:ext>
            </a:extLst>
          </p:cNvPr>
          <p:cNvCxnSpPr>
            <a:cxnSpLocks/>
          </p:cNvCxnSpPr>
          <p:nvPr/>
        </p:nvCxnSpPr>
        <p:spPr>
          <a:xfrm>
            <a:off x="4864334" y="2561795"/>
            <a:ext cx="1816378" cy="0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Oval 130">
            <a:extLst>
              <a:ext uri="{FF2B5EF4-FFF2-40B4-BE49-F238E27FC236}">
                <a16:creationId xmlns:a16="http://schemas.microsoft.com/office/drawing/2014/main" id="{CCF8E080-8CC7-5616-AE17-9AE7D9BCE64C}"/>
              </a:ext>
            </a:extLst>
          </p:cNvPr>
          <p:cNvSpPr/>
          <p:nvPr/>
        </p:nvSpPr>
        <p:spPr>
          <a:xfrm rot="10800000" flipH="1">
            <a:off x="6352286" y="2028629"/>
            <a:ext cx="1099172" cy="1057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87D3B799-98E6-885A-E038-4022D9A61F74}"/>
              </a:ext>
            </a:extLst>
          </p:cNvPr>
          <p:cNvCxnSpPr>
            <a:cxnSpLocks/>
          </p:cNvCxnSpPr>
          <p:nvPr/>
        </p:nvCxnSpPr>
        <p:spPr>
          <a:xfrm rot="10800000" flipH="1">
            <a:off x="6685649" y="2175944"/>
            <a:ext cx="0" cy="76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0293050B-33BB-F55B-AD96-551CA863A216}"/>
              </a:ext>
            </a:extLst>
          </p:cNvPr>
          <p:cNvCxnSpPr>
            <a:cxnSpLocks/>
          </p:cNvCxnSpPr>
          <p:nvPr/>
        </p:nvCxnSpPr>
        <p:spPr>
          <a:xfrm rot="10800000">
            <a:off x="6685649" y="2690366"/>
            <a:ext cx="447823" cy="344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5BC85DB3-CF57-B51C-1006-19E4591C3A3E}"/>
              </a:ext>
            </a:extLst>
          </p:cNvPr>
          <p:cNvCxnSpPr>
            <a:cxnSpLocks/>
          </p:cNvCxnSpPr>
          <p:nvPr/>
        </p:nvCxnSpPr>
        <p:spPr>
          <a:xfrm rot="10800000" flipV="1">
            <a:off x="6685649" y="2089374"/>
            <a:ext cx="491331" cy="3044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19C0BB86-7917-F74A-6146-15B1A66FC8D2}"/>
              </a:ext>
            </a:extLst>
          </p:cNvPr>
          <p:cNvCxnSpPr>
            <a:cxnSpLocks/>
          </p:cNvCxnSpPr>
          <p:nvPr/>
        </p:nvCxnSpPr>
        <p:spPr>
          <a:xfrm flipH="1">
            <a:off x="6728088" y="2208258"/>
            <a:ext cx="90838" cy="1589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DCDB1AF0-226A-0A2A-0E4B-F1AB1B5023F4}"/>
              </a:ext>
            </a:extLst>
          </p:cNvPr>
          <p:cNvCxnSpPr>
            <a:cxnSpLocks/>
          </p:cNvCxnSpPr>
          <p:nvPr/>
        </p:nvCxnSpPr>
        <p:spPr>
          <a:xfrm flipH="1">
            <a:off x="6703280" y="2366997"/>
            <a:ext cx="1985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D8C49DE5-9925-9717-4AC9-C6DACAEEDABD}"/>
              </a:ext>
            </a:extLst>
          </p:cNvPr>
          <p:cNvCxnSpPr>
            <a:cxnSpLocks/>
          </p:cNvCxnSpPr>
          <p:nvPr/>
        </p:nvCxnSpPr>
        <p:spPr>
          <a:xfrm>
            <a:off x="7176980" y="1605907"/>
            <a:ext cx="0" cy="502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B6172D4F-24BC-1EB0-E60B-D7FD40DE840F}"/>
              </a:ext>
            </a:extLst>
          </p:cNvPr>
          <p:cNvCxnSpPr>
            <a:cxnSpLocks/>
          </p:cNvCxnSpPr>
          <p:nvPr/>
        </p:nvCxnSpPr>
        <p:spPr>
          <a:xfrm flipV="1">
            <a:off x="7189480" y="3173334"/>
            <a:ext cx="1015979" cy="5500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22">
                <a:extLst>
                  <a:ext uri="{FF2B5EF4-FFF2-40B4-BE49-F238E27FC236}">
                    <a16:creationId xmlns:a16="http://schemas.microsoft.com/office/drawing/2014/main" id="{610ED697-B09A-7FE1-7694-A0C43D599336}"/>
                  </a:ext>
                </a:extLst>
              </p:cNvPr>
              <p:cNvSpPr txBox="1"/>
              <p:nvPr/>
            </p:nvSpPr>
            <p:spPr>
              <a:xfrm>
                <a:off x="1031564" y="4653903"/>
                <a:ext cx="132470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9" name="TextBox 22">
                <a:extLst>
                  <a:ext uri="{FF2B5EF4-FFF2-40B4-BE49-F238E27FC236}">
                    <a16:creationId xmlns:a16="http://schemas.microsoft.com/office/drawing/2014/main" id="{610ED697-B09A-7FE1-7694-A0C43D599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564" y="4653903"/>
                <a:ext cx="1324708" cy="307777"/>
              </a:xfrm>
              <a:prstGeom prst="rect">
                <a:avLst/>
              </a:prstGeom>
              <a:blipFill>
                <a:blip r:embed="rId7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22">
                <a:extLst>
                  <a:ext uri="{FF2B5EF4-FFF2-40B4-BE49-F238E27FC236}">
                    <a16:creationId xmlns:a16="http://schemas.microsoft.com/office/drawing/2014/main" id="{CDED9FC0-787F-7B4C-743E-AA4A640FF574}"/>
                  </a:ext>
                </a:extLst>
              </p:cNvPr>
              <p:cNvSpPr txBox="1"/>
              <p:nvPr/>
            </p:nvSpPr>
            <p:spPr>
              <a:xfrm>
                <a:off x="7858751" y="2730269"/>
                <a:ext cx="53149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0" name="TextBox 22">
                <a:extLst>
                  <a:ext uri="{FF2B5EF4-FFF2-40B4-BE49-F238E27FC236}">
                    <a16:creationId xmlns:a16="http://schemas.microsoft.com/office/drawing/2014/main" id="{CDED9FC0-787F-7B4C-743E-AA4A640FF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751" y="2730269"/>
                <a:ext cx="531499" cy="307777"/>
              </a:xfrm>
              <a:prstGeom prst="rect">
                <a:avLst/>
              </a:prstGeom>
              <a:blipFill>
                <a:blip r:embed="rId8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9A66ED76-1403-48C0-880B-C3F8F531A098}"/>
              </a:ext>
            </a:extLst>
          </p:cNvPr>
          <p:cNvCxnSpPr>
            <a:cxnSpLocks/>
          </p:cNvCxnSpPr>
          <p:nvPr/>
        </p:nvCxnSpPr>
        <p:spPr>
          <a:xfrm>
            <a:off x="4728883" y="1592256"/>
            <a:ext cx="0" cy="11215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584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5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CE3AE09-8828-F5A8-AB1F-8F08D081D1D1}"/>
              </a:ext>
            </a:extLst>
          </p:cNvPr>
          <p:cNvSpPr/>
          <p:nvPr/>
        </p:nvSpPr>
        <p:spPr>
          <a:xfrm>
            <a:off x="1262187" y="2238977"/>
            <a:ext cx="1094766" cy="1057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6955F6-26AA-9D20-8B05-1E41FA816D62}"/>
              </a:ext>
            </a:extLst>
          </p:cNvPr>
          <p:cNvCxnSpPr>
            <a:cxnSpLocks/>
          </p:cNvCxnSpPr>
          <p:nvPr/>
        </p:nvCxnSpPr>
        <p:spPr>
          <a:xfrm>
            <a:off x="1594214" y="2386290"/>
            <a:ext cx="0" cy="76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2C5C90-01D7-29D7-35E5-14F234E4A8A0}"/>
              </a:ext>
            </a:extLst>
          </p:cNvPr>
          <p:cNvCxnSpPr>
            <a:cxnSpLocks/>
          </p:cNvCxnSpPr>
          <p:nvPr/>
        </p:nvCxnSpPr>
        <p:spPr>
          <a:xfrm flipH="1">
            <a:off x="1594214" y="2290139"/>
            <a:ext cx="446028" cy="344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824794-3F9D-10F9-8A35-4231D78C5109}"/>
              </a:ext>
            </a:extLst>
          </p:cNvPr>
          <p:cNvCxnSpPr>
            <a:cxnSpLocks/>
          </p:cNvCxnSpPr>
          <p:nvPr/>
        </p:nvCxnSpPr>
        <p:spPr>
          <a:xfrm flipH="1" flipV="1">
            <a:off x="1594214" y="2931157"/>
            <a:ext cx="489362" cy="3044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430D06-1352-29A5-81F8-26A4CA630B94}"/>
              </a:ext>
            </a:extLst>
          </p:cNvPr>
          <p:cNvCxnSpPr>
            <a:cxnSpLocks/>
          </p:cNvCxnSpPr>
          <p:nvPr/>
        </p:nvCxnSpPr>
        <p:spPr>
          <a:xfrm flipH="1" flipV="1">
            <a:off x="1872310" y="3187957"/>
            <a:ext cx="211265" cy="476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267BD7-1BFB-BF2C-EF1A-CC4F738E9A87}"/>
              </a:ext>
            </a:extLst>
          </p:cNvPr>
          <p:cNvCxnSpPr>
            <a:cxnSpLocks/>
          </p:cNvCxnSpPr>
          <p:nvPr/>
        </p:nvCxnSpPr>
        <p:spPr>
          <a:xfrm flipH="1" flipV="1">
            <a:off x="1975745" y="3066530"/>
            <a:ext cx="116990" cy="1681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BC6ACE-104A-28C2-3115-8438BD01779A}"/>
              </a:ext>
            </a:extLst>
          </p:cNvPr>
          <p:cNvCxnSpPr>
            <a:cxnSpLocks/>
          </p:cNvCxnSpPr>
          <p:nvPr/>
        </p:nvCxnSpPr>
        <p:spPr>
          <a:xfrm>
            <a:off x="818106" y="2782229"/>
            <a:ext cx="763539" cy="145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C2C310-0ED0-752E-5167-3CB0A715F3B8}"/>
              </a:ext>
            </a:extLst>
          </p:cNvPr>
          <p:cNvCxnSpPr>
            <a:cxnSpLocks/>
          </p:cNvCxnSpPr>
          <p:nvPr/>
        </p:nvCxnSpPr>
        <p:spPr>
          <a:xfrm>
            <a:off x="2103514" y="3390815"/>
            <a:ext cx="12702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A61ECF4-D41C-BFC5-A72E-BB87D48F0528}"/>
              </a:ext>
            </a:extLst>
          </p:cNvPr>
          <p:cNvCxnSpPr>
            <a:cxnSpLocks/>
            <a:endCxn id="109" idx="6"/>
          </p:cNvCxnSpPr>
          <p:nvPr/>
        </p:nvCxnSpPr>
        <p:spPr>
          <a:xfrm>
            <a:off x="2094626" y="3207257"/>
            <a:ext cx="95452" cy="1464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F9D073-4A57-6401-A0BD-E57DA8E58D46}"/>
              </a:ext>
            </a:extLst>
          </p:cNvPr>
          <p:cNvGrpSpPr/>
          <p:nvPr/>
        </p:nvGrpSpPr>
        <p:grpSpPr>
          <a:xfrm rot="5400000">
            <a:off x="1516107" y="1614335"/>
            <a:ext cx="1091826" cy="272050"/>
            <a:chOff x="4676775" y="1682364"/>
            <a:chExt cx="1619250" cy="693028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74131D7-4933-2B2B-177C-8DBC65D5A0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E4E4182-4321-443F-C559-0F2EBA6A544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56F6172-8ECC-F15B-F93D-7D4807D395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CDEC16A-91B7-3F37-379C-06D2F105FC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0ED2E3C-6382-5B68-F90C-02B5CE56166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6B2F0D3-E711-258F-B8B8-53C889A0C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7B0D2F4-1CAA-593D-1FB6-AADF49C867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94311B2-3CF1-432B-78A9-E754B8DD8A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A673DF7-369A-1E28-5BF0-AFC4810994C3}"/>
              </a:ext>
            </a:extLst>
          </p:cNvPr>
          <p:cNvCxnSpPr>
            <a:cxnSpLocks/>
          </p:cNvCxnSpPr>
          <p:nvPr/>
        </p:nvCxnSpPr>
        <p:spPr>
          <a:xfrm>
            <a:off x="818106" y="1212567"/>
            <a:ext cx="5029476" cy="0"/>
          </a:xfrm>
          <a:prstGeom prst="line">
            <a:avLst/>
          </a:prstGeom>
          <a:ln w="28575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874A012-FBD6-39BB-CCD3-DBEA4A37893B}"/>
              </a:ext>
            </a:extLst>
          </p:cNvPr>
          <p:cNvCxnSpPr>
            <a:cxnSpLocks/>
          </p:cNvCxnSpPr>
          <p:nvPr/>
        </p:nvCxnSpPr>
        <p:spPr>
          <a:xfrm>
            <a:off x="2031311" y="2180285"/>
            <a:ext cx="1241461" cy="0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F2E1534-588B-AD1F-0F2F-C663ADE45BBE}"/>
              </a:ext>
            </a:extLst>
          </p:cNvPr>
          <p:cNvGrpSpPr/>
          <p:nvPr/>
        </p:nvGrpSpPr>
        <p:grpSpPr>
          <a:xfrm rot="5400000">
            <a:off x="5317196" y="3049902"/>
            <a:ext cx="1091826" cy="288092"/>
            <a:chOff x="4676775" y="1682364"/>
            <a:chExt cx="1619250" cy="693028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9289580-DC7E-E422-C784-9C566CB83F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359E390-0A29-E572-6132-B4FAAEB6874D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AF2BA2F-A653-FC41-4CEE-E4F4DBF3EC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048CF64-5225-9C1B-37E5-BE9DC26DDC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62BC27E-AE61-ACFF-441B-E844CF7F98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ABC4838-86F4-D72F-6D9A-586D5D4C4B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156B7AE-5A4F-D61C-4526-B76800CF80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A10AC43-659B-EA78-76F1-2AC9C54895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2">
                <a:extLst>
                  <a:ext uri="{FF2B5EF4-FFF2-40B4-BE49-F238E27FC236}">
                    <a16:creationId xmlns:a16="http://schemas.microsoft.com/office/drawing/2014/main" id="{5E99B9E2-52DE-2EBB-D7DD-999562BB518B}"/>
                  </a:ext>
                </a:extLst>
              </p:cNvPr>
              <p:cNvSpPr txBox="1"/>
              <p:nvPr/>
            </p:nvSpPr>
            <p:spPr>
              <a:xfrm>
                <a:off x="50793" y="1049895"/>
                <a:ext cx="707854" cy="308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+15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2">
                <a:extLst>
                  <a:ext uri="{FF2B5EF4-FFF2-40B4-BE49-F238E27FC236}">
                    <a16:creationId xmlns:a16="http://schemas.microsoft.com/office/drawing/2014/main" id="{5E99B9E2-52DE-2EBB-D7DD-999562BB5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3" y="1049895"/>
                <a:ext cx="707854" cy="308332"/>
              </a:xfrm>
              <a:prstGeom prst="rect">
                <a:avLst/>
              </a:prstGeom>
              <a:blipFill>
                <a:blip r:embed="rId4"/>
                <a:stretch>
                  <a:fillRect l="-7759" r="-689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TextBox 105">
            <a:extLst>
              <a:ext uri="{FF2B5EF4-FFF2-40B4-BE49-F238E27FC236}">
                <a16:creationId xmlns:a16="http://schemas.microsoft.com/office/drawing/2014/main" id="{D538471E-C80A-7689-3701-97B50802CAF2}"/>
              </a:ext>
            </a:extLst>
          </p:cNvPr>
          <p:cNvSpPr txBox="1"/>
          <p:nvPr/>
        </p:nvSpPr>
        <p:spPr>
          <a:xfrm>
            <a:off x="1551776" y="1987966"/>
            <a:ext cx="4382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02AD1F9-685F-DD2E-B501-C2814431FA7E}"/>
              </a:ext>
            </a:extLst>
          </p:cNvPr>
          <p:cNvSpPr txBox="1"/>
          <p:nvPr/>
        </p:nvSpPr>
        <p:spPr>
          <a:xfrm>
            <a:off x="2202367" y="3094048"/>
            <a:ext cx="4326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FD156E20-3E25-70EE-A33E-C2ACEA3CB5D9}"/>
              </a:ext>
            </a:extLst>
          </p:cNvPr>
          <p:cNvSpPr txBox="1"/>
          <p:nvPr/>
        </p:nvSpPr>
        <p:spPr>
          <a:xfrm>
            <a:off x="793399" y="2488333"/>
            <a:ext cx="4822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B1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D6D58D88-D78D-64C2-5B93-316E383A60EC}"/>
              </a:ext>
            </a:extLst>
          </p:cNvPr>
          <p:cNvSpPr/>
          <p:nvPr/>
        </p:nvSpPr>
        <p:spPr>
          <a:xfrm>
            <a:off x="2087582" y="3302471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817B23EB-2CC1-F75E-0F88-9BC70244045C}"/>
              </a:ext>
            </a:extLst>
          </p:cNvPr>
          <p:cNvSpPr/>
          <p:nvPr/>
        </p:nvSpPr>
        <p:spPr>
          <a:xfrm>
            <a:off x="1980725" y="2113303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54C567D-C3FE-4515-1E40-126B049D8F21}"/>
              </a:ext>
            </a:extLst>
          </p:cNvPr>
          <p:cNvSpPr/>
          <p:nvPr/>
        </p:nvSpPr>
        <p:spPr>
          <a:xfrm>
            <a:off x="774033" y="2736970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19B64FC3-434C-F1F3-6373-B35D8CDDA45D}"/>
              </a:ext>
            </a:extLst>
          </p:cNvPr>
          <p:cNvCxnSpPr>
            <a:cxnSpLocks/>
          </p:cNvCxnSpPr>
          <p:nvPr/>
        </p:nvCxnSpPr>
        <p:spPr>
          <a:xfrm>
            <a:off x="5827427" y="3663659"/>
            <a:ext cx="0" cy="7683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6ED7A2C9-26D1-D8C1-70AC-78E6197AB27B}"/>
              </a:ext>
            </a:extLst>
          </p:cNvPr>
          <p:cNvCxnSpPr>
            <a:cxnSpLocks/>
          </p:cNvCxnSpPr>
          <p:nvPr/>
        </p:nvCxnSpPr>
        <p:spPr>
          <a:xfrm>
            <a:off x="793399" y="4434598"/>
            <a:ext cx="5066683" cy="0"/>
          </a:xfrm>
          <a:prstGeom prst="line">
            <a:avLst/>
          </a:prstGeom>
          <a:ln w="28575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1CE1B9BB-5BC6-6654-75CC-31DCFBD86E8E}"/>
              </a:ext>
            </a:extLst>
          </p:cNvPr>
          <p:cNvSpPr/>
          <p:nvPr/>
        </p:nvSpPr>
        <p:spPr>
          <a:xfrm flipH="1">
            <a:off x="3077345" y="2266948"/>
            <a:ext cx="1078322" cy="1057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20ACD0D-3D2A-8316-79CF-C3311FC0C80F}"/>
              </a:ext>
            </a:extLst>
          </p:cNvPr>
          <p:cNvCxnSpPr>
            <a:cxnSpLocks/>
          </p:cNvCxnSpPr>
          <p:nvPr/>
        </p:nvCxnSpPr>
        <p:spPr>
          <a:xfrm flipH="1">
            <a:off x="3828628" y="2414261"/>
            <a:ext cx="0" cy="76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AEEEB7C-459F-46D7-FDB0-5E527EE6A594}"/>
              </a:ext>
            </a:extLst>
          </p:cNvPr>
          <p:cNvCxnSpPr>
            <a:cxnSpLocks/>
          </p:cNvCxnSpPr>
          <p:nvPr/>
        </p:nvCxnSpPr>
        <p:spPr>
          <a:xfrm>
            <a:off x="3389299" y="2318110"/>
            <a:ext cx="439329" cy="344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7CEA427-FB2F-CF8A-1F2E-37706EBEA0C4}"/>
              </a:ext>
            </a:extLst>
          </p:cNvPr>
          <p:cNvCxnSpPr>
            <a:cxnSpLocks/>
          </p:cNvCxnSpPr>
          <p:nvPr/>
        </p:nvCxnSpPr>
        <p:spPr>
          <a:xfrm flipV="1">
            <a:off x="3346616" y="2959128"/>
            <a:ext cx="482012" cy="3044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F68273-0E38-8485-F83A-6B46296202AF}"/>
              </a:ext>
            </a:extLst>
          </p:cNvPr>
          <p:cNvCxnSpPr>
            <a:cxnSpLocks/>
          </p:cNvCxnSpPr>
          <p:nvPr/>
        </p:nvCxnSpPr>
        <p:spPr>
          <a:xfrm flipV="1">
            <a:off x="3346617" y="3215928"/>
            <a:ext cx="208092" cy="476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950377D-D2AE-B4B8-63EC-4D12B00709AD}"/>
              </a:ext>
            </a:extLst>
          </p:cNvPr>
          <p:cNvCxnSpPr>
            <a:cxnSpLocks/>
          </p:cNvCxnSpPr>
          <p:nvPr/>
        </p:nvCxnSpPr>
        <p:spPr>
          <a:xfrm flipV="1">
            <a:off x="3337594" y="3094501"/>
            <a:ext cx="115233" cy="1681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728418E-A32B-10E2-C1B4-2397D2313647}"/>
              </a:ext>
            </a:extLst>
          </p:cNvPr>
          <p:cNvCxnSpPr>
            <a:cxnSpLocks/>
          </p:cNvCxnSpPr>
          <p:nvPr/>
        </p:nvCxnSpPr>
        <p:spPr>
          <a:xfrm flipH="1">
            <a:off x="3841008" y="2824721"/>
            <a:ext cx="4613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A5AD307A-6D3C-E5A8-5ECB-C03126347CE7}"/>
              </a:ext>
            </a:extLst>
          </p:cNvPr>
          <p:cNvCxnSpPr>
            <a:cxnSpLocks/>
          </p:cNvCxnSpPr>
          <p:nvPr/>
        </p:nvCxnSpPr>
        <p:spPr>
          <a:xfrm flipH="1">
            <a:off x="3828628" y="2820791"/>
            <a:ext cx="2031454" cy="32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A2803A58-2651-5BA0-B61F-04517AA1072A}"/>
              </a:ext>
            </a:extLst>
          </p:cNvPr>
          <p:cNvGrpSpPr/>
          <p:nvPr/>
        </p:nvGrpSpPr>
        <p:grpSpPr>
          <a:xfrm rot="16200000" flipH="1">
            <a:off x="2219609" y="3774626"/>
            <a:ext cx="1030293" cy="289652"/>
            <a:chOff x="4676775" y="1682364"/>
            <a:chExt cx="1619250" cy="693028"/>
          </a:xfrm>
        </p:grpSpPr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D40EDF2D-DBBA-0883-F8E7-2901329EF1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96CC507B-5EC5-F3F5-C4AD-EDB293D0B9B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60A78721-54D7-E142-74B2-6742597DFF5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6468EF77-7F49-123A-EF39-88060B81D1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5736E0F9-F6ED-29A0-4E01-E63973A18E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1517D099-221A-85DB-C341-BBB07DBB06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6C0DD403-64CD-A75E-5FAB-DD4BE9F027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1A72B3F8-F845-36F5-6433-92022832A8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1" name="TextBox 190">
            <a:extLst>
              <a:ext uri="{FF2B5EF4-FFF2-40B4-BE49-F238E27FC236}">
                <a16:creationId xmlns:a16="http://schemas.microsoft.com/office/drawing/2014/main" id="{609CA4ED-A28E-5A80-0F3B-D26F83D41F5A}"/>
              </a:ext>
            </a:extLst>
          </p:cNvPr>
          <p:cNvSpPr txBox="1"/>
          <p:nvPr/>
        </p:nvSpPr>
        <p:spPr>
          <a:xfrm flipH="1">
            <a:off x="2791060" y="3091414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E2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5DF5FEFE-73BC-DB7E-6443-B9629AEECFF8}"/>
              </a:ext>
            </a:extLst>
          </p:cNvPr>
          <p:cNvSpPr txBox="1"/>
          <p:nvPr/>
        </p:nvSpPr>
        <p:spPr>
          <a:xfrm flipH="1">
            <a:off x="4142391" y="2516304"/>
            <a:ext cx="4750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B2</a:t>
            </a:r>
          </a:p>
        </p:txBody>
      </p: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E4530D6D-3275-F00A-B39D-2D2708E73600}"/>
              </a:ext>
            </a:extLst>
          </p:cNvPr>
          <p:cNvCxnSpPr>
            <a:cxnSpLocks/>
          </p:cNvCxnSpPr>
          <p:nvPr/>
        </p:nvCxnSpPr>
        <p:spPr>
          <a:xfrm flipH="1">
            <a:off x="3272770" y="3219709"/>
            <a:ext cx="109978" cy="1856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4" name="TextBox 22">
                <a:extLst>
                  <a:ext uri="{FF2B5EF4-FFF2-40B4-BE49-F238E27FC236}">
                    <a16:creationId xmlns:a16="http://schemas.microsoft.com/office/drawing/2014/main" id="{245471D2-6100-CB74-E222-E24EAE2730B8}"/>
                  </a:ext>
                </a:extLst>
              </p:cNvPr>
              <p:cNvSpPr txBox="1"/>
              <p:nvPr/>
            </p:nvSpPr>
            <p:spPr>
              <a:xfrm>
                <a:off x="4395672" y="2853856"/>
                <a:ext cx="279978" cy="3072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4" name="TextBox 22">
                <a:extLst>
                  <a:ext uri="{FF2B5EF4-FFF2-40B4-BE49-F238E27FC236}">
                    <a16:creationId xmlns:a16="http://schemas.microsoft.com/office/drawing/2014/main" id="{245471D2-6100-CB74-E222-E24EAE273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672" y="2853856"/>
                <a:ext cx="279978" cy="3072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6" name="Freeform: Shape 315">
            <a:extLst>
              <a:ext uri="{FF2B5EF4-FFF2-40B4-BE49-F238E27FC236}">
                <a16:creationId xmlns:a16="http://schemas.microsoft.com/office/drawing/2014/main" id="{36E0717A-CE2D-C39B-35B6-85A1E0A4007C}"/>
              </a:ext>
            </a:extLst>
          </p:cNvPr>
          <p:cNvSpPr/>
          <p:nvPr/>
        </p:nvSpPr>
        <p:spPr>
          <a:xfrm>
            <a:off x="3272772" y="2081675"/>
            <a:ext cx="272111" cy="90769"/>
          </a:xfrm>
          <a:custGeom>
            <a:avLst/>
            <a:gdLst>
              <a:gd name="connsiteX0" fmla="*/ 0 w 302079"/>
              <a:gd name="connsiteY0" fmla="*/ 97971 h 97971"/>
              <a:gd name="connsiteX1" fmla="*/ 179615 w 302079"/>
              <a:gd name="connsiteY1" fmla="*/ 0 h 97971"/>
              <a:gd name="connsiteX2" fmla="*/ 302079 w 302079"/>
              <a:gd name="connsiteY2" fmla="*/ 97971 h 9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2079" h="97971">
                <a:moveTo>
                  <a:pt x="0" y="97971"/>
                </a:moveTo>
                <a:cubicBezTo>
                  <a:pt x="64634" y="48985"/>
                  <a:pt x="129269" y="0"/>
                  <a:pt x="179615" y="0"/>
                </a:cubicBezTo>
                <a:cubicBezTo>
                  <a:pt x="229961" y="0"/>
                  <a:pt x="277586" y="77560"/>
                  <a:pt x="302079" y="97971"/>
                </a:cubicBezTo>
              </a:path>
            </a:pathLst>
          </a:cu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9995861B-27A0-5E87-8589-2D7198D1962C}"/>
              </a:ext>
            </a:extLst>
          </p:cNvPr>
          <p:cNvCxnSpPr>
            <a:cxnSpLocks/>
          </p:cNvCxnSpPr>
          <p:nvPr/>
        </p:nvCxnSpPr>
        <p:spPr>
          <a:xfrm>
            <a:off x="3534936" y="2160334"/>
            <a:ext cx="1816378" cy="0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Oval 318">
            <a:extLst>
              <a:ext uri="{FF2B5EF4-FFF2-40B4-BE49-F238E27FC236}">
                <a16:creationId xmlns:a16="http://schemas.microsoft.com/office/drawing/2014/main" id="{E8D1D13A-2E4B-8E35-996C-601BF7B4C0C7}"/>
              </a:ext>
            </a:extLst>
          </p:cNvPr>
          <p:cNvSpPr/>
          <p:nvPr/>
        </p:nvSpPr>
        <p:spPr>
          <a:xfrm rot="10800000" flipH="1">
            <a:off x="5022888" y="1627168"/>
            <a:ext cx="1099172" cy="1057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320" name="Straight Connector 319">
            <a:extLst>
              <a:ext uri="{FF2B5EF4-FFF2-40B4-BE49-F238E27FC236}">
                <a16:creationId xmlns:a16="http://schemas.microsoft.com/office/drawing/2014/main" id="{B116B990-F4AF-803C-BDF4-32D0880EB9C3}"/>
              </a:ext>
            </a:extLst>
          </p:cNvPr>
          <p:cNvCxnSpPr>
            <a:cxnSpLocks/>
          </p:cNvCxnSpPr>
          <p:nvPr/>
        </p:nvCxnSpPr>
        <p:spPr>
          <a:xfrm rot="10800000" flipH="1">
            <a:off x="5356251" y="1774483"/>
            <a:ext cx="0" cy="76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2F95B6E7-F36E-9B12-4FF5-7B6BDE33F128}"/>
              </a:ext>
            </a:extLst>
          </p:cNvPr>
          <p:cNvCxnSpPr>
            <a:cxnSpLocks/>
          </p:cNvCxnSpPr>
          <p:nvPr/>
        </p:nvCxnSpPr>
        <p:spPr>
          <a:xfrm rot="10800000">
            <a:off x="5356251" y="2288905"/>
            <a:ext cx="447823" cy="344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E2154A57-0D2F-6997-84E9-C535D9D325BC}"/>
              </a:ext>
            </a:extLst>
          </p:cNvPr>
          <p:cNvCxnSpPr>
            <a:cxnSpLocks/>
          </p:cNvCxnSpPr>
          <p:nvPr/>
        </p:nvCxnSpPr>
        <p:spPr>
          <a:xfrm rot="10800000" flipV="1">
            <a:off x="5356251" y="1687913"/>
            <a:ext cx="491331" cy="3044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D77FEDDF-D087-B3BC-0381-DAAC6E2F22BA}"/>
              </a:ext>
            </a:extLst>
          </p:cNvPr>
          <p:cNvCxnSpPr>
            <a:cxnSpLocks/>
          </p:cNvCxnSpPr>
          <p:nvPr/>
        </p:nvCxnSpPr>
        <p:spPr>
          <a:xfrm flipH="1">
            <a:off x="5398690" y="1806797"/>
            <a:ext cx="90838" cy="1589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6A2F6877-0294-81D5-FC88-B077E148DDF7}"/>
              </a:ext>
            </a:extLst>
          </p:cNvPr>
          <p:cNvCxnSpPr>
            <a:cxnSpLocks/>
          </p:cNvCxnSpPr>
          <p:nvPr/>
        </p:nvCxnSpPr>
        <p:spPr>
          <a:xfrm flipH="1">
            <a:off x="5373882" y="1965536"/>
            <a:ext cx="1985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72DE44D0-AEAB-0B91-CB0C-86145A144DE3}"/>
              </a:ext>
            </a:extLst>
          </p:cNvPr>
          <p:cNvCxnSpPr>
            <a:cxnSpLocks/>
          </p:cNvCxnSpPr>
          <p:nvPr/>
        </p:nvCxnSpPr>
        <p:spPr>
          <a:xfrm>
            <a:off x="5847582" y="1204446"/>
            <a:ext cx="0" cy="502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CD970166-2FD8-792B-2FBF-368E2136407A}"/>
              </a:ext>
            </a:extLst>
          </p:cNvPr>
          <p:cNvCxnSpPr>
            <a:cxnSpLocks/>
          </p:cNvCxnSpPr>
          <p:nvPr/>
        </p:nvCxnSpPr>
        <p:spPr>
          <a:xfrm>
            <a:off x="5847437" y="2817476"/>
            <a:ext cx="494657" cy="0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5" name="TextBox 22">
                <a:extLst>
                  <a:ext uri="{FF2B5EF4-FFF2-40B4-BE49-F238E27FC236}">
                    <a16:creationId xmlns:a16="http://schemas.microsoft.com/office/drawing/2014/main" id="{5535615B-8B9B-962A-CB93-91F66059C9FB}"/>
                  </a:ext>
                </a:extLst>
              </p:cNvPr>
              <p:cNvSpPr txBox="1"/>
              <p:nvPr/>
            </p:nvSpPr>
            <p:spPr>
              <a:xfrm>
                <a:off x="85293" y="4242681"/>
                <a:ext cx="59915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5" name="TextBox 22">
                <a:extLst>
                  <a:ext uri="{FF2B5EF4-FFF2-40B4-BE49-F238E27FC236}">
                    <a16:creationId xmlns:a16="http://schemas.microsoft.com/office/drawing/2014/main" id="{5535615B-8B9B-962A-CB93-91F66059C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93" y="4242681"/>
                <a:ext cx="599155" cy="307777"/>
              </a:xfrm>
              <a:prstGeom prst="rect">
                <a:avLst/>
              </a:prstGeom>
              <a:blipFill>
                <a:blip r:embed="rId6"/>
                <a:stretch>
                  <a:fillRect l="-8163" r="-20408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7" name="TextBox 22">
                <a:extLst>
                  <a:ext uri="{FF2B5EF4-FFF2-40B4-BE49-F238E27FC236}">
                    <a16:creationId xmlns:a16="http://schemas.microsoft.com/office/drawing/2014/main" id="{436CD49F-0411-5B7C-2B12-BC008EE47E24}"/>
                  </a:ext>
                </a:extLst>
              </p:cNvPr>
              <p:cNvSpPr txBox="1"/>
              <p:nvPr/>
            </p:nvSpPr>
            <p:spPr>
              <a:xfrm>
                <a:off x="6213483" y="2478714"/>
                <a:ext cx="53149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7" name="TextBox 22">
                <a:extLst>
                  <a:ext uri="{FF2B5EF4-FFF2-40B4-BE49-F238E27FC236}">
                    <a16:creationId xmlns:a16="http://schemas.microsoft.com/office/drawing/2014/main" id="{436CD49F-0411-5B7C-2B12-BC008EE47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483" y="2478714"/>
                <a:ext cx="531499" cy="307777"/>
              </a:xfrm>
              <a:prstGeom prst="rect">
                <a:avLst/>
              </a:prstGeom>
              <a:blipFill>
                <a:blip r:embed="rId7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A49A668-03EC-B923-2470-9DE13F9B0C36}"/>
              </a:ext>
            </a:extLst>
          </p:cNvPr>
          <p:cNvCxnSpPr>
            <a:cxnSpLocks/>
          </p:cNvCxnSpPr>
          <p:nvPr/>
        </p:nvCxnSpPr>
        <p:spPr>
          <a:xfrm>
            <a:off x="609030" y="3293249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351898-B311-377F-4ADB-85509A9AF7BF}"/>
              </a:ext>
            </a:extLst>
          </p:cNvPr>
          <p:cNvCxnSpPr>
            <a:cxnSpLocks/>
          </p:cNvCxnSpPr>
          <p:nvPr/>
        </p:nvCxnSpPr>
        <p:spPr>
          <a:xfrm>
            <a:off x="718295" y="3382777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70CCF45-BC92-738B-1272-5C8D86898E5D}"/>
              </a:ext>
            </a:extLst>
          </p:cNvPr>
          <p:cNvCxnSpPr>
            <a:cxnSpLocks/>
          </p:cNvCxnSpPr>
          <p:nvPr/>
        </p:nvCxnSpPr>
        <p:spPr>
          <a:xfrm>
            <a:off x="619982" y="3864992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D3931F4-928A-6C02-1527-557AD6AFE6A9}"/>
              </a:ext>
            </a:extLst>
          </p:cNvPr>
          <p:cNvCxnSpPr>
            <a:cxnSpLocks/>
          </p:cNvCxnSpPr>
          <p:nvPr/>
        </p:nvCxnSpPr>
        <p:spPr>
          <a:xfrm>
            <a:off x="729247" y="3954520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8F5CB7-F86F-0BB3-F9BA-42114E66D0FC}"/>
              </a:ext>
            </a:extLst>
          </p:cNvPr>
          <p:cNvCxnSpPr>
            <a:cxnSpLocks/>
          </p:cNvCxnSpPr>
          <p:nvPr/>
        </p:nvCxnSpPr>
        <p:spPr>
          <a:xfrm>
            <a:off x="785304" y="4031322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1E8AA03-B563-EBBA-ACE0-9F6F8C504609}"/>
              </a:ext>
            </a:extLst>
          </p:cNvPr>
          <p:cNvCxnSpPr>
            <a:cxnSpLocks/>
          </p:cNvCxnSpPr>
          <p:nvPr/>
        </p:nvCxnSpPr>
        <p:spPr>
          <a:xfrm>
            <a:off x="826124" y="2778161"/>
            <a:ext cx="0" cy="502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2984C79-C812-5E66-67E4-D7DA2AA25586}"/>
              </a:ext>
            </a:extLst>
          </p:cNvPr>
          <p:cNvCxnSpPr>
            <a:cxnSpLocks/>
          </p:cNvCxnSpPr>
          <p:nvPr/>
        </p:nvCxnSpPr>
        <p:spPr>
          <a:xfrm>
            <a:off x="826124" y="3379845"/>
            <a:ext cx="0" cy="502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5997720-96D0-0885-AFEF-4C1D177F667B}"/>
              </a:ext>
            </a:extLst>
          </p:cNvPr>
          <p:cNvSpPr txBox="1"/>
          <p:nvPr/>
        </p:nvSpPr>
        <p:spPr>
          <a:xfrm>
            <a:off x="113618" y="3178955"/>
            <a:ext cx="482267" cy="30777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2V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AB1810-F426-B365-8156-76B0812CCCE4}"/>
              </a:ext>
            </a:extLst>
          </p:cNvPr>
          <p:cNvSpPr txBox="1"/>
          <p:nvPr/>
        </p:nvSpPr>
        <p:spPr>
          <a:xfrm>
            <a:off x="714302" y="-14988"/>
            <a:ext cx="5521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OPAMP-First analog computer</a:t>
            </a:r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D80EA23E-C27C-1268-26BB-30F25BCC6591}"/>
              </a:ext>
            </a:extLst>
          </p:cNvPr>
          <p:cNvSpPr/>
          <p:nvPr/>
        </p:nvSpPr>
        <p:spPr>
          <a:xfrm flipH="1">
            <a:off x="3233357" y="3322559"/>
            <a:ext cx="10095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E6279C-AB0B-A5D3-A9AD-27ECD09AD115}"/>
              </a:ext>
            </a:extLst>
          </p:cNvPr>
          <p:cNvSpPr txBox="1"/>
          <p:nvPr/>
        </p:nvSpPr>
        <p:spPr>
          <a:xfrm>
            <a:off x="6169107" y="2973408"/>
            <a:ext cx="482267" cy="30777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2V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BFF5BFB-2907-54CD-FC24-06B595D16E73}"/>
                  </a:ext>
                </a:extLst>
              </p:cNvPr>
              <p:cNvSpPr txBox="1"/>
              <p:nvPr/>
            </p:nvSpPr>
            <p:spPr>
              <a:xfrm>
                <a:off x="6233240" y="1049895"/>
                <a:ext cx="2859967" cy="125476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/>
                  <a:t>If I apply 2V DC at B1 then I will get 2V DC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𝑉</m:t>
                        </m:r>
                      </m:e>
                      <m:sub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/>
                  <a:t> which will not change with respect to the source voltage or change in base-emitter voltage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BFF5BFB-2907-54CD-FC24-06B595D16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240" y="1049895"/>
                <a:ext cx="2859967" cy="1254767"/>
              </a:xfrm>
              <a:prstGeom prst="rect">
                <a:avLst/>
              </a:prstGeom>
              <a:blipFill>
                <a:blip r:embed="rId8"/>
                <a:stretch>
                  <a:fillRect l="-640" t="-971" r="-640" b="-4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725FFD21-52EC-B994-0128-DC3A49CD37EC}"/>
              </a:ext>
            </a:extLst>
          </p:cNvPr>
          <p:cNvSpPr txBox="1"/>
          <p:nvPr/>
        </p:nvSpPr>
        <p:spPr>
          <a:xfrm>
            <a:off x="2901918" y="2156765"/>
            <a:ext cx="4382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B54E60-81FF-D23C-E18B-3A5A82FAD2FB}"/>
              </a:ext>
            </a:extLst>
          </p:cNvPr>
          <p:cNvSpPr txBox="1"/>
          <p:nvPr/>
        </p:nvSpPr>
        <p:spPr>
          <a:xfrm flipH="1">
            <a:off x="4590443" y="1905017"/>
            <a:ext cx="4750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DE5F00-C6D9-B612-92C4-33F5848909F8}"/>
              </a:ext>
            </a:extLst>
          </p:cNvPr>
          <p:cNvSpPr txBox="1"/>
          <p:nvPr/>
        </p:nvSpPr>
        <p:spPr>
          <a:xfrm flipH="1">
            <a:off x="5444109" y="1321341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4666BD-F0BD-6B8A-89F7-315794E94946}"/>
              </a:ext>
            </a:extLst>
          </p:cNvPr>
          <p:cNvSpPr txBox="1"/>
          <p:nvPr/>
        </p:nvSpPr>
        <p:spPr>
          <a:xfrm flipH="1">
            <a:off x="5391248" y="2800725"/>
            <a:ext cx="4750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C3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9929421-D141-3411-93C7-89D953342C88}"/>
              </a:ext>
            </a:extLst>
          </p:cNvPr>
          <p:cNvCxnSpPr>
            <a:cxnSpLocks/>
          </p:cNvCxnSpPr>
          <p:nvPr/>
        </p:nvCxnSpPr>
        <p:spPr>
          <a:xfrm>
            <a:off x="3406321" y="1204061"/>
            <a:ext cx="0" cy="11215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818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6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CE3AE09-8828-F5A8-AB1F-8F08D081D1D1}"/>
              </a:ext>
            </a:extLst>
          </p:cNvPr>
          <p:cNvSpPr/>
          <p:nvPr/>
        </p:nvSpPr>
        <p:spPr>
          <a:xfrm>
            <a:off x="1262187" y="2238977"/>
            <a:ext cx="1094766" cy="1057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6955F6-26AA-9D20-8B05-1E41FA816D62}"/>
              </a:ext>
            </a:extLst>
          </p:cNvPr>
          <p:cNvCxnSpPr>
            <a:cxnSpLocks/>
          </p:cNvCxnSpPr>
          <p:nvPr/>
        </p:nvCxnSpPr>
        <p:spPr>
          <a:xfrm>
            <a:off x="1594214" y="2386290"/>
            <a:ext cx="0" cy="76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2C5C90-01D7-29D7-35E5-14F234E4A8A0}"/>
              </a:ext>
            </a:extLst>
          </p:cNvPr>
          <p:cNvCxnSpPr>
            <a:cxnSpLocks/>
          </p:cNvCxnSpPr>
          <p:nvPr/>
        </p:nvCxnSpPr>
        <p:spPr>
          <a:xfrm flipH="1">
            <a:off x="1594214" y="2290139"/>
            <a:ext cx="446028" cy="344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824794-3F9D-10F9-8A35-4231D78C5109}"/>
              </a:ext>
            </a:extLst>
          </p:cNvPr>
          <p:cNvCxnSpPr>
            <a:cxnSpLocks/>
          </p:cNvCxnSpPr>
          <p:nvPr/>
        </p:nvCxnSpPr>
        <p:spPr>
          <a:xfrm flipH="1" flipV="1">
            <a:off x="1594214" y="2931157"/>
            <a:ext cx="489362" cy="3044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430D06-1352-29A5-81F8-26A4CA630B94}"/>
              </a:ext>
            </a:extLst>
          </p:cNvPr>
          <p:cNvCxnSpPr>
            <a:cxnSpLocks/>
          </p:cNvCxnSpPr>
          <p:nvPr/>
        </p:nvCxnSpPr>
        <p:spPr>
          <a:xfrm flipH="1" flipV="1">
            <a:off x="1872310" y="3187957"/>
            <a:ext cx="211265" cy="476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267BD7-1BFB-BF2C-EF1A-CC4F738E9A87}"/>
              </a:ext>
            </a:extLst>
          </p:cNvPr>
          <p:cNvCxnSpPr>
            <a:cxnSpLocks/>
          </p:cNvCxnSpPr>
          <p:nvPr/>
        </p:nvCxnSpPr>
        <p:spPr>
          <a:xfrm flipH="1" flipV="1">
            <a:off x="1975745" y="3066530"/>
            <a:ext cx="116990" cy="1681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BC6ACE-104A-28C2-3115-8438BD01779A}"/>
              </a:ext>
            </a:extLst>
          </p:cNvPr>
          <p:cNvCxnSpPr>
            <a:cxnSpLocks/>
          </p:cNvCxnSpPr>
          <p:nvPr/>
        </p:nvCxnSpPr>
        <p:spPr>
          <a:xfrm>
            <a:off x="818106" y="2782229"/>
            <a:ext cx="763539" cy="145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C2C310-0ED0-752E-5167-3CB0A715F3B8}"/>
              </a:ext>
            </a:extLst>
          </p:cNvPr>
          <p:cNvCxnSpPr>
            <a:cxnSpLocks/>
          </p:cNvCxnSpPr>
          <p:nvPr/>
        </p:nvCxnSpPr>
        <p:spPr>
          <a:xfrm>
            <a:off x="2103514" y="3390815"/>
            <a:ext cx="12702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A61ECF4-D41C-BFC5-A72E-BB87D48F0528}"/>
              </a:ext>
            </a:extLst>
          </p:cNvPr>
          <p:cNvCxnSpPr>
            <a:cxnSpLocks/>
            <a:endCxn id="109" idx="6"/>
          </p:cNvCxnSpPr>
          <p:nvPr/>
        </p:nvCxnSpPr>
        <p:spPr>
          <a:xfrm>
            <a:off x="2094626" y="3207257"/>
            <a:ext cx="95452" cy="1464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F9D073-4A57-6401-A0BD-E57DA8E58D46}"/>
              </a:ext>
            </a:extLst>
          </p:cNvPr>
          <p:cNvGrpSpPr/>
          <p:nvPr/>
        </p:nvGrpSpPr>
        <p:grpSpPr>
          <a:xfrm rot="5400000">
            <a:off x="1516107" y="1614335"/>
            <a:ext cx="1091826" cy="272050"/>
            <a:chOff x="4676775" y="1682364"/>
            <a:chExt cx="1619250" cy="693028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74131D7-4933-2B2B-177C-8DBC65D5A0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E4E4182-4321-443F-C559-0F2EBA6A544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56F6172-8ECC-F15B-F93D-7D4807D395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CDEC16A-91B7-3F37-379C-06D2F105FC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0ED2E3C-6382-5B68-F90C-02B5CE56166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6B2F0D3-E711-258F-B8B8-53C889A0C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7B0D2F4-1CAA-593D-1FB6-AADF49C867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94311B2-3CF1-432B-78A9-E754B8DD8A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A673DF7-369A-1E28-5BF0-AFC4810994C3}"/>
              </a:ext>
            </a:extLst>
          </p:cNvPr>
          <p:cNvCxnSpPr>
            <a:cxnSpLocks/>
          </p:cNvCxnSpPr>
          <p:nvPr/>
        </p:nvCxnSpPr>
        <p:spPr>
          <a:xfrm>
            <a:off x="818106" y="1212567"/>
            <a:ext cx="5029476" cy="0"/>
          </a:xfrm>
          <a:prstGeom prst="line">
            <a:avLst/>
          </a:prstGeom>
          <a:ln w="28575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874A012-FBD6-39BB-CCD3-DBEA4A37893B}"/>
              </a:ext>
            </a:extLst>
          </p:cNvPr>
          <p:cNvCxnSpPr>
            <a:cxnSpLocks/>
          </p:cNvCxnSpPr>
          <p:nvPr/>
        </p:nvCxnSpPr>
        <p:spPr>
          <a:xfrm>
            <a:off x="2031311" y="2180285"/>
            <a:ext cx="1241461" cy="0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F2E1534-588B-AD1F-0F2F-C663ADE45BBE}"/>
              </a:ext>
            </a:extLst>
          </p:cNvPr>
          <p:cNvGrpSpPr/>
          <p:nvPr/>
        </p:nvGrpSpPr>
        <p:grpSpPr>
          <a:xfrm rot="5400000">
            <a:off x="5317196" y="3049902"/>
            <a:ext cx="1091826" cy="288092"/>
            <a:chOff x="4676775" y="1682364"/>
            <a:chExt cx="1619250" cy="693028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9289580-DC7E-E422-C784-9C566CB83F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359E390-0A29-E572-6132-B4FAAEB6874D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AF2BA2F-A653-FC41-4CEE-E4F4DBF3EC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048CF64-5225-9C1B-37E5-BE9DC26DDC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62BC27E-AE61-ACFF-441B-E844CF7F98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ABC4838-86F4-D72F-6D9A-586D5D4C4B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156B7AE-5A4F-D61C-4526-B76800CF80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A10AC43-659B-EA78-76F1-2AC9C54895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2">
                <a:extLst>
                  <a:ext uri="{FF2B5EF4-FFF2-40B4-BE49-F238E27FC236}">
                    <a16:creationId xmlns:a16="http://schemas.microsoft.com/office/drawing/2014/main" id="{5E99B9E2-52DE-2EBB-D7DD-999562BB518B}"/>
                  </a:ext>
                </a:extLst>
              </p:cNvPr>
              <p:cNvSpPr txBox="1"/>
              <p:nvPr/>
            </p:nvSpPr>
            <p:spPr>
              <a:xfrm>
                <a:off x="50793" y="1049895"/>
                <a:ext cx="707854" cy="308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+15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2">
                <a:extLst>
                  <a:ext uri="{FF2B5EF4-FFF2-40B4-BE49-F238E27FC236}">
                    <a16:creationId xmlns:a16="http://schemas.microsoft.com/office/drawing/2014/main" id="{5E99B9E2-52DE-2EBB-D7DD-999562BB5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3" y="1049895"/>
                <a:ext cx="707854" cy="308332"/>
              </a:xfrm>
              <a:prstGeom prst="rect">
                <a:avLst/>
              </a:prstGeom>
              <a:blipFill>
                <a:blip r:embed="rId4"/>
                <a:stretch>
                  <a:fillRect l="-7759" r="-689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TextBox 105">
            <a:extLst>
              <a:ext uri="{FF2B5EF4-FFF2-40B4-BE49-F238E27FC236}">
                <a16:creationId xmlns:a16="http://schemas.microsoft.com/office/drawing/2014/main" id="{D538471E-C80A-7689-3701-97B50802CAF2}"/>
              </a:ext>
            </a:extLst>
          </p:cNvPr>
          <p:cNvSpPr txBox="1"/>
          <p:nvPr/>
        </p:nvSpPr>
        <p:spPr>
          <a:xfrm>
            <a:off x="1551776" y="1987966"/>
            <a:ext cx="4382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02AD1F9-685F-DD2E-B501-C2814431FA7E}"/>
              </a:ext>
            </a:extLst>
          </p:cNvPr>
          <p:cNvSpPr txBox="1"/>
          <p:nvPr/>
        </p:nvSpPr>
        <p:spPr>
          <a:xfrm>
            <a:off x="2202367" y="3094048"/>
            <a:ext cx="4326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FD156E20-3E25-70EE-A33E-C2ACEA3CB5D9}"/>
              </a:ext>
            </a:extLst>
          </p:cNvPr>
          <p:cNvSpPr txBox="1"/>
          <p:nvPr/>
        </p:nvSpPr>
        <p:spPr>
          <a:xfrm>
            <a:off x="793399" y="2488333"/>
            <a:ext cx="4822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B1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D6D58D88-D78D-64C2-5B93-316E383A60EC}"/>
              </a:ext>
            </a:extLst>
          </p:cNvPr>
          <p:cNvSpPr/>
          <p:nvPr/>
        </p:nvSpPr>
        <p:spPr>
          <a:xfrm>
            <a:off x="2087582" y="3302471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817B23EB-2CC1-F75E-0F88-9BC70244045C}"/>
              </a:ext>
            </a:extLst>
          </p:cNvPr>
          <p:cNvSpPr/>
          <p:nvPr/>
        </p:nvSpPr>
        <p:spPr>
          <a:xfrm>
            <a:off x="1980725" y="2113303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54C567D-C3FE-4515-1E40-126B049D8F21}"/>
              </a:ext>
            </a:extLst>
          </p:cNvPr>
          <p:cNvSpPr/>
          <p:nvPr/>
        </p:nvSpPr>
        <p:spPr>
          <a:xfrm>
            <a:off x="774033" y="2736970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19B64FC3-434C-F1F3-6373-B35D8CDDA45D}"/>
              </a:ext>
            </a:extLst>
          </p:cNvPr>
          <p:cNvCxnSpPr>
            <a:cxnSpLocks/>
          </p:cNvCxnSpPr>
          <p:nvPr/>
        </p:nvCxnSpPr>
        <p:spPr>
          <a:xfrm>
            <a:off x="5835310" y="3663659"/>
            <a:ext cx="0" cy="7683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6ED7A2C9-26D1-D8C1-70AC-78E6197AB27B}"/>
              </a:ext>
            </a:extLst>
          </p:cNvPr>
          <p:cNvCxnSpPr>
            <a:cxnSpLocks/>
          </p:cNvCxnSpPr>
          <p:nvPr/>
        </p:nvCxnSpPr>
        <p:spPr>
          <a:xfrm>
            <a:off x="793399" y="4434598"/>
            <a:ext cx="5066683" cy="0"/>
          </a:xfrm>
          <a:prstGeom prst="line">
            <a:avLst/>
          </a:prstGeom>
          <a:ln w="28575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1CE1B9BB-5BC6-6654-75CC-31DCFBD86E8E}"/>
              </a:ext>
            </a:extLst>
          </p:cNvPr>
          <p:cNvSpPr/>
          <p:nvPr/>
        </p:nvSpPr>
        <p:spPr>
          <a:xfrm flipH="1">
            <a:off x="3077345" y="2266948"/>
            <a:ext cx="1078322" cy="1057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20ACD0D-3D2A-8316-79CF-C3311FC0C80F}"/>
              </a:ext>
            </a:extLst>
          </p:cNvPr>
          <p:cNvCxnSpPr>
            <a:cxnSpLocks/>
          </p:cNvCxnSpPr>
          <p:nvPr/>
        </p:nvCxnSpPr>
        <p:spPr>
          <a:xfrm flipH="1">
            <a:off x="3828628" y="2414261"/>
            <a:ext cx="0" cy="76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AEEEB7C-459F-46D7-FDB0-5E527EE6A594}"/>
              </a:ext>
            </a:extLst>
          </p:cNvPr>
          <p:cNvCxnSpPr>
            <a:cxnSpLocks/>
          </p:cNvCxnSpPr>
          <p:nvPr/>
        </p:nvCxnSpPr>
        <p:spPr>
          <a:xfrm>
            <a:off x="3389299" y="2318110"/>
            <a:ext cx="439329" cy="344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7CEA427-FB2F-CF8A-1F2E-37706EBEA0C4}"/>
              </a:ext>
            </a:extLst>
          </p:cNvPr>
          <p:cNvCxnSpPr>
            <a:cxnSpLocks/>
          </p:cNvCxnSpPr>
          <p:nvPr/>
        </p:nvCxnSpPr>
        <p:spPr>
          <a:xfrm flipV="1">
            <a:off x="3346616" y="2959128"/>
            <a:ext cx="482012" cy="3044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F68273-0E38-8485-F83A-6B46296202AF}"/>
              </a:ext>
            </a:extLst>
          </p:cNvPr>
          <p:cNvCxnSpPr>
            <a:cxnSpLocks/>
          </p:cNvCxnSpPr>
          <p:nvPr/>
        </p:nvCxnSpPr>
        <p:spPr>
          <a:xfrm flipV="1">
            <a:off x="3346617" y="3215928"/>
            <a:ext cx="208092" cy="476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950377D-D2AE-B4B8-63EC-4D12B00709AD}"/>
              </a:ext>
            </a:extLst>
          </p:cNvPr>
          <p:cNvCxnSpPr>
            <a:cxnSpLocks/>
          </p:cNvCxnSpPr>
          <p:nvPr/>
        </p:nvCxnSpPr>
        <p:spPr>
          <a:xfrm flipV="1">
            <a:off x="3337594" y="3094501"/>
            <a:ext cx="115233" cy="1681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728418E-A32B-10E2-C1B4-2397D2313647}"/>
              </a:ext>
            </a:extLst>
          </p:cNvPr>
          <p:cNvCxnSpPr>
            <a:cxnSpLocks/>
          </p:cNvCxnSpPr>
          <p:nvPr/>
        </p:nvCxnSpPr>
        <p:spPr>
          <a:xfrm flipH="1">
            <a:off x="3841008" y="2824721"/>
            <a:ext cx="4613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A5AD307A-6D3C-E5A8-5ECB-C03126347CE7}"/>
              </a:ext>
            </a:extLst>
          </p:cNvPr>
          <p:cNvCxnSpPr>
            <a:cxnSpLocks/>
          </p:cNvCxnSpPr>
          <p:nvPr/>
        </p:nvCxnSpPr>
        <p:spPr>
          <a:xfrm flipH="1">
            <a:off x="3841008" y="2820791"/>
            <a:ext cx="20190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A2803A58-2651-5BA0-B61F-04517AA1072A}"/>
              </a:ext>
            </a:extLst>
          </p:cNvPr>
          <p:cNvGrpSpPr/>
          <p:nvPr/>
        </p:nvGrpSpPr>
        <p:grpSpPr>
          <a:xfrm rot="16200000" flipH="1">
            <a:off x="2219609" y="3774626"/>
            <a:ext cx="1030293" cy="289652"/>
            <a:chOff x="4676775" y="1682364"/>
            <a:chExt cx="1619250" cy="693028"/>
          </a:xfrm>
        </p:grpSpPr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D40EDF2D-DBBA-0883-F8E7-2901329EF1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96CC507B-5EC5-F3F5-C4AD-EDB293D0B9B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60A78721-54D7-E142-74B2-6742597DFF5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6468EF77-7F49-123A-EF39-88060B81D1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5736E0F9-F6ED-29A0-4E01-E63973A18E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1517D099-221A-85DB-C341-BBB07DBB06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6C0DD403-64CD-A75E-5FAB-DD4BE9F027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1A72B3F8-F845-36F5-6433-92022832A8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1" name="TextBox 190">
            <a:extLst>
              <a:ext uri="{FF2B5EF4-FFF2-40B4-BE49-F238E27FC236}">
                <a16:creationId xmlns:a16="http://schemas.microsoft.com/office/drawing/2014/main" id="{609CA4ED-A28E-5A80-0F3B-D26F83D41F5A}"/>
              </a:ext>
            </a:extLst>
          </p:cNvPr>
          <p:cNvSpPr txBox="1"/>
          <p:nvPr/>
        </p:nvSpPr>
        <p:spPr>
          <a:xfrm flipH="1">
            <a:off x="2791060" y="3091414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E2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5DF5FEFE-73BC-DB7E-6443-B9629AEECFF8}"/>
              </a:ext>
            </a:extLst>
          </p:cNvPr>
          <p:cNvSpPr txBox="1"/>
          <p:nvPr/>
        </p:nvSpPr>
        <p:spPr>
          <a:xfrm flipH="1">
            <a:off x="4142391" y="2516304"/>
            <a:ext cx="4750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B2</a:t>
            </a:r>
          </a:p>
        </p:txBody>
      </p: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E4530D6D-3275-F00A-B39D-2D2708E73600}"/>
              </a:ext>
            </a:extLst>
          </p:cNvPr>
          <p:cNvCxnSpPr>
            <a:cxnSpLocks/>
          </p:cNvCxnSpPr>
          <p:nvPr/>
        </p:nvCxnSpPr>
        <p:spPr>
          <a:xfrm flipH="1">
            <a:off x="3272770" y="3219709"/>
            <a:ext cx="109978" cy="1856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Freeform: Shape 315">
            <a:extLst>
              <a:ext uri="{FF2B5EF4-FFF2-40B4-BE49-F238E27FC236}">
                <a16:creationId xmlns:a16="http://schemas.microsoft.com/office/drawing/2014/main" id="{36E0717A-CE2D-C39B-35B6-85A1E0A4007C}"/>
              </a:ext>
            </a:extLst>
          </p:cNvPr>
          <p:cNvSpPr/>
          <p:nvPr/>
        </p:nvSpPr>
        <p:spPr>
          <a:xfrm>
            <a:off x="3272772" y="2081675"/>
            <a:ext cx="272111" cy="90769"/>
          </a:xfrm>
          <a:custGeom>
            <a:avLst/>
            <a:gdLst>
              <a:gd name="connsiteX0" fmla="*/ 0 w 302079"/>
              <a:gd name="connsiteY0" fmla="*/ 97971 h 97971"/>
              <a:gd name="connsiteX1" fmla="*/ 179615 w 302079"/>
              <a:gd name="connsiteY1" fmla="*/ 0 h 97971"/>
              <a:gd name="connsiteX2" fmla="*/ 302079 w 302079"/>
              <a:gd name="connsiteY2" fmla="*/ 97971 h 9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2079" h="97971">
                <a:moveTo>
                  <a:pt x="0" y="97971"/>
                </a:moveTo>
                <a:cubicBezTo>
                  <a:pt x="64634" y="48985"/>
                  <a:pt x="129269" y="0"/>
                  <a:pt x="179615" y="0"/>
                </a:cubicBezTo>
                <a:cubicBezTo>
                  <a:pt x="229961" y="0"/>
                  <a:pt x="277586" y="77560"/>
                  <a:pt x="302079" y="97971"/>
                </a:cubicBezTo>
              </a:path>
            </a:pathLst>
          </a:cu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9995861B-27A0-5E87-8589-2D7198D1962C}"/>
              </a:ext>
            </a:extLst>
          </p:cNvPr>
          <p:cNvCxnSpPr>
            <a:cxnSpLocks/>
          </p:cNvCxnSpPr>
          <p:nvPr/>
        </p:nvCxnSpPr>
        <p:spPr>
          <a:xfrm>
            <a:off x="3534936" y="2160334"/>
            <a:ext cx="1816378" cy="0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Oval 318">
            <a:extLst>
              <a:ext uri="{FF2B5EF4-FFF2-40B4-BE49-F238E27FC236}">
                <a16:creationId xmlns:a16="http://schemas.microsoft.com/office/drawing/2014/main" id="{E8D1D13A-2E4B-8E35-996C-601BF7B4C0C7}"/>
              </a:ext>
            </a:extLst>
          </p:cNvPr>
          <p:cNvSpPr/>
          <p:nvPr/>
        </p:nvSpPr>
        <p:spPr>
          <a:xfrm rot="10800000" flipH="1">
            <a:off x="5022888" y="1627168"/>
            <a:ext cx="1099172" cy="1057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320" name="Straight Connector 319">
            <a:extLst>
              <a:ext uri="{FF2B5EF4-FFF2-40B4-BE49-F238E27FC236}">
                <a16:creationId xmlns:a16="http://schemas.microsoft.com/office/drawing/2014/main" id="{B116B990-F4AF-803C-BDF4-32D0880EB9C3}"/>
              </a:ext>
            </a:extLst>
          </p:cNvPr>
          <p:cNvCxnSpPr>
            <a:cxnSpLocks/>
          </p:cNvCxnSpPr>
          <p:nvPr/>
        </p:nvCxnSpPr>
        <p:spPr>
          <a:xfrm rot="10800000" flipH="1">
            <a:off x="5356251" y="1774483"/>
            <a:ext cx="0" cy="76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2F95B6E7-F36E-9B12-4FF5-7B6BDE33F128}"/>
              </a:ext>
            </a:extLst>
          </p:cNvPr>
          <p:cNvCxnSpPr>
            <a:cxnSpLocks/>
          </p:cNvCxnSpPr>
          <p:nvPr/>
        </p:nvCxnSpPr>
        <p:spPr>
          <a:xfrm rot="10800000">
            <a:off x="5356251" y="2288905"/>
            <a:ext cx="447823" cy="344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E2154A57-0D2F-6997-84E9-C535D9D325BC}"/>
              </a:ext>
            </a:extLst>
          </p:cNvPr>
          <p:cNvCxnSpPr>
            <a:cxnSpLocks/>
          </p:cNvCxnSpPr>
          <p:nvPr/>
        </p:nvCxnSpPr>
        <p:spPr>
          <a:xfrm rot="10800000" flipV="1">
            <a:off x="5356251" y="1687913"/>
            <a:ext cx="491331" cy="3044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D77FEDDF-D087-B3BC-0381-DAAC6E2F22BA}"/>
              </a:ext>
            </a:extLst>
          </p:cNvPr>
          <p:cNvCxnSpPr>
            <a:cxnSpLocks/>
          </p:cNvCxnSpPr>
          <p:nvPr/>
        </p:nvCxnSpPr>
        <p:spPr>
          <a:xfrm flipH="1">
            <a:off x="5398690" y="1806797"/>
            <a:ext cx="90838" cy="1589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6A2F6877-0294-81D5-FC88-B077E148DDF7}"/>
              </a:ext>
            </a:extLst>
          </p:cNvPr>
          <p:cNvCxnSpPr>
            <a:cxnSpLocks/>
          </p:cNvCxnSpPr>
          <p:nvPr/>
        </p:nvCxnSpPr>
        <p:spPr>
          <a:xfrm flipH="1">
            <a:off x="5373882" y="1965536"/>
            <a:ext cx="1985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72DE44D0-AEAB-0B91-CB0C-86145A144DE3}"/>
              </a:ext>
            </a:extLst>
          </p:cNvPr>
          <p:cNvCxnSpPr>
            <a:cxnSpLocks/>
          </p:cNvCxnSpPr>
          <p:nvPr/>
        </p:nvCxnSpPr>
        <p:spPr>
          <a:xfrm>
            <a:off x="5847582" y="1204446"/>
            <a:ext cx="0" cy="502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CD970166-2FD8-792B-2FBF-368E2136407A}"/>
              </a:ext>
            </a:extLst>
          </p:cNvPr>
          <p:cNvCxnSpPr>
            <a:cxnSpLocks/>
          </p:cNvCxnSpPr>
          <p:nvPr/>
        </p:nvCxnSpPr>
        <p:spPr>
          <a:xfrm>
            <a:off x="5847437" y="2817476"/>
            <a:ext cx="494657" cy="0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5" name="TextBox 22">
                <a:extLst>
                  <a:ext uri="{FF2B5EF4-FFF2-40B4-BE49-F238E27FC236}">
                    <a16:creationId xmlns:a16="http://schemas.microsoft.com/office/drawing/2014/main" id="{5535615B-8B9B-962A-CB93-91F66059C9FB}"/>
                  </a:ext>
                </a:extLst>
              </p:cNvPr>
              <p:cNvSpPr txBox="1"/>
              <p:nvPr/>
            </p:nvSpPr>
            <p:spPr>
              <a:xfrm>
                <a:off x="85293" y="4242681"/>
                <a:ext cx="59915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5" name="TextBox 22">
                <a:extLst>
                  <a:ext uri="{FF2B5EF4-FFF2-40B4-BE49-F238E27FC236}">
                    <a16:creationId xmlns:a16="http://schemas.microsoft.com/office/drawing/2014/main" id="{5535615B-8B9B-962A-CB93-91F66059C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93" y="4242681"/>
                <a:ext cx="599155" cy="307777"/>
              </a:xfrm>
              <a:prstGeom prst="rect">
                <a:avLst/>
              </a:prstGeom>
              <a:blipFill>
                <a:blip r:embed="rId5"/>
                <a:stretch>
                  <a:fillRect l="-8163" r="-20408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7" name="TextBox 22">
                <a:extLst>
                  <a:ext uri="{FF2B5EF4-FFF2-40B4-BE49-F238E27FC236}">
                    <a16:creationId xmlns:a16="http://schemas.microsoft.com/office/drawing/2014/main" id="{436CD49F-0411-5B7C-2B12-BC008EE47E24}"/>
                  </a:ext>
                </a:extLst>
              </p:cNvPr>
              <p:cNvSpPr txBox="1"/>
              <p:nvPr/>
            </p:nvSpPr>
            <p:spPr>
              <a:xfrm>
                <a:off x="6213483" y="2478714"/>
                <a:ext cx="53149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7" name="TextBox 22">
                <a:extLst>
                  <a:ext uri="{FF2B5EF4-FFF2-40B4-BE49-F238E27FC236}">
                    <a16:creationId xmlns:a16="http://schemas.microsoft.com/office/drawing/2014/main" id="{436CD49F-0411-5B7C-2B12-BC008EE47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483" y="2478714"/>
                <a:ext cx="531499" cy="307777"/>
              </a:xfrm>
              <a:prstGeom prst="rect">
                <a:avLst/>
              </a:prstGeom>
              <a:blipFill>
                <a:blip r:embed="rId6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A49A668-03EC-B923-2470-9DE13F9B0C36}"/>
              </a:ext>
            </a:extLst>
          </p:cNvPr>
          <p:cNvCxnSpPr>
            <a:cxnSpLocks/>
          </p:cNvCxnSpPr>
          <p:nvPr/>
        </p:nvCxnSpPr>
        <p:spPr>
          <a:xfrm>
            <a:off x="609030" y="3293249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351898-B311-377F-4ADB-85509A9AF7BF}"/>
              </a:ext>
            </a:extLst>
          </p:cNvPr>
          <p:cNvCxnSpPr>
            <a:cxnSpLocks/>
          </p:cNvCxnSpPr>
          <p:nvPr/>
        </p:nvCxnSpPr>
        <p:spPr>
          <a:xfrm>
            <a:off x="718295" y="3382777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70CCF45-BC92-738B-1272-5C8D86898E5D}"/>
              </a:ext>
            </a:extLst>
          </p:cNvPr>
          <p:cNvCxnSpPr>
            <a:cxnSpLocks/>
          </p:cNvCxnSpPr>
          <p:nvPr/>
        </p:nvCxnSpPr>
        <p:spPr>
          <a:xfrm>
            <a:off x="619982" y="3864992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D3931F4-928A-6C02-1527-557AD6AFE6A9}"/>
              </a:ext>
            </a:extLst>
          </p:cNvPr>
          <p:cNvCxnSpPr>
            <a:cxnSpLocks/>
          </p:cNvCxnSpPr>
          <p:nvPr/>
        </p:nvCxnSpPr>
        <p:spPr>
          <a:xfrm>
            <a:off x="729247" y="3954520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8F5CB7-F86F-0BB3-F9BA-42114E66D0FC}"/>
              </a:ext>
            </a:extLst>
          </p:cNvPr>
          <p:cNvCxnSpPr>
            <a:cxnSpLocks/>
          </p:cNvCxnSpPr>
          <p:nvPr/>
        </p:nvCxnSpPr>
        <p:spPr>
          <a:xfrm>
            <a:off x="785304" y="4031322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1E8AA03-B563-EBBA-ACE0-9F6F8C504609}"/>
              </a:ext>
            </a:extLst>
          </p:cNvPr>
          <p:cNvCxnSpPr>
            <a:cxnSpLocks/>
          </p:cNvCxnSpPr>
          <p:nvPr/>
        </p:nvCxnSpPr>
        <p:spPr>
          <a:xfrm>
            <a:off x="826124" y="2778161"/>
            <a:ext cx="0" cy="502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2984C79-C812-5E66-67E4-D7DA2AA25586}"/>
              </a:ext>
            </a:extLst>
          </p:cNvPr>
          <p:cNvCxnSpPr>
            <a:cxnSpLocks/>
          </p:cNvCxnSpPr>
          <p:nvPr/>
        </p:nvCxnSpPr>
        <p:spPr>
          <a:xfrm>
            <a:off x="826124" y="3379845"/>
            <a:ext cx="0" cy="502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5997720-96D0-0885-AFEF-4C1D177F667B}"/>
              </a:ext>
            </a:extLst>
          </p:cNvPr>
          <p:cNvSpPr txBox="1"/>
          <p:nvPr/>
        </p:nvSpPr>
        <p:spPr>
          <a:xfrm>
            <a:off x="113618" y="3178955"/>
            <a:ext cx="482267" cy="30777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2V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AB1810-F426-B365-8156-76B0812CCCE4}"/>
              </a:ext>
            </a:extLst>
          </p:cNvPr>
          <p:cNvSpPr txBox="1"/>
          <p:nvPr/>
        </p:nvSpPr>
        <p:spPr>
          <a:xfrm>
            <a:off x="714302" y="-14988"/>
            <a:ext cx="5521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OPAMP-First analog computer</a:t>
            </a:r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D80EA23E-C27C-1268-26BB-30F25BCC6591}"/>
              </a:ext>
            </a:extLst>
          </p:cNvPr>
          <p:cNvSpPr/>
          <p:nvPr/>
        </p:nvSpPr>
        <p:spPr>
          <a:xfrm flipH="1">
            <a:off x="3233357" y="3322559"/>
            <a:ext cx="10095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E6279C-AB0B-A5D3-A9AD-27ECD09AD115}"/>
              </a:ext>
            </a:extLst>
          </p:cNvPr>
          <p:cNvSpPr txBox="1"/>
          <p:nvPr/>
        </p:nvSpPr>
        <p:spPr>
          <a:xfrm>
            <a:off x="6169107" y="2973408"/>
            <a:ext cx="482267" cy="30777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2V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FF5BFB-2907-54CD-FC24-06B595D16E73}"/>
              </a:ext>
            </a:extLst>
          </p:cNvPr>
          <p:cNvSpPr txBox="1"/>
          <p:nvPr/>
        </p:nvSpPr>
        <p:spPr>
          <a:xfrm>
            <a:off x="6214155" y="638320"/>
            <a:ext cx="2859967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If I apply 2V DC at B1 the E1 will be 1.4V because base-emitter voltage difference is 0.6V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5FFD21-52EC-B994-0128-DC3A49CD37EC}"/>
              </a:ext>
            </a:extLst>
          </p:cNvPr>
          <p:cNvSpPr txBox="1"/>
          <p:nvPr/>
        </p:nvSpPr>
        <p:spPr>
          <a:xfrm>
            <a:off x="2901918" y="2156765"/>
            <a:ext cx="4382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B54E60-81FF-D23C-E18B-3A5A82FAD2FB}"/>
              </a:ext>
            </a:extLst>
          </p:cNvPr>
          <p:cNvSpPr txBox="1"/>
          <p:nvPr/>
        </p:nvSpPr>
        <p:spPr>
          <a:xfrm flipH="1">
            <a:off x="4590443" y="1905017"/>
            <a:ext cx="4750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DE5F00-C6D9-B612-92C4-33F5848909F8}"/>
              </a:ext>
            </a:extLst>
          </p:cNvPr>
          <p:cNvSpPr txBox="1"/>
          <p:nvPr/>
        </p:nvSpPr>
        <p:spPr>
          <a:xfrm flipH="1">
            <a:off x="5444109" y="1321341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4666BD-F0BD-6B8A-89F7-315794E94946}"/>
              </a:ext>
            </a:extLst>
          </p:cNvPr>
          <p:cNvSpPr txBox="1"/>
          <p:nvPr/>
        </p:nvSpPr>
        <p:spPr>
          <a:xfrm flipH="1">
            <a:off x="5391248" y="2800725"/>
            <a:ext cx="4750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8FA1A9-DF80-7234-58C7-0FC7E9BD8DE9}"/>
              </a:ext>
            </a:extLst>
          </p:cNvPr>
          <p:cNvSpPr txBox="1"/>
          <p:nvPr/>
        </p:nvSpPr>
        <p:spPr>
          <a:xfrm>
            <a:off x="2028325" y="3449218"/>
            <a:ext cx="569102" cy="30777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1.4V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276134F-E1CF-9B4E-7275-04E097F73413}"/>
                  </a:ext>
                </a:extLst>
              </p:cNvPr>
              <p:cNvSpPr txBox="1"/>
              <p:nvPr/>
            </p:nvSpPr>
            <p:spPr>
              <a:xfrm>
                <a:off x="2893500" y="3934904"/>
                <a:ext cx="48226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276134F-E1CF-9B4E-7275-04E097F73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500" y="3934904"/>
                <a:ext cx="482267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467CE8A-8203-C998-0EC7-164D6C3ED433}"/>
                  </a:ext>
                </a:extLst>
              </p:cNvPr>
              <p:cNvSpPr txBox="1"/>
              <p:nvPr/>
            </p:nvSpPr>
            <p:spPr>
              <a:xfrm>
                <a:off x="6236037" y="1458468"/>
                <a:ext cx="2859967" cy="73866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/>
                  <a:t>There will be current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dirty="0"/>
                  <a:t> is partly coming through C1E1 and partly coming from C2E2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467CE8A-8203-C998-0EC7-164D6C3ED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037" y="1458468"/>
                <a:ext cx="2859967" cy="738664"/>
              </a:xfrm>
              <a:prstGeom prst="rect">
                <a:avLst/>
              </a:prstGeom>
              <a:blipFill>
                <a:blip r:embed="rId8"/>
                <a:stretch>
                  <a:fillRect l="-640" t="-826" r="-640" b="-8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52EAA88-944B-B661-017F-8747AB5364B6}"/>
                  </a:ext>
                </a:extLst>
              </p:cNvPr>
              <p:cNvSpPr txBox="1"/>
              <p:nvPr/>
            </p:nvSpPr>
            <p:spPr>
              <a:xfrm>
                <a:off x="1493478" y="1501903"/>
                <a:ext cx="48226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52EAA88-944B-B661-017F-8747AB536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478" y="1501903"/>
                <a:ext cx="482267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1BC3ECC-820C-61C6-B249-8A740BC05030}"/>
              </a:ext>
            </a:extLst>
          </p:cNvPr>
          <p:cNvCxnSpPr>
            <a:cxnSpLocks/>
          </p:cNvCxnSpPr>
          <p:nvPr/>
        </p:nvCxnSpPr>
        <p:spPr>
          <a:xfrm>
            <a:off x="3406321" y="1204061"/>
            <a:ext cx="0" cy="11215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3E1BDBB-A240-665D-CF1B-57BB773E47CA}"/>
                  </a:ext>
                </a:extLst>
              </p:cNvPr>
              <p:cNvSpPr txBox="1"/>
              <p:nvPr/>
            </p:nvSpPr>
            <p:spPr>
              <a:xfrm>
                <a:off x="6727975" y="2263166"/>
                <a:ext cx="2346148" cy="138499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/>
                  <a:t>There will be current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hence there will be a voltage drop across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 Voltage drop across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is nothing but the base emitter voltage of T3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3E1BDBB-A240-665D-CF1B-57BB773E4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975" y="2263166"/>
                <a:ext cx="2346148" cy="1384995"/>
              </a:xfrm>
              <a:prstGeom prst="rect">
                <a:avLst/>
              </a:prstGeom>
              <a:blipFill>
                <a:blip r:embed="rId10"/>
                <a:stretch>
                  <a:fillRect l="-779" t="-441" r="-779" b="-3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72CC57A9-AF35-9FD4-2EA8-CD9F42B5FF44}"/>
              </a:ext>
            </a:extLst>
          </p:cNvPr>
          <p:cNvSpPr txBox="1"/>
          <p:nvPr/>
        </p:nvSpPr>
        <p:spPr>
          <a:xfrm>
            <a:off x="1661324" y="2575282"/>
            <a:ext cx="5296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317FEAF-9F5F-72D3-39EF-D40E0BB4C0B2}"/>
              </a:ext>
            </a:extLst>
          </p:cNvPr>
          <p:cNvSpPr txBox="1"/>
          <p:nvPr/>
        </p:nvSpPr>
        <p:spPr>
          <a:xfrm>
            <a:off x="3185661" y="2680341"/>
            <a:ext cx="5296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C155D34-8BE6-9332-A37F-635075239565}"/>
              </a:ext>
            </a:extLst>
          </p:cNvPr>
          <p:cNvSpPr txBox="1"/>
          <p:nvPr/>
        </p:nvSpPr>
        <p:spPr>
          <a:xfrm>
            <a:off x="5518928" y="1977052"/>
            <a:ext cx="5296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EC1D6ED-5B23-BDBA-A101-6DB477368F4B}"/>
              </a:ext>
            </a:extLst>
          </p:cNvPr>
          <p:cNvSpPr txBox="1"/>
          <p:nvPr/>
        </p:nvSpPr>
        <p:spPr>
          <a:xfrm flipH="1">
            <a:off x="5573084" y="1687770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EE01291-B0FF-3E07-FAF0-4995139644E7}"/>
              </a:ext>
            </a:extLst>
          </p:cNvPr>
          <p:cNvSpPr txBox="1"/>
          <p:nvPr/>
        </p:nvSpPr>
        <p:spPr>
          <a:xfrm flipH="1">
            <a:off x="4935424" y="2123602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7CBD7EA-2125-91FE-8C53-61D105D9E5D6}"/>
              </a:ext>
            </a:extLst>
          </p:cNvPr>
          <p:cNvSpPr txBox="1"/>
          <p:nvPr/>
        </p:nvSpPr>
        <p:spPr>
          <a:xfrm flipH="1">
            <a:off x="5566321" y="2280950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5955233-B86B-7784-DA1F-7DDDF0417583}"/>
                  </a:ext>
                </a:extLst>
              </p:cNvPr>
              <p:cNvSpPr txBox="1"/>
              <p:nvPr/>
            </p:nvSpPr>
            <p:spPr>
              <a:xfrm>
                <a:off x="6075678" y="3723519"/>
                <a:ext cx="3043059" cy="73866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/>
                  <a:t>Once the voltage drop across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reaches to 0.6V, the T3 started conducting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5955233-B86B-7784-DA1F-7DDDF0417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678" y="3723519"/>
                <a:ext cx="3043059" cy="738664"/>
              </a:xfrm>
              <a:prstGeom prst="rect">
                <a:avLst/>
              </a:prstGeom>
              <a:blipFill>
                <a:blip r:embed="rId11"/>
                <a:stretch>
                  <a:fillRect l="-601" t="-1653" r="-601"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2901875-BDFC-A687-A8A0-E1BED7619553}"/>
                  </a:ext>
                </a:extLst>
              </p:cNvPr>
              <p:cNvSpPr txBox="1"/>
              <p:nvPr/>
            </p:nvSpPr>
            <p:spPr>
              <a:xfrm>
                <a:off x="5352601" y="3094048"/>
                <a:ext cx="48226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2901875-BDFC-A687-A8A0-E1BED7619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601" y="3094048"/>
                <a:ext cx="482267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8B503AE0-9242-2FAD-CDDD-7CA3E2EF6510}"/>
              </a:ext>
            </a:extLst>
          </p:cNvPr>
          <p:cNvSpPr txBox="1"/>
          <p:nvPr/>
        </p:nvSpPr>
        <p:spPr>
          <a:xfrm>
            <a:off x="3360738" y="4525880"/>
            <a:ext cx="578326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Positive voltage starts increasing at C3 hence base of T2 will get more and more voltage</a:t>
            </a:r>
          </a:p>
        </p:txBody>
      </p:sp>
    </p:spTree>
    <p:extLst>
      <p:ext uri="{BB962C8B-B14F-4D97-AF65-F5344CB8AC3E}">
        <p14:creationId xmlns:p14="http://schemas.microsoft.com/office/powerpoint/2010/main" val="1165351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7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CE3AE09-8828-F5A8-AB1F-8F08D081D1D1}"/>
              </a:ext>
            </a:extLst>
          </p:cNvPr>
          <p:cNvSpPr/>
          <p:nvPr/>
        </p:nvSpPr>
        <p:spPr>
          <a:xfrm>
            <a:off x="1262187" y="2238977"/>
            <a:ext cx="1094766" cy="1057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6955F6-26AA-9D20-8B05-1E41FA816D62}"/>
              </a:ext>
            </a:extLst>
          </p:cNvPr>
          <p:cNvCxnSpPr>
            <a:cxnSpLocks/>
          </p:cNvCxnSpPr>
          <p:nvPr/>
        </p:nvCxnSpPr>
        <p:spPr>
          <a:xfrm>
            <a:off x="1594214" y="2386290"/>
            <a:ext cx="0" cy="76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2C5C90-01D7-29D7-35E5-14F234E4A8A0}"/>
              </a:ext>
            </a:extLst>
          </p:cNvPr>
          <p:cNvCxnSpPr>
            <a:cxnSpLocks/>
          </p:cNvCxnSpPr>
          <p:nvPr/>
        </p:nvCxnSpPr>
        <p:spPr>
          <a:xfrm flipH="1">
            <a:off x="1594214" y="2290139"/>
            <a:ext cx="446028" cy="344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824794-3F9D-10F9-8A35-4231D78C5109}"/>
              </a:ext>
            </a:extLst>
          </p:cNvPr>
          <p:cNvCxnSpPr>
            <a:cxnSpLocks/>
          </p:cNvCxnSpPr>
          <p:nvPr/>
        </p:nvCxnSpPr>
        <p:spPr>
          <a:xfrm flipH="1" flipV="1">
            <a:off x="1594214" y="2931157"/>
            <a:ext cx="489362" cy="3044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430D06-1352-29A5-81F8-26A4CA630B94}"/>
              </a:ext>
            </a:extLst>
          </p:cNvPr>
          <p:cNvCxnSpPr>
            <a:cxnSpLocks/>
          </p:cNvCxnSpPr>
          <p:nvPr/>
        </p:nvCxnSpPr>
        <p:spPr>
          <a:xfrm flipH="1" flipV="1">
            <a:off x="1872310" y="3187957"/>
            <a:ext cx="211265" cy="476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267BD7-1BFB-BF2C-EF1A-CC4F738E9A87}"/>
              </a:ext>
            </a:extLst>
          </p:cNvPr>
          <p:cNvCxnSpPr>
            <a:cxnSpLocks/>
          </p:cNvCxnSpPr>
          <p:nvPr/>
        </p:nvCxnSpPr>
        <p:spPr>
          <a:xfrm flipH="1" flipV="1">
            <a:off x="1975745" y="3066530"/>
            <a:ext cx="116990" cy="1681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BC6ACE-104A-28C2-3115-8438BD01779A}"/>
              </a:ext>
            </a:extLst>
          </p:cNvPr>
          <p:cNvCxnSpPr>
            <a:cxnSpLocks/>
          </p:cNvCxnSpPr>
          <p:nvPr/>
        </p:nvCxnSpPr>
        <p:spPr>
          <a:xfrm>
            <a:off x="818106" y="2782229"/>
            <a:ext cx="763539" cy="145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C2C310-0ED0-752E-5167-3CB0A715F3B8}"/>
              </a:ext>
            </a:extLst>
          </p:cNvPr>
          <p:cNvCxnSpPr>
            <a:cxnSpLocks/>
          </p:cNvCxnSpPr>
          <p:nvPr/>
        </p:nvCxnSpPr>
        <p:spPr>
          <a:xfrm>
            <a:off x="2103514" y="3390815"/>
            <a:ext cx="12702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A61ECF4-D41C-BFC5-A72E-BB87D48F0528}"/>
              </a:ext>
            </a:extLst>
          </p:cNvPr>
          <p:cNvCxnSpPr>
            <a:cxnSpLocks/>
            <a:endCxn id="109" idx="6"/>
          </p:cNvCxnSpPr>
          <p:nvPr/>
        </p:nvCxnSpPr>
        <p:spPr>
          <a:xfrm>
            <a:off x="2094626" y="3207257"/>
            <a:ext cx="95452" cy="1464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F9D073-4A57-6401-A0BD-E57DA8E58D46}"/>
              </a:ext>
            </a:extLst>
          </p:cNvPr>
          <p:cNvGrpSpPr/>
          <p:nvPr/>
        </p:nvGrpSpPr>
        <p:grpSpPr>
          <a:xfrm rot="5400000">
            <a:off x="1516107" y="1614335"/>
            <a:ext cx="1091826" cy="272050"/>
            <a:chOff x="4676775" y="1682364"/>
            <a:chExt cx="1619250" cy="693028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74131D7-4933-2B2B-177C-8DBC65D5A0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E4E4182-4321-443F-C559-0F2EBA6A544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56F6172-8ECC-F15B-F93D-7D4807D395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CDEC16A-91B7-3F37-379C-06D2F105FC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0ED2E3C-6382-5B68-F90C-02B5CE56166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6B2F0D3-E711-258F-B8B8-53C889A0C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7B0D2F4-1CAA-593D-1FB6-AADF49C867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94311B2-3CF1-432B-78A9-E754B8DD8A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A673DF7-369A-1E28-5BF0-AFC4810994C3}"/>
              </a:ext>
            </a:extLst>
          </p:cNvPr>
          <p:cNvCxnSpPr>
            <a:cxnSpLocks/>
          </p:cNvCxnSpPr>
          <p:nvPr/>
        </p:nvCxnSpPr>
        <p:spPr>
          <a:xfrm>
            <a:off x="818106" y="1212567"/>
            <a:ext cx="5029476" cy="0"/>
          </a:xfrm>
          <a:prstGeom prst="line">
            <a:avLst/>
          </a:prstGeom>
          <a:ln w="28575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874A012-FBD6-39BB-CCD3-DBEA4A37893B}"/>
              </a:ext>
            </a:extLst>
          </p:cNvPr>
          <p:cNvCxnSpPr>
            <a:cxnSpLocks/>
          </p:cNvCxnSpPr>
          <p:nvPr/>
        </p:nvCxnSpPr>
        <p:spPr>
          <a:xfrm>
            <a:off x="2031311" y="2180285"/>
            <a:ext cx="1241461" cy="0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F2E1534-588B-AD1F-0F2F-C663ADE45BBE}"/>
              </a:ext>
            </a:extLst>
          </p:cNvPr>
          <p:cNvGrpSpPr/>
          <p:nvPr/>
        </p:nvGrpSpPr>
        <p:grpSpPr>
          <a:xfrm rot="5400000">
            <a:off x="5317196" y="3049902"/>
            <a:ext cx="1091826" cy="288092"/>
            <a:chOff x="4676775" y="1682364"/>
            <a:chExt cx="1619250" cy="693028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9289580-DC7E-E422-C784-9C566CB83F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359E390-0A29-E572-6132-B4FAAEB6874D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AF2BA2F-A653-FC41-4CEE-E4F4DBF3EC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048CF64-5225-9C1B-37E5-BE9DC26DDC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62BC27E-AE61-ACFF-441B-E844CF7F98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ABC4838-86F4-D72F-6D9A-586D5D4C4B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156B7AE-5A4F-D61C-4526-B76800CF80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A10AC43-659B-EA78-76F1-2AC9C54895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2">
                <a:extLst>
                  <a:ext uri="{FF2B5EF4-FFF2-40B4-BE49-F238E27FC236}">
                    <a16:creationId xmlns:a16="http://schemas.microsoft.com/office/drawing/2014/main" id="{5E99B9E2-52DE-2EBB-D7DD-999562BB518B}"/>
                  </a:ext>
                </a:extLst>
              </p:cNvPr>
              <p:cNvSpPr txBox="1"/>
              <p:nvPr/>
            </p:nvSpPr>
            <p:spPr>
              <a:xfrm>
                <a:off x="50793" y="1049895"/>
                <a:ext cx="707854" cy="308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+15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2">
                <a:extLst>
                  <a:ext uri="{FF2B5EF4-FFF2-40B4-BE49-F238E27FC236}">
                    <a16:creationId xmlns:a16="http://schemas.microsoft.com/office/drawing/2014/main" id="{5E99B9E2-52DE-2EBB-D7DD-999562BB5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3" y="1049895"/>
                <a:ext cx="707854" cy="308332"/>
              </a:xfrm>
              <a:prstGeom prst="rect">
                <a:avLst/>
              </a:prstGeom>
              <a:blipFill>
                <a:blip r:embed="rId4"/>
                <a:stretch>
                  <a:fillRect l="-7759" r="-689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TextBox 105">
            <a:extLst>
              <a:ext uri="{FF2B5EF4-FFF2-40B4-BE49-F238E27FC236}">
                <a16:creationId xmlns:a16="http://schemas.microsoft.com/office/drawing/2014/main" id="{D538471E-C80A-7689-3701-97B50802CAF2}"/>
              </a:ext>
            </a:extLst>
          </p:cNvPr>
          <p:cNvSpPr txBox="1"/>
          <p:nvPr/>
        </p:nvSpPr>
        <p:spPr>
          <a:xfrm>
            <a:off x="1551776" y="1987966"/>
            <a:ext cx="4382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02AD1F9-685F-DD2E-B501-C2814431FA7E}"/>
              </a:ext>
            </a:extLst>
          </p:cNvPr>
          <p:cNvSpPr txBox="1"/>
          <p:nvPr/>
        </p:nvSpPr>
        <p:spPr>
          <a:xfrm>
            <a:off x="2202367" y="3094048"/>
            <a:ext cx="4326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FD156E20-3E25-70EE-A33E-C2ACEA3CB5D9}"/>
              </a:ext>
            </a:extLst>
          </p:cNvPr>
          <p:cNvSpPr txBox="1"/>
          <p:nvPr/>
        </p:nvSpPr>
        <p:spPr>
          <a:xfrm>
            <a:off x="793399" y="2488333"/>
            <a:ext cx="4822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B1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D6D58D88-D78D-64C2-5B93-316E383A60EC}"/>
              </a:ext>
            </a:extLst>
          </p:cNvPr>
          <p:cNvSpPr/>
          <p:nvPr/>
        </p:nvSpPr>
        <p:spPr>
          <a:xfrm>
            <a:off x="2087582" y="3302471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817B23EB-2CC1-F75E-0F88-9BC70244045C}"/>
              </a:ext>
            </a:extLst>
          </p:cNvPr>
          <p:cNvSpPr/>
          <p:nvPr/>
        </p:nvSpPr>
        <p:spPr>
          <a:xfrm>
            <a:off x="1980725" y="2113303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54C567D-C3FE-4515-1E40-126B049D8F21}"/>
              </a:ext>
            </a:extLst>
          </p:cNvPr>
          <p:cNvSpPr/>
          <p:nvPr/>
        </p:nvSpPr>
        <p:spPr>
          <a:xfrm>
            <a:off x="774033" y="2736970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19B64FC3-434C-F1F3-6373-B35D8CDDA45D}"/>
              </a:ext>
            </a:extLst>
          </p:cNvPr>
          <p:cNvCxnSpPr>
            <a:cxnSpLocks/>
          </p:cNvCxnSpPr>
          <p:nvPr/>
        </p:nvCxnSpPr>
        <p:spPr>
          <a:xfrm>
            <a:off x="5835310" y="3663659"/>
            <a:ext cx="0" cy="7683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6ED7A2C9-26D1-D8C1-70AC-78E6197AB27B}"/>
              </a:ext>
            </a:extLst>
          </p:cNvPr>
          <p:cNvCxnSpPr>
            <a:cxnSpLocks/>
          </p:cNvCxnSpPr>
          <p:nvPr/>
        </p:nvCxnSpPr>
        <p:spPr>
          <a:xfrm>
            <a:off x="793399" y="4434598"/>
            <a:ext cx="5066683" cy="0"/>
          </a:xfrm>
          <a:prstGeom prst="line">
            <a:avLst/>
          </a:prstGeom>
          <a:ln w="28575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1CE1B9BB-5BC6-6654-75CC-31DCFBD86E8E}"/>
              </a:ext>
            </a:extLst>
          </p:cNvPr>
          <p:cNvSpPr/>
          <p:nvPr/>
        </p:nvSpPr>
        <p:spPr>
          <a:xfrm flipH="1">
            <a:off x="3077345" y="2266948"/>
            <a:ext cx="1078322" cy="1057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20ACD0D-3D2A-8316-79CF-C3311FC0C80F}"/>
              </a:ext>
            </a:extLst>
          </p:cNvPr>
          <p:cNvCxnSpPr>
            <a:cxnSpLocks/>
          </p:cNvCxnSpPr>
          <p:nvPr/>
        </p:nvCxnSpPr>
        <p:spPr>
          <a:xfrm flipH="1">
            <a:off x="3828628" y="2414261"/>
            <a:ext cx="0" cy="76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AEEEB7C-459F-46D7-FDB0-5E527EE6A594}"/>
              </a:ext>
            </a:extLst>
          </p:cNvPr>
          <p:cNvCxnSpPr>
            <a:cxnSpLocks/>
          </p:cNvCxnSpPr>
          <p:nvPr/>
        </p:nvCxnSpPr>
        <p:spPr>
          <a:xfrm>
            <a:off x="3389299" y="2318110"/>
            <a:ext cx="439329" cy="344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7CEA427-FB2F-CF8A-1F2E-37706EBEA0C4}"/>
              </a:ext>
            </a:extLst>
          </p:cNvPr>
          <p:cNvCxnSpPr>
            <a:cxnSpLocks/>
          </p:cNvCxnSpPr>
          <p:nvPr/>
        </p:nvCxnSpPr>
        <p:spPr>
          <a:xfrm flipV="1">
            <a:off x="3346616" y="2959128"/>
            <a:ext cx="482012" cy="3044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F68273-0E38-8485-F83A-6B46296202AF}"/>
              </a:ext>
            </a:extLst>
          </p:cNvPr>
          <p:cNvCxnSpPr>
            <a:cxnSpLocks/>
          </p:cNvCxnSpPr>
          <p:nvPr/>
        </p:nvCxnSpPr>
        <p:spPr>
          <a:xfrm flipV="1">
            <a:off x="3346617" y="3215928"/>
            <a:ext cx="208092" cy="476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950377D-D2AE-B4B8-63EC-4D12B00709AD}"/>
              </a:ext>
            </a:extLst>
          </p:cNvPr>
          <p:cNvCxnSpPr>
            <a:cxnSpLocks/>
          </p:cNvCxnSpPr>
          <p:nvPr/>
        </p:nvCxnSpPr>
        <p:spPr>
          <a:xfrm flipV="1">
            <a:off x="3337594" y="3094501"/>
            <a:ext cx="115233" cy="1681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728418E-A32B-10E2-C1B4-2397D2313647}"/>
              </a:ext>
            </a:extLst>
          </p:cNvPr>
          <p:cNvCxnSpPr>
            <a:cxnSpLocks/>
          </p:cNvCxnSpPr>
          <p:nvPr/>
        </p:nvCxnSpPr>
        <p:spPr>
          <a:xfrm flipH="1">
            <a:off x="3841008" y="2824721"/>
            <a:ext cx="4613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A5AD307A-6D3C-E5A8-5ECB-C03126347CE7}"/>
              </a:ext>
            </a:extLst>
          </p:cNvPr>
          <p:cNvCxnSpPr>
            <a:cxnSpLocks/>
          </p:cNvCxnSpPr>
          <p:nvPr/>
        </p:nvCxnSpPr>
        <p:spPr>
          <a:xfrm flipH="1" flipV="1">
            <a:off x="3840882" y="2818792"/>
            <a:ext cx="2066498" cy="19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A2803A58-2651-5BA0-B61F-04517AA1072A}"/>
              </a:ext>
            </a:extLst>
          </p:cNvPr>
          <p:cNvGrpSpPr/>
          <p:nvPr/>
        </p:nvGrpSpPr>
        <p:grpSpPr>
          <a:xfrm rot="16200000" flipH="1">
            <a:off x="2219609" y="3774626"/>
            <a:ext cx="1030293" cy="289652"/>
            <a:chOff x="4676775" y="1682364"/>
            <a:chExt cx="1619250" cy="693028"/>
          </a:xfrm>
        </p:grpSpPr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D40EDF2D-DBBA-0883-F8E7-2901329EF1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96CC507B-5EC5-F3F5-C4AD-EDB293D0B9B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60A78721-54D7-E142-74B2-6742597DFF5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6468EF77-7F49-123A-EF39-88060B81D1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5736E0F9-F6ED-29A0-4E01-E63973A18E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1517D099-221A-85DB-C341-BBB07DBB06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6C0DD403-64CD-A75E-5FAB-DD4BE9F027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1A72B3F8-F845-36F5-6433-92022832A8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1" name="TextBox 190">
            <a:extLst>
              <a:ext uri="{FF2B5EF4-FFF2-40B4-BE49-F238E27FC236}">
                <a16:creationId xmlns:a16="http://schemas.microsoft.com/office/drawing/2014/main" id="{609CA4ED-A28E-5A80-0F3B-D26F83D41F5A}"/>
              </a:ext>
            </a:extLst>
          </p:cNvPr>
          <p:cNvSpPr txBox="1"/>
          <p:nvPr/>
        </p:nvSpPr>
        <p:spPr>
          <a:xfrm flipH="1">
            <a:off x="2791060" y="3091414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E2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5DF5FEFE-73BC-DB7E-6443-B9629AEECFF8}"/>
              </a:ext>
            </a:extLst>
          </p:cNvPr>
          <p:cNvSpPr txBox="1"/>
          <p:nvPr/>
        </p:nvSpPr>
        <p:spPr>
          <a:xfrm flipH="1">
            <a:off x="4142391" y="2516304"/>
            <a:ext cx="4750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B2</a:t>
            </a:r>
          </a:p>
        </p:txBody>
      </p: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E4530D6D-3275-F00A-B39D-2D2708E73600}"/>
              </a:ext>
            </a:extLst>
          </p:cNvPr>
          <p:cNvCxnSpPr>
            <a:cxnSpLocks/>
          </p:cNvCxnSpPr>
          <p:nvPr/>
        </p:nvCxnSpPr>
        <p:spPr>
          <a:xfrm flipH="1">
            <a:off x="3272770" y="3219709"/>
            <a:ext cx="109978" cy="1856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Freeform: Shape 315">
            <a:extLst>
              <a:ext uri="{FF2B5EF4-FFF2-40B4-BE49-F238E27FC236}">
                <a16:creationId xmlns:a16="http://schemas.microsoft.com/office/drawing/2014/main" id="{36E0717A-CE2D-C39B-35B6-85A1E0A4007C}"/>
              </a:ext>
            </a:extLst>
          </p:cNvPr>
          <p:cNvSpPr/>
          <p:nvPr/>
        </p:nvSpPr>
        <p:spPr>
          <a:xfrm>
            <a:off x="3272772" y="2081675"/>
            <a:ext cx="272111" cy="90769"/>
          </a:xfrm>
          <a:custGeom>
            <a:avLst/>
            <a:gdLst>
              <a:gd name="connsiteX0" fmla="*/ 0 w 302079"/>
              <a:gd name="connsiteY0" fmla="*/ 97971 h 97971"/>
              <a:gd name="connsiteX1" fmla="*/ 179615 w 302079"/>
              <a:gd name="connsiteY1" fmla="*/ 0 h 97971"/>
              <a:gd name="connsiteX2" fmla="*/ 302079 w 302079"/>
              <a:gd name="connsiteY2" fmla="*/ 97971 h 9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2079" h="97971">
                <a:moveTo>
                  <a:pt x="0" y="97971"/>
                </a:moveTo>
                <a:cubicBezTo>
                  <a:pt x="64634" y="48985"/>
                  <a:pt x="129269" y="0"/>
                  <a:pt x="179615" y="0"/>
                </a:cubicBezTo>
                <a:cubicBezTo>
                  <a:pt x="229961" y="0"/>
                  <a:pt x="277586" y="77560"/>
                  <a:pt x="302079" y="97971"/>
                </a:cubicBezTo>
              </a:path>
            </a:pathLst>
          </a:cu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9995861B-27A0-5E87-8589-2D7198D1962C}"/>
              </a:ext>
            </a:extLst>
          </p:cNvPr>
          <p:cNvCxnSpPr>
            <a:cxnSpLocks/>
          </p:cNvCxnSpPr>
          <p:nvPr/>
        </p:nvCxnSpPr>
        <p:spPr>
          <a:xfrm>
            <a:off x="3534936" y="2160334"/>
            <a:ext cx="1816378" cy="0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Oval 318">
            <a:extLst>
              <a:ext uri="{FF2B5EF4-FFF2-40B4-BE49-F238E27FC236}">
                <a16:creationId xmlns:a16="http://schemas.microsoft.com/office/drawing/2014/main" id="{E8D1D13A-2E4B-8E35-996C-601BF7B4C0C7}"/>
              </a:ext>
            </a:extLst>
          </p:cNvPr>
          <p:cNvSpPr/>
          <p:nvPr/>
        </p:nvSpPr>
        <p:spPr>
          <a:xfrm rot="10800000" flipH="1">
            <a:off x="5022888" y="1627168"/>
            <a:ext cx="1099172" cy="1057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320" name="Straight Connector 319">
            <a:extLst>
              <a:ext uri="{FF2B5EF4-FFF2-40B4-BE49-F238E27FC236}">
                <a16:creationId xmlns:a16="http://schemas.microsoft.com/office/drawing/2014/main" id="{B116B990-F4AF-803C-BDF4-32D0880EB9C3}"/>
              </a:ext>
            </a:extLst>
          </p:cNvPr>
          <p:cNvCxnSpPr>
            <a:cxnSpLocks/>
          </p:cNvCxnSpPr>
          <p:nvPr/>
        </p:nvCxnSpPr>
        <p:spPr>
          <a:xfrm rot="10800000" flipH="1">
            <a:off x="5356251" y="1774483"/>
            <a:ext cx="0" cy="76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2F95B6E7-F36E-9B12-4FF5-7B6BDE33F128}"/>
              </a:ext>
            </a:extLst>
          </p:cNvPr>
          <p:cNvCxnSpPr>
            <a:cxnSpLocks/>
          </p:cNvCxnSpPr>
          <p:nvPr/>
        </p:nvCxnSpPr>
        <p:spPr>
          <a:xfrm rot="10800000">
            <a:off x="5356251" y="2288905"/>
            <a:ext cx="447823" cy="344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E2154A57-0D2F-6997-84E9-C535D9D325BC}"/>
              </a:ext>
            </a:extLst>
          </p:cNvPr>
          <p:cNvCxnSpPr>
            <a:cxnSpLocks/>
          </p:cNvCxnSpPr>
          <p:nvPr/>
        </p:nvCxnSpPr>
        <p:spPr>
          <a:xfrm rot="10800000" flipV="1">
            <a:off x="5356251" y="1687913"/>
            <a:ext cx="491331" cy="3044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D77FEDDF-D087-B3BC-0381-DAAC6E2F22BA}"/>
              </a:ext>
            </a:extLst>
          </p:cNvPr>
          <p:cNvCxnSpPr>
            <a:cxnSpLocks/>
          </p:cNvCxnSpPr>
          <p:nvPr/>
        </p:nvCxnSpPr>
        <p:spPr>
          <a:xfrm flipH="1">
            <a:off x="5398690" y="1806797"/>
            <a:ext cx="90838" cy="1589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6A2F6877-0294-81D5-FC88-B077E148DDF7}"/>
              </a:ext>
            </a:extLst>
          </p:cNvPr>
          <p:cNvCxnSpPr>
            <a:cxnSpLocks/>
          </p:cNvCxnSpPr>
          <p:nvPr/>
        </p:nvCxnSpPr>
        <p:spPr>
          <a:xfrm flipH="1">
            <a:off x="5373882" y="1965536"/>
            <a:ext cx="1985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72DE44D0-AEAB-0B91-CB0C-86145A144DE3}"/>
              </a:ext>
            </a:extLst>
          </p:cNvPr>
          <p:cNvCxnSpPr>
            <a:cxnSpLocks/>
          </p:cNvCxnSpPr>
          <p:nvPr/>
        </p:nvCxnSpPr>
        <p:spPr>
          <a:xfrm>
            <a:off x="5840670" y="1192236"/>
            <a:ext cx="0" cy="502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CD970166-2FD8-792B-2FBF-368E2136407A}"/>
              </a:ext>
            </a:extLst>
          </p:cNvPr>
          <p:cNvCxnSpPr>
            <a:cxnSpLocks/>
          </p:cNvCxnSpPr>
          <p:nvPr/>
        </p:nvCxnSpPr>
        <p:spPr>
          <a:xfrm>
            <a:off x="5847437" y="2817476"/>
            <a:ext cx="494657" cy="0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5" name="TextBox 22">
                <a:extLst>
                  <a:ext uri="{FF2B5EF4-FFF2-40B4-BE49-F238E27FC236}">
                    <a16:creationId xmlns:a16="http://schemas.microsoft.com/office/drawing/2014/main" id="{5535615B-8B9B-962A-CB93-91F66059C9FB}"/>
                  </a:ext>
                </a:extLst>
              </p:cNvPr>
              <p:cNvSpPr txBox="1"/>
              <p:nvPr/>
            </p:nvSpPr>
            <p:spPr>
              <a:xfrm>
                <a:off x="85293" y="4242681"/>
                <a:ext cx="59915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5" name="TextBox 22">
                <a:extLst>
                  <a:ext uri="{FF2B5EF4-FFF2-40B4-BE49-F238E27FC236}">
                    <a16:creationId xmlns:a16="http://schemas.microsoft.com/office/drawing/2014/main" id="{5535615B-8B9B-962A-CB93-91F66059C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93" y="4242681"/>
                <a:ext cx="599155" cy="307777"/>
              </a:xfrm>
              <a:prstGeom prst="rect">
                <a:avLst/>
              </a:prstGeom>
              <a:blipFill>
                <a:blip r:embed="rId5"/>
                <a:stretch>
                  <a:fillRect l="-8163" r="-20408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7" name="TextBox 22">
                <a:extLst>
                  <a:ext uri="{FF2B5EF4-FFF2-40B4-BE49-F238E27FC236}">
                    <a16:creationId xmlns:a16="http://schemas.microsoft.com/office/drawing/2014/main" id="{436CD49F-0411-5B7C-2B12-BC008EE47E24}"/>
                  </a:ext>
                </a:extLst>
              </p:cNvPr>
              <p:cNvSpPr txBox="1"/>
              <p:nvPr/>
            </p:nvSpPr>
            <p:spPr>
              <a:xfrm>
                <a:off x="6213483" y="2478714"/>
                <a:ext cx="53149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7" name="TextBox 22">
                <a:extLst>
                  <a:ext uri="{FF2B5EF4-FFF2-40B4-BE49-F238E27FC236}">
                    <a16:creationId xmlns:a16="http://schemas.microsoft.com/office/drawing/2014/main" id="{436CD49F-0411-5B7C-2B12-BC008EE47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483" y="2478714"/>
                <a:ext cx="531499" cy="307777"/>
              </a:xfrm>
              <a:prstGeom prst="rect">
                <a:avLst/>
              </a:prstGeom>
              <a:blipFill>
                <a:blip r:embed="rId6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A49A668-03EC-B923-2470-9DE13F9B0C36}"/>
              </a:ext>
            </a:extLst>
          </p:cNvPr>
          <p:cNvCxnSpPr>
            <a:cxnSpLocks/>
          </p:cNvCxnSpPr>
          <p:nvPr/>
        </p:nvCxnSpPr>
        <p:spPr>
          <a:xfrm>
            <a:off x="609030" y="3293249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351898-B311-377F-4ADB-85509A9AF7BF}"/>
              </a:ext>
            </a:extLst>
          </p:cNvPr>
          <p:cNvCxnSpPr>
            <a:cxnSpLocks/>
          </p:cNvCxnSpPr>
          <p:nvPr/>
        </p:nvCxnSpPr>
        <p:spPr>
          <a:xfrm>
            <a:off x="718295" y="3382777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70CCF45-BC92-738B-1272-5C8D86898E5D}"/>
              </a:ext>
            </a:extLst>
          </p:cNvPr>
          <p:cNvCxnSpPr>
            <a:cxnSpLocks/>
          </p:cNvCxnSpPr>
          <p:nvPr/>
        </p:nvCxnSpPr>
        <p:spPr>
          <a:xfrm>
            <a:off x="619982" y="3864992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D3931F4-928A-6C02-1527-557AD6AFE6A9}"/>
              </a:ext>
            </a:extLst>
          </p:cNvPr>
          <p:cNvCxnSpPr>
            <a:cxnSpLocks/>
          </p:cNvCxnSpPr>
          <p:nvPr/>
        </p:nvCxnSpPr>
        <p:spPr>
          <a:xfrm>
            <a:off x="729247" y="3954520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8F5CB7-F86F-0BB3-F9BA-42114E66D0FC}"/>
              </a:ext>
            </a:extLst>
          </p:cNvPr>
          <p:cNvCxnSpPr>
            <a:cxnSpLocks/>
          </p:cNvCxnSpPr>
          <p:nvPr/>
        </p:nvCxnSpPr>
        <p:spPr>
          <a:xfrm>
            <a:off x="785304" y="4031322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1E8AA03-B563-EBBA-ACE0-9F6F8C504609}"/>
              </a:ext>
            </a:extLst>
          </p:cNvPr>
          <p:cNvCxnSpPr>
            <a:cxnSpLocks/>
          </p:cNvCxnSpPr>
          <p:nvPr/>
        </p:nvCxnSpPr>
        <p:spPr>
          <a:xfrm>
            <a:off x="826124" y="2778161"/>
            <a:ext cx="0" cy="502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2984C79-C812-5E66-67E4-D7DA2AA25586}"/>
              </a:ext>
            </a:extLst>
          </p:cNvPr>
          <p:cNvCxnSpPr>
            <a:cxnSpLocks/>
          </p:cNvCxnSpPr>
          <p:nvPr/>
        </p:nvCxnSpPr>
        <p:spPr>
          <a:xfrm>
            <a:off x="826124" y="3379845"/>
            <a:ext cx="0" cy="502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5997720-96D0-0885-AFEF-4C1D177F667B}"/>
              </a:ext>
            </a:extLst>
          </p:cNvPr>
          <p:cNvSpPr txBox="1"/>
          <p:nvPr/>
        </p:nvSpPr>
        <p:spPr>
          <a:xfrm>
            <a:off x="113618" y="3178955"/>
            <a:ext cx="482267" cy="30777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2V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AB1810-F426-B365-8156-76B0812CCCE4}"/>
              </a:ext>
            </a:extLst>
          </p:cNvPr>
          <p:cNvSpPr txBox="1"/>
          <p:nvPr/>
        </p:nvSpPr>
        <p:spPr>
          <a:xfrm>
            <a:off x="714302" y="-14988"/>
            <a:ext cx="5521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OPAMP-First analog computer</a:t>
            </a:r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D80EA23E-C27C-1268-26BB-30F25BCC6591}"/>
              </a:ext>
            </a:extLst>
          </p:cNvPr>
          <p:cNvSpPr/>
          <p:nvPr/>
        </p:nvSpPr>
        <p:spPr>
          <a:xfrm flipH="1">
            <a:off x="3233357" y="3322559"/>
            <a:ext cx="10095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E6279C-AB0B-A5D3-A9AD-27ECD09AD115}"/>
              </a:ext>
            </a:extLst>
          </p:cNvPr>
          <p:cNvSpPr txBox="1"/>
          <p:nvPr/>
        </p:nvSpPr>
        <p:spPr>
          <a:xfrm>
            <a:off x="6169107" y="2973408"/>
            <a:ext cx="482267" cy="30777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2V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FF5BFB-2907-54CD-FC24-06B595D16E73}"/>
              </a:ext>
            </a:extLst>
          </p:cNvPr>
          <p:cNvSpPr txBox="1"/>
          <p:nvPr/>
        </p:nvSpPr>
        <p:spPr>
          <a:xfrm>
            <a:off x="6205616" y="965007"/>
            <a:ext cx="2859967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E2 is sitting at 1.4V and B2 is sitting at 2.1V. Hence the base-emitter voltage of T2 is 0.7V (Very large voltage)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5FFD21-52EC-B994-0128-DC3A49CD37EC}"/>
              </a:ext>
            </a:extLst>
          </p:cNvPr>
          <p:cNvSpPr txBox="1"/>
          <p:nvPr/>
        </p:nvSpPr>
        <p:spPr>
          <a:xfrm>
            <a:off x="2901918" y="2156765"/>
            <a:ext cx="4382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B54E60-81FF-D23C-E18B-3A5A82FAD2FB}"/>
              </a:ext>
            </a:extLst>
          </p:cNvPr>
          <p:cNvSpPr txBox="1"/>
          <p:nvPr/>
        </p:nvSpPr>
        <p:spPr>
          <a:xfrm flipH="1">
            <a:off x="4590443" y="1905017"/>
            <a:ext cx="4750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DE5F00-C6D9-B612-92C4-33F5848909F8}"/>
              </a:ext>
            </a:extLst>
          </p:cNvPr>
          <p:cNvSpPr txBox="1"/>
          <p:nvPr/>
        </p:nvSpPr>
        <p:spPr>
          <a:xfrm flipH="1">
            <a:off x="5408606" y="1342777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4666BD-F0BD-6B8A-89F7-315794E94946}"/>
              </a:ext>
            </a:extLst>
          </p:cNvPr>
          <p:cNvSpPr txBox="1"/>
          <p:nvPr/>
        </p:nvSpPr>
        <p:spPr>
          <a:xfrm flipH="1">
            <a:off x="5391248" y="2800725"/>
            <a:ext cx="4750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8FA1A9-DF80-7234-58C7-0FC7E9BD8DE9}"/>
              </a:ext>
            </a:extLst>
          </p:cNvPr>
          <p:cNvSpPr txBox="1"/>
          <p:nvPr/>
        </p:nvSpPr>
        <p:spPr>
          <a:xfrm>
            <a:off x="2028325" y="3449218"/>
            <a:ext cx="569102" cy="30777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1.4V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276134F-E1CF-9B4E-7275-04E097F73413}"/>
                  </a:ext>
                </a:extLst>
              </p:cNvPr>
              <p:cNvSpPr txBox="1"/>
              <p:nvPr/>
            </p:nvSpPr>
            <p:spPr>
              <a:xfrm>
                <a:off x="2893500" y="3934904"/>
                <a:ext cx="48226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276134F-E1CF-9B4E-7275-04E097F73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500" y="3934904"/>
                <a:ext cx="482267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52EAA88-944B-B661-017F-8747AB5364B6}"/>
                  </a:ext>
                </a:extLst>
              </p:cNvPr>
              <p:cNvSpPr txBox="1"/>
              <p:nvPr/>
            </p:nvSpPr>
            <p:spPr>
              <a:xfrm>
                <a:off x="1493478" y="1501903"/>
                <a:ext cx="48226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52EAA88-944B-B661-017F-8747AB536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478" y="1501903"/>
                <a:ext cx="482267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1BC3ECC-820C-61C6-B249-8A740BC05030}"/>
              </a:ext>
            </a:extLst>
          </p:cNvPr>
          <p:cNvCxnSpPr>
            <a:cxnSpLocks/>
          </p:cNvCxnSpPr>
          <p:nvPr/>
        </p:nvCxnSpPr>
        <p:spPr>
          <a:xfrm>
            <a:off x="3406321" y="1204061"/>
            <a:ext cx="0" cy="11215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3E1BDBB-A240-665D-CF1B-57BB773E47CA}"/>
              </a:ext>
            </a:extLst>
          </p:cNvPr>
          <p:cNvSpPr txBox="1"/>
          <p:nvPr/>
        </p:nvSpPr>
        <p:spPr>
          <a:xfrm>
            <a:off x="6223039" y="1973297"/>
            <a:ext cx="283722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Enormous current will flow through the transistor T2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2CC57A9-AF35-9FD4-2EA8-CD9F42B5FF44}"/>
              </a:ext>
            </a:extLst>
          </p:cNvPr>
          <p:cNvSpPr txBox="1"/>
          <p:nvPr/>
        </p:nvSpPr>
        <p:spPr>
          <a:xfrm>
            <a:off x="1661324" y="2575282"/>
            <a:ext cx="5296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317FEAF-9F5F-72D3-39EF-D40E0BB4C0B2}"/>
              </a:ext>
            </a:extLst>
          </p:cNvPr>
          <p:cNvSpPr txBox="1"/>
          <p:nvPr/>
        </p:nvSpPr>
        <p:spPr>
          <a:xfrm>
            <a:off x="3185661" y="2680341"/>
            <a:ext cx="5296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C155D34-8BE6-9332-A37F-635075239565}"/>
              </a:ext>
            </a:extLst>
          </p:cNvPr>
          <p:cNvSpPr txBox="1"/>
          <p:nvPr/>
        </p:nvSpPr>
        <p:spPr>
          <a:xfrm>
            <a:off x="5518928" y="1977052"/>
            <a:ext cx="5296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EC1D6ED-5B23-BDBA-A101-6DB477368F4B}"/>
              </a:ext>
            </a:extLst>
          </p:cNvPr>
          <p:cNvSpPr txBox="1"/>
          <p:nvPr/>
        </p:nvSpPr>
        <p:spPr>
          <a:xfrm flipH="1">
            <a:off x="5573084" y="1687770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EE01291-B0FF-3E07-FAF0-4995139644E7}"/>
              </a:ext>
            </a:extLst>
          </p:cNvPr>
          <p:cNvSpPr txBox="1"/>
          <p:nvPr/>
        </p:nvSpPr>
        <p:spPr>
          <a:xfrm flipH="1">
            <a:off x="4935424" y="2123602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7CBD7EA-2125-91FE-8C53-61D105D9E5D6}"/>
              </a:ext>
            </a:extLst>
          </p:cNvPr>
          <p:cNvSpPr txBox="1"/>
          <p:nvPr/>
        </p:nvSpPr>
        <p:spPr>
          <a:xfrm flipH="1">
            <a:off x="5566321" y="2280950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2901875-BDFC-A687-A8A0-E1BED7619553}"/>
                  </a:ext>
                </a:extLst>
              </p:cNvPr>
              <p:cNvSpPr txBox="1"/>
              <p:nvPr/>
            </p:nvSpPr>
            <p:spPr>
              <a:xfrm>
                <a:off x="5352601" y="3094048"/>
                <a:ext cx="48226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2901875-BDFC-A687-A8A0-E1BED7619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601" y="3094048"/>
                <a:ext cx="482267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5E24A7F7-542A-6955-C495-5B4162129CF0}"/>
              </a:ext>
            </a:extLst>
          </p:cNvPr>
          <p:cNvSpPr txBox="1"/>
          <p:nvPr/>
        </p:nvSpPr>
        <p:spPr>
          <a:xfrm>
            <a:off x="134118" y="626599"/>
            <a:ext cx="5384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>
                <a:highlight>
                  <a:srgbClr val="00FF00"/>
                </a:highlight>
              </a:rPr>
              <a:t>Assumed voltage at B2 is more than 2V </a:t>
            </a:r>
            <a:r>
              <a:rPr lang="en-US" sz="1800" b="1" dirty="0" err="1">
                <a:highlight>
                  <a:srgbClr val="00FF00"/>
                </a:highlight>
              </a:rPr>
              <a:t>ie</a:t>
            </a:r>
            <a:r>
              <a:rPr lang="en-US" sz="1800" b="1" dirty="0">
                <a:highlight>
                  <a:srgbClr val="00FF00"/>
                </a:highlight>
              </a:rPr>
              <a:t> 2.1V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DF5F5D4-5BF9-DAC6-382F-097EB9F12FC0}"/>
              </a:ext>
            </a:extLst>
          </p:cNvPr>
          <p:cNvSpPr txBox="1"/>
          <p:nvPr/>
        </p:nvSpPr>
        <p:spPr>
          <a:xfrm>
            <a:off x="4516217" y="2474452"/>
            <a:ext cx="569102" cy="30777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2.1V</a:t>
            </a:r>
          </a:p>
        </p:txBody>
      </p:sp>
    </p:spTree>
    <p:extLst>
      <p:ext uri="{BB962C8B-B14F-4D97-AF65-F5344CB8AC3E}">
        <p14:creationId xmlns:p14="http://schemas.microsoft.com/office/powerpoint/2010/main" val="1630564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8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CE3AE09-8828-F5A8-AB1F-8F08D081D1D1}"/>
              </a:ext>
            </a:extLst>
          </p:cNvPr>
          <p:cNvSpPr/>
          <p:nvPr/>
        </p:nvSpPr>
        <p:spPr>
          <a:xfrm>
            <a:off x="1262187" y="2238977"/>
            <a:ext cx="1094766" cy="1057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6955F6-26AA-9D20-8B05-1E41FA816D62}"/>
              </a:ext>
            </a:extLst>
          </p:cNvPr>
          <p:cNvCxnSpPr>
            <a:cxnSpLocks/>
          </p:cNvCxnSpPr>
          <p:nvPr/>
        </p:nvCxnSpPr>
        <p:spPr>
          <a:xfrm>
            <a:off x="1594214" y="2386290"/>
            <a:ext cx="0" cy="76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2C5C90-01D7-29D7-35E5-14F234E4A8A0}"/>
              </a:ext>
            </a:extLst>
          </p:cNvPr>
          <p:cNvCxnSpPr>
            <a:cxnSpLocks/>
          </p:cNvCxnSpPr>
          <p:nvPr/>
        </p:nvCxnSpPr>
        <p:spPr>
          <a:xfrm flipH="1">
            <a:off x="1594214" y="2290139"/>
            <a:ext cx="446028" cy="344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824794-3F9D-10F9-8A35-4231D78C5109}"/>
              </a:ext>
            </a:extLst>
          </p:cNvPr>
          <p:cNvCxnSpPr>
            <a:cxnSpLocks/>
          </p:cNvCxnSpPr>
          <p:nvPr/>
        </p:nvCxnSpPr>
        <p:spPr>
          <a:xfrm flipH="1" flipV="1">
            <a:off x="1594214" y="2931157"/>
            <a:ext cx="489362" cy="3044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430D06-1352-29A5-81F8-26A4CA630B94}"/>
              </a:ext>
            </a:extLst>
          </p:cNvPr>
          <p:cNvCxnSpPr>
            <a:cxnSpLocks/>
          </p:cNvCxnSpPr>
          <p:nvPr/>
        </p:nvCxnSpPr>
        <p:spPr>
          <a:xfrm flipH="1" flipV="1">
            <a:off x="1872310" y="3187957"/>
            <a:ext cx="211265" cy="476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267BD7-1BFB-BF2C-EF1A-CC4F738E9A87}"/>
              </a:ext>
            </a:extLst>
          </p:cNvPr>
          <p:cNvCxnSpPr>
            <a:cxnSpLocks/>
          </p:cNvCxnSpPr>
          <p:nvPr/>
        </p:nvCxnSpPr>
        <p:spPr>
          <a:xfrm flipH="1" flipV="1">
            <a:off x="1975745" y="3066530"/>
            <a:ext cx="116990" cy="1681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BC6ACE-104A-28C2-3115-8438BD01779A}"/>
              </a:ext>
            </a:extLst>
          </p:cNvPr>
          <p:cNvCxnSpPr>
            <a:cxnSpLocks/>
          </p:cNvCxnSpPr>
          <p:nvPr/>
        </p:nvCxnSpPr>
        <p:spPr>
          <a:xfrm>
            <a:off x="818106" y="2782229"/>
            <a:ext cx="763539" cy="145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C2C310-0ED0-752E-5167-3CB0A715F3B8}"/>
              </a:ext>
            </a:extLst>
          </p:cNvPr>
          <p:cNvCxnSpPr>
            <a:cxnSpLocks/>
          </p:cNvCxnSpPr>
          <p:nvPr/>
        </p:nvCxnSpPr>
        <p:spPr>
          <a:xfrm>
            <a:off x="2103514" y="3390815"/>
            <a:ext cx="12702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A61ECF4-D41C-BFC5-A72E-BB87D48F0528}"/>
              </a:ext>
            </a:extLst>
          </p:cNvPr>
          <p:cNvCxnSpPr>
            <a:cxnSpLocks/>
            <a:endCxn id="109" idx="6"/>
          </p:cNvCxnSpPr>
          <p:nvPr/>
        </p:nvCxnSpPr>
        <p:spPr>
          <a:xfrm>
            <a:off x="2094626" y="3207257"/>
            <a:ext cx="95452" cy="1464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F9D073-4A57-6401-A0BD-E57DA8E58D46}"/>
              </a:ext>
            </a:extLst>
          </p:cNvPr>
          <p:cNvGrpSpPr/>
          <p:nvPr/>
        </p:nvGrpSpPr>
        <p:grpSpPr>
          <a:xfrm rot="5400000">
            <a:off x="1516107" y="1614335"/>
            <a:ext cx="1091826" cy="272050"/>
            <a:chOff x="4676775" y="1682364"/>
            <a:chExt cx="1619250" cy="693028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74131D7-4933-2B2B-177C-8DBC65D5A0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E4E4182-4321-443F-C559-0F2EBA6A544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56F6172-8ECC-F15B-F93D-7D4807D395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CDEC16A-91B7-3F37-379C-06D2F105FC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0ED2E3C-6382-5B68-F90C-02B5CE56166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6B2F0D3-E711-258F-B8B8-53C889A0C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7B0D2F4-1CAA-593D-1FB6-AADF49C867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94311B2-3CF1-432B-78A9-E754B8DD8A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A673DF7-369A-1E28-5BF0-AFC4810994C3}"/>
              </a:ext>
            </a:extLst>
          </p:cNvPr>
          <p:cNvCxnSpPr>
            <a:cxnSpLocks/>
          </p:cNvCxnSpPr>
          <p:nvPr/>
        </p:nvCxnSpPr>
        <p:spPr>
          <a:xfrm>
            <a:off x="818106" y="1212567"/>
            <a:ext cx="5029476" cy="0"/>
          </a:xfrm>
          <a:prstGeom prst="line">
            <a:avLst/>
          </a:prstGeom>
          <a:ln w="28575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874A012-FBD6-39BB-CCD3-DBEA4A37893B}"/>
              </a:ext>
            </a:extLst>
          </p:cNvPr>
          <p:cNvCxnSpPr>
            <a:cxnSpLocks/>
          </p:cNvCxnSpPr>
          <p:nvPr/>
        </p:nvCxnSpPr>
        <p:spPr>
          <a:xfrm>
            <a:off x="2031311" y="2180285"/>
            <a:ext cx="1241461" cy="0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F2E1534-588B-AD1F-0F2F-C663ADE45BBE}"/>
              </a:ext>
            </a:extLst>
          </p:cNvPr>
          <p:cNvGrpSpPr/>
          <p:nvPr/>
        </p:nvGrpSpPr>
        <p:grpSpPr>
          <a:xfrm rot="5400000">
            <a:off x="5317196" y="3049902"/>
            <a:ext cx="1091826" cy="288092"/>
            <a:chOff x="4676775" y="1682364"/>
            <a:chExt cx="1619250" cy="693028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9289580-DC7E-E422-C784-9C566CB83F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359E390-0A29-E572-6132-B4FAAEB6874D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AF2BA2F-A653-FC41-4CEE-E4F4DBF3EC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048CF64-5225-9C1B-37E5-BE9DC26DDC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62BC27E-AE61-ACFF-441B-E844CF7F98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ABC4838-86F4-D72F-6D9A-586D5D4C4B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156B7AE-5A4F-D61C-4526-B76800CF80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A10AC43-659B-EA78-76F1-2AC9C54895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2">
                <a:extLst>
                  <a:ext uri="{FF2B5EF4-FFF2-40B4-BE49-F238E27FC236}">
                    <a16:creationId xmlns:a16="http://schemas.microsoft.com/office/drawing/2014/main" id="{5E99B9E2-52DE-2EBB-D7DD-999562BB518B}"/>
                  </a:ext>
                </a:extLst>
              </p:cNvPr>
              <p:cNvSpPr txBox="1"/>
              <p:nvPr/>
            </p:nvSpPr>
            <p:spPr>
              <a:xfrm>
                <a:off x="50793" y="1049895"/>
                <a:ext cx="707854" cy="308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+15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2">
                <a:extLst>
                  <a:ext uri="{FF2B5EF4-FFF2-40B4-BE49-F238E27FC236}">
                    <a16:creationId xmlns:a16="http://schemas.microsoft.com/office/drawing/2014/main" id="{5E99B9E2-52DE-2EBB-D7DD-999562BB5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3" y="1049895"/>
                <a:ext cx="707854" cy="308332"/>
              </a:xfrm>
              <a:prstGeom prst="rect">
                <a:avLst/>
              </a:prstGeom>
              <a:blipFill>
                <a:blip r:embed="rId4"/>
                <a:stretch>
                  <a:fillRect l="-7759" r="-689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TextBox 105">
            <a:extLst>
              <a:ext uri="{FF2B5EF4-FFF2-40B4-BE49-F238E27FC236}">
                <a16:creationId xmlns:a16="http://schemas.microsoft.com/office/drawing/2014/main" id="{D538471E-C80A-7689-3701-97B50802CAF2}"/>
              </a:ext>
            </a:extLst>
          </p:cNvPr>
          <p:cNvSpPr txBox="1"/>
          <p:nvPr/>
        </p:nvSpPr>
        <p:spPr>
          <a:xfrm>
            <a:off x="1551776" y="1987966"/>
            <a:ext cx="4382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02AD1F9-685F-DD2E-B501-C2814431FA7E}"/>
              </a:ext>
            </a:extLst>
          </p:cNvPr>
          <p:cNvSpPr txBox="1"/>
          <p:nvPr/>
        </p:nvSpPr>
        <p:spPr>
          <a:xfrm>
            <a:off x="2202367" y="3094048"/>
            <a:ext cx="4326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FD156E20-3E25-70EE-A33E-C2ACEA3CB5D9}"/>
              </a:ext>
            </a:extLst>
          </p:cNvPr>
          <p:cNvSpPr txBox="1"/>
          <p:nvPr/>
        </p:nvSpPr>
        <p:spPr>
          <a:xfrm>
            <a:off x="793399" y="2488333"/>
            <a:ext cx="4822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B1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D6D58D88-D78D-64C2-5B93-316E383A60EC}"/>
              </a:ext>
            </a:extLst>
          </p:cNvPr>
          <p:cNvSpPr/>
          <p:nvPr/>
        </p:nvSpPr>
        <p:spPr>
          <a:xfrm>
            <a:off x="2087582" y="3302471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817B23EB-2CC1-F75E-0F88-9BC70244045C}"/>
              </a:ext>
            </a:extLst>
          </p:cNvPr>
          <p:cNvSpPr/>
          <p:nvPr/>
        </p:nvSpPr>
        <p:spPr>
          <a:xfrm>
            <a:off x="1980725" y="2113303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54C567D-C3FE-4515-1E40-126B049D8F21}"/>
              </a:ext>
            </a:extLst>
          </p:cNvPr>
          <p:cNvSpPr/>
          <p:nvPr/>
        </p:nvSpPr>
        <p:spPr>
          <a:xfrm>
            <a:off x="774033" y="2736970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19B64FC3-434C-F1F3-6373-B35D8CDDA45D}"/>
              </a:ext>
            </a:extLst>
          </p:cNvPr>
          <p:cNvCxnSpPr>
            <a:cxnSpLocks/>
          </p:cNvCxnSpPr>
          <p:nvPr/>
        </p:nvCxnSpPr>
        <p:spPr>
          <a:xfrm>
            <a:off x="5835310" y="3663659"/>
            <a:ext cx="0" cy="7683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6ED7A2C9-26D1-D8C1-70AC-78E6197AB27B}"/>
              </a:ext>
            </a:extLst>
          </p:cNvPr>
          <p:cNvCxnSpPr>
            <a:cxnSpLocks/>
          </p:cNvCxnSpPr>
          <p:nvPr/>
        </p:nvCxnSpPr>
        <p:spPr>
          <a:xfrm>
            <a:off x="793399" y="4434598"/>
            <a:ext cx="5066683" cy="0"/>
          </a:xfrm>
          <a:prstGeom prst="line">
            <a:avLst/>
          </a:prstGeom>
          <a:ln w="28575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1CE1B9BB-5BC6-6654-75CC-31DCFBD86E8E}"/>
              </a:ext>
            </a:extLst>
          </p:cNvPr>
          <p:cNvSpPr/>
          <p:nvPr/>
        </p:nvSpPr>
        <p:spPr>
          <a:xfrm flipH="1">
            <a:off x="3077345" y="2266948"/>
            <a:ext cx="1078322" cy="1057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20ACD0D-3D2A-8316-79CF-C3311FC0C80F}"/>
              </a:ext>
            </a:extLst>
          </p:cNvPr>
          <p:cNvCxnSpPr>
            <a:cxnSpLocks/>
          </p:cNvCxnSpPr>
          <p:nvPr/>
        </p:nvCxnSpPr>
        <p:spPr>
          <a:xfrm flipH="1">
            <a:off x="3828628" y="2414261"/>
            <a:ext cx="0" cy="76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AEEEB7C-459F-46D7-FDB0-5E527EE6A594}"/>
              </a:ext>
            </a:extLst>
          </p:cNvPr>
          <p:cNvCxnSpPr>
            <a:cxnSpLocks/>
          </p:cNvCxnSpPr>
          <p:nvPr/>
        </p:nvCxnSpPr>
        <p:spPr>
          <a:xfrm>
            <a:off x="3389299" y="2318110"/>
            <a:ext cx="439329" cy="344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7CEA427-FB2F-CF8A-1F2E-37706EBEA0C4}"/>
              </a:ext>
            </a:extLst>
          </p:cNvPr>
          <p:cNvCxnSpPr>
            <a:cxnSpLocks/>
          </p:cNvCxnSpPr>
          <p:nvPr/>
        </p:nvCxnSpPr>
        <p:spPr>
          <a:xfrm flipV="1">
            <a:off x="3346616" y="2959128"/>
            <a:ext cx="482012" cy="3044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F68273-0E38-8485-F83A-6B46296202AF}"/>
              </a:ext>
            </a:extLst>
          </p:cNvPr>
          <p:cNvCxnSpPr>
            <a:cxnSpLocks/>
          </p:cNvCxnSpPr>
          <p:nvPr/>
        </p:nvCxnSpPr>
        <p:spPr>
          <a:xfrm flipV="1">
            <a:off x="3346617" y="3215928"/>
            <a:ext cx="208092" cy="476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950377D-D2AE-B4B8-63EC-4D12B00709AD}"/>
              </a:ext>
            </a:extLst>
          </p:cNvPr>
          <p:cNvCxnSpPr>
            <a:cxnSpLocks/>
          </p:cNvCxnSpPr>
          <p:nvPr/>
        </p:nvCxnSpPr>
        <p:spPr>
          <a:xfrm flipV="1">
            <a:off x="3337594" y="3094501"/>
            <a:ext cx="115233" cy="1681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728418E-A32B-10E2-C1B4-2397D2313647}"/>
              </a:ext>
            </a:extLst>
          </p:cNvPr>
          <p:cNvCxnSpPr>
            <a:cxnSpLocks/>
          </p:cNvCxnSpPr>
          <p:nvPr/>
        </p:nvCxnSpPr>
        <p:spPr>
          <a:xfrm flipH="1">
            <a:off x="3841008" y="2824721"/>
            <a:ext cx="4613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A5AD307A-6D3C-E5A8-5ECB-C03126347CE7}"/>
              </a:ext>
            </a:extLst>
          </p:cNvPr>
          <p:cNvCxnSpPr>
            <a:cxnSpLocks/>
          </p:cNvCxnSpPr>
          <p:nvPr/>
        </p:nvCxnSpPr>
        <p:spPr>
          <a:xfrm flipH="1" flipV="1">
            <a:off x="3832999" y="2818792"/>
            <a:ext cx="2066498" cy="19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A2803A58-2651-5BA0-B61F-04517AA1072A}"/>
              </a:ext>
            </a:extLst>
          </p:cNvPr>
          <p:cNvGrpSpPr/>
          <p:nvPr/>
        </p:nvGrpSpPr>
        <p:grpSpPr>
          <a:xfrm rot="16200000" flipH="1">
            <a:off x="2219609" y="3774626"/>
            <a:ext cx="1030293" cy="289652"/>
            <a:chOff x="4676775" y="1682364"/>
            <a:chExt cx="1619250" cy="693028"/>
          </a:xfrm>
        </p:grpSpPr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D40EDF2D-DBBA-0883-F8E7-2901329EF1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96CC507B-5EC5-F3F5-C4AD-EDB293D0B9B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60A78721-54D7-E142-74B2-6742597DFF5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6468EF77-7F49-123A-EF39-88060B81D1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5736E0F9-F6ED-29A0-4E01-E63973A18E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1517D099-221A-85DB-C341-BBB07DBB06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6C0DD403-64CD-A75E-5FAB-DD4BE9F027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1A72B3F8-F845-36F5-6433-92022832A8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1" name="TextBox 190">
            <a:extLst>
              <a:ext uri="{FF2B5EF4-FFF2-40B4-BE49-F238E27FC236}">
                <a16:creationId xmlns:a16="http://schemas.microsoft.com/office/drawing/2014/main" id="{609CA4ED-A28E-5A80-0F3B-D26F83D41F5A}"/>
              </a:ext>
            </a:extLst>
          </p:cNvPr>
          <p:cNvSpPr txBox="1"/>
          <p:nvPr/>
        </p:nvSpPr>
        <p:spPr>
          <a:xfrm flipH="1">
            <a:off x="2791060" y="3091414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E2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5DF5FEFE-73BC-DB7E-6443-B9629AEECFF8}"/>
              </a:ext>
            </a:extLst>
          </p:cNvPr>
          <p:cNvSpPr txBox="1"/>
          <p:nvPr/>
        </p:nvSpPr>
        <p:spPr>
          <a:xfrm flipH="1">
            <a:off x="4142391" y="2516304"/>
            <a:ext cx="4750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B2</a:t>
            </a:r>
          </a:p>
        </p:txBody>
      </p: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E4530D6D-3275-F00A-B39D-2D2708E73600}"/>
              </a:ext>
            </a:extLst>
          </p:cNvPr>
          <p:cNvCxnSpPr>
            <a:cxnSpLocks/>
          </p:cNvCxnSpPr>
          <p:nvPr/>
        </p:nvCxnSpPr>
        <p:spPr>
          <a:xfrm flipH="1">
            <a:off x="3272770" y="3219709"/>
            <a:ext cx="109978" cy="1856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Freeform: Shape 315">
            <a:extLst>
              <a:ext uri="{FF2B5EF4-FFF2-40B4-BE49-F238E27FC236}">
                <a16:creationId xmlns:a16="http://schemas.microsoft.com/office/drawing/2014/main" id="{36E0717A-CE2D-C39B-35B6-85A1E0A4007C}"/>
              </a:ext>
            </a:extLst>
          </p:cNvPr>
          <p:cNvSpPr/>
          <p:nvPr/>
        </p:nvSpPr>
        <p:spPr>
          <a:xfrm>
            <a:off x="3272772" y="2081675"/>
            <a:ext cx="272111" cy="90769"/>
          </a:xfrm>
          <a:custGeom>
            <a:avLst/>
            <a:gdLst>
              <a:gd name="connsiteX0" fmla="*/ 0 w 302079"/>
              <a:gd name="connsiteY0" fmla="*/ 97971 h 97971"/>
              <a:gd name="connsiteX1" fmla="*/ 179615 w 302079"/>
              <a:gd name="connsiteY1" fmla="*/ 0 h 97971"/>
              <a:gd name="connsiteX2" fmla="*/ 302079 w 302079"/>
              <a:gd name="connsiteY2" fmla="*/ 97971 h 9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2079" h="97971">
                <a:moveTo>
                  <a:pt x="0" y="97971"/>
                </a:moveTo>
                <a:cubicBezTo>
                  <a:pt x="64634" y="48985"/>
                  <a:pt x="129269" y="0"/>
                  <a:pt x="179615" y="0"/>
                </a:cubicBezTo>
                <a:cubicBezTo>
                  <a:pt x="229961" y="0"/>
                  <a:pt x="277586" y="77560"/>
                  <a:pt x="302079" y="97971"/>
                </a:cubicBezTo>
              </a:path>
            </a:pathLst>
          </a:cu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9995861B-27A0-5E87-8589-2D7198D1962C}"/>
              </a:ext>
            </a:extLst>
          </p:cNvPr>
          <p:cNvCxnSpPr>
            <a:cxnSpLocks/>
          </p:cNvCxnSpPr>
          <p:nvPr/>
        </p:nvCxnSpPr>
        <p:spPr>
          <a:xfrm>
            <a:off x="3534936" y="2160334"/>
            <a:ext cx="1816378" cy="0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Oval 318">
            <a:extLst>
              <a:ext uri="{FF2B5EF4-FFF2-40B4-BE49-F238E27FC236}">
                <a16:creationId xmlns:a16="http://schemas.microsoft.com/office/drawing/2014/main" id="{E8D1D13A-2E4B-8E35-996C-601BF7B4C0C7}"/>
              </a:ext>
            </a:extLst>
          </p:cNvPr>
          <p:cNvSpPr/>
          <p:nvPr/>
        </p:nvSpPr>
        <p:spPr>
          <a:xfrm rot="10800000" flipH="1">
            <a:off x="5022888" y="1627168"/>
            <a:ext cx="1099172" cy="1057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320" name="Straight Connector 319">
            <a:extLst>
              <a:ext uri="{FF2B5EF4-FFF2-40B4-BE49-F238E27FC236}">
                <a16:creationId xmlns:a16="http://schemas.microsoft.com/office/drawing/2014/main" id="{B116B990-F4AF-803C-BDF4-32D0880EB9C3}"/>
              </a:ext>
            </a:extLst>
          </p:cNvPr>
          <p:cNvCxnSpPr>
            <a:cxnSpLocks/>
          </p:cNvCxnSpPr>
          <p:nvPr/>
        </p:nvCxnSpPr>
        <p:spPr>
          <a:xfrm rot="10800000" flipH="1">
            <a:off x="5356251" y="1774483"/>
            <a:ext cx="0" cy="76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2F95B6E7-F36E-9B12-4FF5-7B6BDE33F128}"/>
              </a:ext>
            </a:extLst>
          </p:cNvPr>
          <p:cNvCxnSpPr>
            <a:cxnSpLocks/>
          </p:cNvCxnSpPr>
          <p:nvPr/>
        </p:nvCxnSpPr>
        <p:spPr>
          <a:xfrm rot="10800000">
            <a:off x="5356251" y="2288905"/>
            <a:ext cx="447823" cy="344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E2154A57-0D2F-6997-84E9-C535D9D325BC}"/>
              </a:ext>
            </a:extLst>
          </p:cNvPr>
          <p:cNvCxnSpPr>
            <a:cxnSpLocks/>
          </p:cNvCxnSpPr>
          <p:nvPr/>
        </p:nvCxnSpPr>
        <p:spPr>
          <a:xfrm rot="10800000" flipV="1">
            <a:off x="5356251" y="1687913"/>
            <a:ext cx="491331" cy="3044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D77FEDDF-D087-B3BC-0381-DAAC6E2F22BA}"/>
              </a:ext>
            </a:extLst>
          </p:cNvPr>
          <p:cNvCxnSpPr>
            <a:cxnSpLocks/>
          </p:cNvCxnSpPr>
          <p:nvPr/>
        </p:nvCxnSpPr>
        <p:spPr>
          <a:xfrm flipH="1">
            <a:off x="5398690" y="1806797"/>
            <a:ext cx="90838" cy="1589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6A2F6877-0294-81D5-FC88-B077E148DDF7}"/>
              </a:ext>
            </a:extLst>
          </p:cNvPr>
          <p:cNvCxnSpPr>
            <a:cxnSpLocks/>
          </p:cNvCxnSpPr>
          <p:nvPr/>
        </p:nvCxnSpPr>
        <p:spPr>
          <a:xfrm flipH="1">
            <a:off x="5373882" y="1965536"/>
            <a:ext cx="1985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72DE44D0-AEAB-0B91-CB0C-86145A144DE3}"/>
              </a:ext>
            </a:extLst>
          </p:cNvPr>
          <p:cNvCxnSpPr>
            <a:cxnSpLocks/>
          </p:cNvCxnSpPr>
          <p:nvPr/>
        </p:nvCxnSpPr>
        <p:spPr>
          <a:xfrm>
            <a:off x="5847582" y="1204446"/>
            <a:ext cx="0" cy="502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CD970166-2FD8-792B-2FBF-368E2136407A}"/>
              </a:ext>
            </a:extLst>
          </p:cNvPr>
          <p:cNvCxnSpPr>
            <a:cxnSpLocks/>
          </p:cNvCxnSpPr>
          <p:nvPr/>
        </p:nvCxnSpPr>
        <p:spPr>
          <a:xfrm>
            <a:off x="5847437" y="2817476"/>
            <a:ext cx="494657" cy="0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5" name="TextBox 22">
                <a:extLst>
                  <a:ext uri="{FF2B5EF4-FFF2-40B4-BE49-F238E27FC236}">
                    <a16:creationId xmlns:a16="http://schemas.microsoft.com/office/drawing/2014/main" id="{5535615B-8B9B-962A-CB93-91F66059C9FB}"/>
                  </a:ext>
                </a:extLst>
              </p:cNvPr>
              <p:cNvSpPr txBox="1"/>
              <p:nvPr/>
            </p:nvSpPr>
            <p:spPr>
              <a:xfrm>
                <a:off x="85293" y="4242681"/>
                <a:ext cx="59915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5" name="TextBox 22">
                <a:extLst>
                  <a:ext uri="{FF2B5EF4-FFF2-40B4-BE49-F238E27FC236}">
                    <a16:creationId xmlns:a16="http://schemas.microsoft.com/office/drawing/2014/main" id="{5535615B-8B9B-962A-CB93-91F66059C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93" y="4242681"/>
                <a:ext cx="599155" cy="307777"/>
              </a:xfrm>
              <a:prstGeom prst="rect">
                <a:avLst/>
              </a:prstGeom>
              <a:blipFill>
                <a:blip r:embed="rId5"/>
                <a:stretch>
                  <a:fillRect l="-8163" r="-20408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7" name="TextBox 22">
                <a:extLst>
                  <a:ext uri="{FF2B5EF4-FFF2-40B4-BE49-F238E27FC236}">
                    <a16:creationId xmlns:a16="http://schemas.microsoft.com/office/drawing/2014/main" id="{436CD49F-0411-5B7C-2B12-BC008EE47E24}"/>
                  </a:ext>
                </a:extLst>
              </p:cNvPr>
              <p:cNvSpPr txBox="1"/>
              <p:nvPr/>
            </p:nvSpPr>
            <p:spPr>
              <a:xfrm>
                <a:off x="6213483" y="2478714"/>
                <a:ext cx="53149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7" name="TextBox 22">
                <a:extLst>
                  <a:ext uri="{FF2B5EF4-FFF2-40B4-BE49-F238E27FC236}">
                    <a16:creationId xmlns:a16="http://schemas.microsoft.com/office/drawing/2014/main" id="{436CD49F-0411-5B7C-2B12-BC008EE47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483" y="2478714"/>
                <a:ext cx="531499" cy="307777"/>
              </a:xfrm>
              <a:prstGeom prst="rect">
                <a:avLst/>
              </a:prstGeom>
              <a:blipFill>
                <a:blip r:embed="rId6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A49A668-03EC-B923-2470-9DE13F9B0C36}"/>
              </a:ext>
            </a:extLst>
          </p:cNvPr>
          <p:cNvCxnSpPr>
            <a:cxnSpLocks/>
          </p:cNvCxnSpPr>
          <p:nvPr/>
        </p:nvCxnSpPr>
        <p:spPr>
          <a:xfrm>
            <a:off x="609030" y="3293249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351898-B311-377F-4ADB-85509A9AF7BF}"/>
              </a:ext>
            </a:extLst>
          </p:cNvPr>
          <p:cNvCxnSpPr>
            <a:cxnSpLocks/>
          </p:cNvCxnSpPr>
          <p:nvPr/>
        </p:nvCxnSpPr>
        <p:spPr>
          <a:xfrm>
            <a:off x="718295" y="3382777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70CCF45-BC92-738B-1272-5C8D86898E5D}"/>
              </a:ext>
            </a:extLst>
          </p:cNvPr>
          <p:cNvCxnSpPr>
            <a:cxnSpLocks/>
          </p:cNvCxnSpPr>
          <p:nvPr/>
        </p:nvCxnSpPr>
        <p:spPr>
          <a:xfrm>
            <a:off x="619982" y="3864992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D3931F4-928A-6C02-1527-557AD6AFE6A9}"/>
              </a:ext>
            </a:extLst>
          </p:cNvPr>
          <p:cNvCxnSpPr>
            <a:cxnSpLocks/>
          </p:cNvCxnSpPr>
          <p:nvPr/>
        </p:nvCxnSpPr>
        <p:spPr>
          <a:xfrm>
            <a:off x="729247" y="3954520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8F5CB7-F86F-0BB3-F9BA-42114E66D0FC}"/>
              </a:ext>
            </a:extLst>
          </p:cNvPr>
          <p:cNvCxnSpPr>
            <a:cxnSpLocks/>
          </p:cNvCxnSpPr>
          <p:nvPr/>
        </p:nvCxnSpPr>
        <p:spPr>
          <a:xfrm>
            <a:off x="785304" y="4031322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1E8AA03-B563-EBBA-ACE0-9F6F8C504609}"/>
              </a:ext>
            </a:extLst>
          </p:cNvPr>
          <p:cNvCxnSpPr>
            <a:cxnSpLocks/>
          </p:cNvCxnSpPr>
          <p:nvPr/>
        </p:nvCxnSpPr>
        <p:spPr>
          <a:xfrm>
            <a:off x="826124" y="2778161"/>
            <a:ext cx="0" cy="502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2984C79-C812-5E66-67E4-D7DA2AA25586}"/>
              </a:ext>
            </a:extLst>
          </p:cNvPr>
          <p:cNvCxnSpPr>
            <a:cxnSpLocks/>
          </p:cNvCxnSpPr>
          <p:nvPr/>
        </p:nvCxnSpPr>
        <p:spPr>
          <a:xfrm>
            <a:off x="826124" y="3379845"/>
            <a:ext cx="0" cy="502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5997720-96D0-0885-AFEF-4C1D177F667B}"/>
              </a:ext>
            </a:extLst>
          </p:cNvPr>
          <p:cNvSpPr txBox="1"/>
          <p:nvPr/>
        </p:nvSpPr>
        <p:spPr>
          <a:xfrm>
            <a:off x="113618" y="3178955"/>
            <a:ext cx="482267" cy="30777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2V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AB1810-F426-B365-8156-76B0812CCCE4}"/>
              </a:ext>
            </a:extLst>
          </p:cNvPr>
          <p:cNvSpPr txBox="1"/>
          <p:nvPr/>
        </p:nvSpPr>
        <p:spPr>
          <a:xfrm>
            <a:off x="714302" y="-14988"/>
            <a:ext cx="5521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OPAMP-First analog computer</a:t>
            </a:r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D80EA23E-C27C-1268-26BB-30F25BCC6591}"/>
              </a:ext>
            </a:extLst>
          </p:cNvPr>
          <p:cNvSpPr/>
          <p:nvPr/>
        </p:nvSpPr>
        <p:spPr>
          <a:xfrm flipH="1">
            <a:off x="3233357" y="3322559"/>
            <a:ext cx="10095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E6279C-AB0B-A5D3-A9AD-27ECD09AD115}"/>
              </a:ext>
            </a:extLst>
          </p:cNvPr>
          <p:cNvSpPr txBox="1"/>
          <p:nvPr/>
        </p:nvSpPr>
        <p:spPr>
          <a:xfrm>
            <a:off x="6169107" y="2973408"/>
            <a:ext cx="482267" cy="30777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2V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5FFD21-52EC-B994-0128-DC3A49CD37EC}"/>
              </a:ext>
            </a:extLst>
          </p:cNvPr>
          <p:cNvSpPr txBox="1"/>
          <p:nvPr/>
        </p:nvSpPr>
        <p:spPr>
          <a:xfrm>
            <a:off x="2901918" y="2156765"/>
            <a:ext cx="4382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B54E60-81FF-D23C-E18B-3A5A82FAD2FB}"/>
              </a:ext>
            </a:extLst>
          </p:cNvPr>
          <p:cNvSpPr txBox="1"/>
          <p:nvPr/>
        </p:nvSpPr>
        <p:spPr>
          <a:xfrm flipH="1">
            <a:off x="4590443" y="1905017"/>
            <a:ext cx="4750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DE5F00-C6D9-B612-92C4-33F5848909F8}"/>
              </a:ext>
            </a:extLst>
          </p:cNvPr>
          <p:cNvSpPr txBox="1"/>
          <p:nvPr/>
        </p:nvSpPr>
        <p:spPr>
          <a:xfrm flipH="1">
            <a:off x="5444109" y="1321341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4666BD-F0BD-6B8A-89F7-315794E94946}"/>
              </a:ext>
            </a:extLst>
          </p:cNvPr>
          <p:cNvSpPr txBox="1"/>
          <p:nvPr/>
        </p:nvSpPr>
        <p:spPr>
          <a:xfrm flipH="1">
            <a:off x="5391248" y="2800725"/>
            <a:ext cx="4750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8FA1A9-DF80-7234-58C7-0FC7E9BD8DE9}"/>
              </a:ext>
            </a:extLst>
          </p:cNvPr>
          <p:cNvSpPr txBox="1"/>
          <p:nvPr/>
        </p:nvSpPr>
        <p:spPr>
          <a:xfrm>
            <a:off x="2815676" y="3418004"/>
            <a:ext cx="569102" cy="30777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1.5V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276134F-E1CF-9B4E-7275-04E097F73413}"/>
                  </a:ext>
                </a:extLst>
              </p:cNvPr>
              <p:cNvSpPr txBox="1"/>
              <p:nvPr/>
            </p:nvSpPr>
            <p:spPr>
              <a:xfrm>
                <a:off x="2893500" y="3934904"/>
                <a:ext cx="48226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276134F-E1CF-9B4E-7275-04E097F73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500" y="3934904"/>
                <a:ext cx="482267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52EAA88-944B-B661-017F-8747AB5364B6}"/>
                  </a:ext>
                </a:extLst>
              </p:cNvPr>
              <p:cNvSpPr txBox="1"/>
              <p:nvPr/>
            </p:nvSpPr>
            <p:spPr>
              <a:xfrm>
                <a:off x="1493478" y="1501903"/>
                <a:ext cx="48226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52EAA88-944B-B661-017F-8747AB536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478" y="1501903"/>
                <a:ext cx="482267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1BC3ECC-820C-61C6-B249-8A740BC05030}"/>
              </a:ext>
            </a:extLst>
          </p:cNvPr>
          <p:cNvCxnSpPr>
            <a:cxnSpLocks/>
          </p:cNvCxnSpPr>
          <p:nvPr/>
        </p:nvCxnSpPr>
        <p:spPr>
          <a:xfrm>
            <a:off x="3406321" y="1204061"/>
            <a:ext cx="0" cy="11215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2CC57A9-AF35-9FD4-2EA8-CD9F42B5FF44}"/>
              </a:ext>
            </a:extLst>
          </p:cNvPr>
          <p:cNvSpPr txBox="1"/>
          <p:nvPr/>
        </p:nvSpPr>
        <p:spPr>
          <a:xfrm>
            <a:off x="1661324" y="2575282"/>
            <a:ext cx="5296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317FEAF-9F5F-72D3-39EF-D40E0BB4C0B2}"/>
              </a:ext>
            </a:extLst>
          </p:cNvPr>
          <p:cNvSpPr txBox="1"/>
          <p:nvPr/>
        </p:nvSpPr>
        <p:spPr>
          <a:xfrm>
            <a:off x="3185661" y="2680341"/>
            <a:ext cx="5296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C155D34-8BE6-9332-A37F-635075239565}"/>
              </a:ext>
            </a:extLst>
          </p:cNvPr>
          <p:cNvSpPr txBox="1"/>
          <p:nvPr/>
        </p:nvSpPr>
        <p:spPr>
          <a:xfrm>
            <a:off x="5518928" y="1977052"/>
            <a:ext cx="5296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EC1D6ED-5B23-BDBA-A101-6DB477368F4B}"/>
              </a:ext>
            </a:extLst>
          </p:cNvPr>
          <p:cNvSpPr txBox="1"/>
          <p:nvPr/>
        </p:nvSpPr>
        <p:spPr>
          <a:xfrm flipH="1">
            <a:off x="5573084" y="1687770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EE01291-B0FF-3E07-FAF0-4995139644E7}"/>
              </a:ext>
            </a:extLst>
          </p:cNvPr>
          <p:cNvSpPr txBox="1"/>
          <p:nvPr/>
        </p:nvSpPr>
        <p:spPr>
          <a:xfrm flipH="1">
            <a:off x="4935424" y="2123602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7CBD7EA-2125-91FE-8C53-61D105D9E5D6}"/>
              </a:ext>
            </a:extLst>
          </p:cNvPr>
          <p:cNvSpPr txBox="1"/>
          <p:nvPr/>
        </p:nvSpPr>
        <p:spPr>
          <a:xfrm flipH="1">
            <a:off x="5566321" y="2280950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2901875-BDFC-A687-A8A0-E1BED7619553}"/>
                  </a:ext>
                </a:extLst>
              </p:cNvPr>
              <p:cNvSpPr txBox="1"/>
              <p:nvPr/>
            </p:nvSpPr>
            <p:spPr>
              <a:xfrm>
                <a:off x="5352601" y="3094048"/>
                <a:ext cx="48226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2901875-BDFC-A687-A8A0-E1BED7619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601" y="3094048"/>
                <a:ext cx="482267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5E24A7F7-542A-6955-C495-5B4162129CF0}"/>
              </a:ext>
            </a:extLst>
          </p:cNvPr>
          <p:cNvSpPr txBox="1"/>
          <p:nvPr/>
        </p:nvSpPr>
        <p:spPr>
          <a:xfrm>
            <a:off x="134118" y="626599"/>
            <a:ext cx="5384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>
                <a:highlight>
                  <a:srgbClr val="00FF00"/>
                </a:highlight>
              </a:rPr>
              <a:t>Assumed voltage at B2 is more than 2V </a:t>
            </a:r>
            <a:r>
              <a:rPr lang="en-US" sz="1800" b="1" dirty="0" err="1">
                <a:highlight>
                  <a:srgbClr val="00FF00"/>
                </a:highlight>
              </a:rPr>
              <a:t>ie</a:t>
            </a:r>
            <a:r>
              <a:rPr lang="en-US" sz="1800" b="1" dirty="0">
                <a:highlight>
                  <a:srgbClr val="00FF00"/>
                </a:highlight>
              </a:rPr>
              <a:t> 2.1V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DF5F5D4-5BF9-DAC6-382F-097EB9F12FC0}"/>
              </a:ext>
            </a:extLst>
          </p:cNvPr>
          <p:cNvSpPr txBox="1"/>
          <p:nvPr/>
        </p:nvSpPr>
        <p:spPr>
          <a:xfrm>
            <a:off x="4516217" y="2474452"/>
            <a:ext cx="569102" cy="30777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2.1V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CCFF9FC-3983-652C-27CD-9198EEEB038C}"/>
                  </a:ext>
                </a:extLst>
              </p:cNvPr>
              <p:cNvSpPr txBox="1"/>
              <p:nvPr/>
            </p:nvSpPr>
            <p:spPr>
              <a:xfrm>
                <a:off x="6209524" y="673061"/>
                <a:ext cx="2877493" cy="73866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/>
                  <a:t>Enormous current will flow though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dirty="0"/>
                  <a:t> hence voltage at E2 will increase and will become 1.5 V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CCFF9FC-3983-652C-27CD-9198EEEB0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524" y="673061"/>
                <a:ext cx="2877493" cy="738664"/>
              </a:xfrm>
              <a:prstGeom prst="rect">
                <a:avLst/>
              </a:prstGeom>
              <a:blipFill>
                <a:blip r:embed="rId10"/>
                <a:stretch>
                  <a:fillRect l="-636" t="-820" r="-636" b="-7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7B77E8AC-742E-F03F-5490-59C36CE4B3BE}"/>
              </a:ext>
            </a:extLst>
          </p:cNvPr>
          <p:cNvSpPr txBox="1"/>
          <p:nvPr/>
        </p:nvSpPr>
        <p:spPr>
          <a:xfrm>
            <a:off x="6223866" y="1463732"/>
            <a:ext cx="2877493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The T1 is not going to conduct anymore because the base emitter voltage of T1 is 0.5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073B4C4-FBB0-7C20-7695-D4FAA1AE11EF}"/>
                  </a:ext>
                </a:extLst>
              </p:cNvPr>
              <p:cNvSpPr txBox="1"/>
              <p:nvPr/>
            </p:nvSpPr>
            <p:spPr>
              <a:xfrm>
                <a:off x="6774170" y="2238977"/>
                <a:ext cx="2312847" cy="73866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/>
                  <a:t>Hence no current will flow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voltage across it will be zero.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073B4C4-FBB0-7C20-7695-D4FAA1AE1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170" y="2238977"/>
                <a:ext cx="2312847" cy="738664"/>
              </a:xfrm>
              <a:prstGeom prst="rect">
                <a:avLst/>
              </a:prstGeom>
              <a:blipFill>
                <a:blip r:embed="rId11"/>
                <a:stretch>
                  <a:fillRect l="-789" t="-826" r="-526" b="-8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9E1F19B0-A116-1A7D-0E36-AD2A7CE360A4}"/>
              </a:ext>
            </a:extLst>
          </p:cNvPr>
          <p:cNvSpPr txBox="1"/>
          <p:nvPr/>
        </p:nvSpPr>
        <p:spPr>
          <a:xfrm>
            <a:off x="6784824" y="3083362"/>
            <a:ext cx="2312847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Indicating base-emitter voltage of T3 is zero hence T3 is not going to conduct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CCB2D7D-B914-E954-A0D3-977DEBD250B9}"/>
              </a:ext>
            </a:extLst>
          </p:cNvPr>
          <p:cNvSpPr txBox="1"/>
          <p:nvPr/>
        </p:nvSpPr>
        <p:spPr>
          <a:xfrm>
            <a:off x="6408982" y="3882183"/>
            <a:ext cx="267803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Hence C3 will decrease </a:t>
            </a:r>
            <a:r>
              <a:rPr lang="en-US" dirty="0">
                <a:sym typeface="Wingdings" panose="05000000000000000000" pitchFamily="2" charset="2"/>
              </a:rPr>
              <a:t> B2 will decrease.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101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9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CE3AE09-8828-F5A8-AB1F-8F08D081D1D1}"/>
              </a:ext>
            </a:extLst>
          </p:cNvPr>
          <p:cNvSpPr/>
          <p:nvPr/>
        </p:nvSpPr>
        <p:spPr>
          <a:xfrm>
            <a:off x="1262187" y="2238977"/>
            <a:ext cx="1094766" cy="1057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6955F6-26AA-9D20-8B05-1E41FA816D62}"/>
              </a:ext>
            </a:extLst>
          </p:cNvPr>
          <p:cNvCxnSpPr>
            <a:cxnSpLocks/>
          </p:cNvCxnSpPr>
          <p:nvPr/>
        </p:nvCxnSpPr>
        <p:spPr>
          <a:xfrm>
            <a:off x="1594214" y="2386290"/>
            <a:ext cx="0" cy="76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2C5C90-01D7-29D7-35E5-14F234E4A8A0}"/>
              </a:ext>
            </a:extLst>
          </p:cNvPr>
          <p:cNvCxnSpPr>
            <a:cxnSpLocks/>
          </p:cNvCxnSpPr>
          <p:nvPr/>
        </p:nvCxnSpPr>
        <p:spPr>
          <a:xfrm flipH="1">
            <a:off x="1594214" y="2290139"/>
            <a:ext cx="446028" cy="344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824794-3F9D-10F9-8A35-4231D78C5109}"/>
              </a:ext>
            </a:extLst>
          </p:cNvPr>
          <p:cNvCxnSpPr>
            <a:cxnSpLocks/>
          </p:cNvCxnSpPr>
          <p:nvPr/>
        </p:nvCxnSpPr>
        <p:spPr>
          <a:xfrm flipH="1" flipV="1">
            <a:off x="1594214" y="2931157"/>
            <a:ext cx="489362" cy="3044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430D06-1352-29A5-81F8-26A4CA630B94}"/>
              </a:ext>
            </a:extLst>
          </p:cNvPr>
          <p:cNvCxnSpPr>
            <a:cxnSpLocks/>
          </p:cNvCxnSpPr>
          <p:nvPr/>
        </p:nvCxnSpPr>
        <p:spPr>
          <a:xfrm flipH="1" flipV="1">
            <a:off x="1872310" y="3187957"/>
            <a:ext cx="211265" cy="476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267BD7-1BFB-BF2C-EF1A-CC4F738E9A87}"/>
              </a:ext>
            </a:extLst>
          </p:cNvPr>
          <p:cNvCxnSpPr>
            <a:cxnSpLocks/>
          </p:cNvCxnSpPr>
          <p:nvPr/>
        </p:nvCxnSpPr>
        <p:spPr>
          <a:xfrm flipH="1" flipV="1">
            <a:off x="1975745" y="3066530"/>
            <a:ext cx="116990" cy="1681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BC6ACE-104A-28C2-3115-8438BD01779A}"/>
              </a:ext>
            </a:extLst>
          </p:cNvPr>
          <p:cNvCxnSpPr>
            <a:cxnSpLocks/>
          </p:cNvCxnSpPr>
          <p:nvPr/>
        </p:nvCxnSpPr>
        <p:spPr>
          <a:xfrm>
            <a:off x="818106" y="2782229"/>
            <a:ext cx="763539" cy="145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C2C310-0ED0-752E-5167-3CB0A715F3B8}"/>
              </a:ext>
            </a:extLst>
          </p:cNvPr>
          <p:cNvCxnSpPr>
            <a:cxnSpLocks/>
          </p:cNvCxnSpPr>
          <p:nvPr/>
        </p:nvCxnSpPr>
        <p:spPr>
          <a:xfrm>
            <a:off x="2103514" y="3390815"/>
            <a:ext cx="12702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A61ECF4-D41C-BFC5-A72E-BB87D48F0528}"/>
              </a:ext>
            </a:extLst>
          </p:cNvPr>
          <p:cNvCxnSpPr>
            <a:cxnSpLocks/>
            <a:endCxn id="109" idx="6"/>
          </p:cNvCxnSpPr>
          <p:nvPr/>
        </p:nvCxnSpPr>
        <p:spPr>
          <a:xfrm>
            <a:off x="2094626" y="3207257"/>
            <a:ext cx="95452" cy="1464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F9D073-4A57-6401-A0BD-E57DA8E58D46}"/>
              </a:ext>
            </a:extLst>
          </p:cNvPr>
          <p:cNvGrpSpPr/>
          <p:nvPr/>
        </p:nvGrpSpPr>
        <p:grpSpPr>
          <a:xfrm rot="5400000">
            <a:off x="1516107" y="1614335"/>
            <a:ext cx="1091826" cy="272050"/>
            <a:chOff x="4676775" y="1682364"/>
            <a:chExt cx="1619250" cy="693028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74131D7-4933-2B2B-177C-8DBC65D5A0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E4E4182-4321-443F-C559-0F2EBA6A544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56F6172-8ECC-F15B-F93D-7D4807D395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CDEC16A-91B7-3F37-379C-06D2F105FC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0ED2E3C-6382-5B68-F90C-02B5CE56166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6B2F0D3-E711-258F-B8B8-53C889A0C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7B0D2F4-1CAA-593D-1FB6-AADF49C867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94311B2-3CF1-432B-78A9-E754B8DD8A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A673DF7-369A-1E28-5BF0-AFC4810994C3}"/>
              </a:ext>
            </a:extLst>
          </p:cNvPr>
          <p:cNvCxnSpPr>
            <a:cxnSpLocks/>
          </p:cNvCxnSpPr>
          <p:nvPr/>
        </p:nvCxnSpPr>
        <p:spPr>
          <a:xfrm>
            <a:off x="818106" y="1212567"/>
            <a:ext cx="5029476" cy="0"/>
          </a:xfrm>
          <a:prstGeom prst="line">
            <a:avLst/>
          </a:prstGeom>
          <a:ln w="28575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874A012-FBD6-39BB-CCD3-DBEA4A37893B}"/>
              </a:ext>
            </a:extLst>
          </p:cNvPr>
          <p:cNvCxnSpPr>
            <a:cxnSpLocks/>
          </p:cNvCxnSpPr>
          <p:nvPr/>
        </p:nvCxnSpPr>
        <p:spPr>
          <a:xfrm>
            <a:off x="2031311" y="2180285"/>
            <a:ext cx="1241461" cy="0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F2E1534-588B-AD1F-0F2F-C663ADE45BBE}"/>
              </a:ext>
            </a:extLst>
          </p:cNvPr>
          <p:cNvGrpSpPr/>
          <p:nvPr/>
        </p:nvGrpSpPr>
        <p:grpSpPr>
          <a:xfrm rot="5400000">
            <a:off x="5317196" y="3049902"/>
            <a:ext cx="1091826" cy="288092"/>
            <a:chOff x="4676775" y="1682364"/>
            <a:chExt cx="1619250" cy="693028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9289580-DC7E-E422-C784-9C566CB83F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359E390-0A29-E572-6132-B4FAAEB6874D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AF2BA2F-A653-FC41-4CEE-E4F4DBF3EC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048CF64-5225-9C1B-37E5-BE9DC26DDC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62BC27E-AE61-ACFF-441B-E844CF7F98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ABC4838-86F4-D72F-6D9A-586D5D4C4B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156B7AE-5A4F-D61C-4526-B76800CF80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A10AC43-659B-EA78-76F1-2AC9C54895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2">
                <a:extLst>
                  <a:ext uri="{FF2B5EF4-FFF2-40B4-BE49-F238E27FC236}">
                    <a16:creationId xmlns:a16="http://schemas.microsoft.com/office/drawing/2014/main" id="{5E99B9E2-52DE-2EBB-D7DD-999562BB518B}"/>
                  </a:ext>
                </a:extLst>
              </p:cNvPr>
              <p:cNvSpPr txBox="1"/>
              <p:nvPr/>
            </p:nvSpPr>
            <p:spPr>
              <a:xfrm>
                <a:off x="50793" y="1049895"/>
                <a:ext cx="707854" cy="308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+15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2">
                <a:extLst>
                  <a:ext uri="{FF2B5EF4-FFF2-40B4-BE49-F238E27FC236}">
                    <a16:creationId xmlns:a16="http://schemas.microsoft.com/office/drawing/2014/main" id="{5E99B9E2-52DE-2EBB-D7DD-999562BB5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3" y="1049895"/>
                <a:ext cx="707854" cy="308332"/>
              </a:xfrm>
              <a:prstGeom prst="rect">
                <a:avLst/>
              </a:prstGeom>
              <a:blipFill>
                <a:blip r:embed="rId4"/>
                <a:stretch>
                  <a:fillRect l="-7759" r="-689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TextBox 105">
            <a:extLst>
              <a:ext uri="{FF2B5EF4-FFF2-40B4-BE49-F238E27FC236}">
                <a16:creationId xmlns:a16="http://schemas.microsoft.com/office/drawing/2014/main" id="{D538471E-C80A-7689-3701-97B50802CAF2}"/>
              </a:ext>
            </a:extLst>
          </p:cNvPr>
          <p:cNvSpPr txBox="1"/>
          <p:nvPr/>
        </p:nvSpPr>
        <p:spPr>
          <a:xfrm>
            <a:off x="1551776" y="1987966"/>
            <a:ext cx="4382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02AD1F9-685F-DD2E-B501-C2814431FA7E}"/>
              </a:ext>
            </a:extLst>
          </p:cNvPr>
          <p:cNvSpPr txBox="1"/>
          <p:nvPr/>
        </p:nvSpPr>
        <p:spPr>
          <a:xfrm>
            <a:off x="2202367" y="3094048"/>
            <a:ext cx="4326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FD156E20-3E25-70EE-A33E-C2ACEA3CB5D9}"/>
              </a:ext>
            </a:extLst>
          </p:cNvPr>
          <p:cNvSpPr txBox="1"/>
          <p:nvPr/>
        </p:nvSpPr>
        <p:spPr>
          <a:xfrm>
            <a:off x="793399" y="2488333"/>
            <a:ext cx="4822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B1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D6D58D88-D78D-64C2-5B93-316E383A60EC}"/>
              </a:ext>
            </a:extLst>
          </p:cNvPr>
          <p:cNvSpPr/>
          <p:nvPr/>
        </p:nvSpPr>
        <p:spPr>
          <a:xfrm>
            <a:off x="2087582" y="3302471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817B23EB-2CC1-F75E-0F88-9BC70244045C}"/>
              </a:ext>
            </a:extLst>
          </p:cNvPr>
          <p:cNvSpPr/>
          <p:nvPr/>
        </p:nvSpPr>
        <p:spPr>
          <a:xfrm>
            <a:off x="1980725" y="2113303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54C567D-C3FE-4515-1E40-126B049D8F21}"/>
              </a:ext>
            </a:extLst>
          </p:cNvPr>
          <p:cNvSpPr/>
          <p:nvPr/>
        </p:nvSpPr>
        <p:spPr>
          <a:xfrm>
            <a:off x="774033" y="2736970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19B64FC3-434C-F1F3-6373-B35D8CDDA45D}"/>
              </a:ext>
            </a:extLst>
          </p:cNvPr>
          <p:cNvCxnSpPr>
            <a:cxnSpLocks/>
          </p:cNvCxnSpPr>
          <p:nvPr/>
        </p:nvCxnSpPr>
        <p:spPr>
          <a:xfrm>
            <a:off x="5835310" y="3663659"/>
            <a:ext cx="0" cy="7683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6ED7A2C9-26D1-D8C1-70AC-78E6197AB27B}"/>
              </a:ext>
            </a:extLst>
          </p:cNvPr>
          <p:cNvCxnSpPr>
            <a:cxnSpLocks/>
          </p:cNvCxnSpPr>
          <p:nvPr/>
        </p:nvCxnSpPr>
        <p:spPr>
          <a:xfrm>
            <a:off x="793399" y="4434598"/>
            <a:ext cx="5066683" cy="0"/>
          </a:xfrm>
          <a:prstGeom prst="line">
            <a:avLst/>
          </a:prstGeom>
          <a:ln w="28575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1CE1B9BB-5BC6-6654-75CC-31DCFBD86E8E}"/>
              </a:ext>
            </a:extLst>
          </p:cNvPr>
          <p:cNvSpPr/>
          <p:nvPr/>
        </p:nvSpPr>
        <p:spPr>
          <a:xfrm flipH="1">
            <a:off x="3077345" y="2266948"/>
            <a:ext cx="1078322" cy="1057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20ACD0D-3D2A-8316-79CF-C3311FC0C80F}"/>
              </a:ext>
            </a:extLst>
          </p:cNvPr>
          <p:cNvCxnSpPr>
            <a:cxnSpLocks/>
          </p:cNvCxnSpPr>
          <p:nvPr/>
        </p:nvCxnSpPr>
        <p:spPr>
          <a:xfrm flipH="1">
            <a:off x="3828628" y="2414261"/>
            <a:ext cx="0" cy="76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AEEEB7C-459F-46D7-FDB0-5E527EE6A594}"/>
              </a:ext>
            </a:extLst>
          </p:cNvPr>
          <p:cNvCxnSpPr>
            <a:cxnSpLocks/>
          </p:cNvCxnSpPr>
          <p:nvPr/>
        </p:nvCxnSpPr>
        <p:spPr>
          <a:xfrm>
            <a:off x="3389299" y="2318110"/>
            <a:ext cx="439329" cy="344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7CEA427-FB2F-CF8A-1F2E-37706EBEA0C4}"/>
              </a:ext>
            </a:extLst>
          </p:cNvPr>
          <p:cNvCxnSpPr>
            <a:cxnSpLocks/>
          </p:cNvCxnSpPr>
          <p:nvPr/>
        </p:nvCxnSpPr>
        <p:spPr>
          <a:xfrm flipV="1">
            <a:off x="3346616" y="2959128"/>
            <a:ext cx="482012" cy="3044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F68273-0E38-8485-F83A-6B46296202AF}"/>
              </a:ext>
            </a:extLst>
          </p:cNvPr>
          <p:cNvCxnSpPr>
            <a:cxnSpLocks/>
          </p:cNvCxnSpPr>
          <p:nvPr/>
        </p:nvCxnSpPr>
        <p:spPr>
          <a:xfrm flipV="1">
            <a:off x="3346617" y="3215928"/>
            <a:ext cx="208092" cy="476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950377D-D2AE-B4B8-63EC-4D12B00709AD}"/>
              </a:ext>
            </a:extLst>
          </p:cNvPr>
          <p:cNvCxnSpPr>
            <a:cxnSpLocks/>
          </p:cNvCxnSpPr>
          <p:nvPr/>
        </p:nvCxnSpPr>
        <p:spPr>
          <a:xfrm flipV="1">
            <a:off x="3337594" y="3094501"/>
            <a:ext cx="115233" cy="1681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728418E-A32B-10E2-C1B4-2397D2313647}"/>
              </a:ext>
            </a:extLst>
          </p:cNvPr>
          <p:cNvCxnSpPr>
            <a:cxnSpLocks/>
          </p:cNvCxnSpPr>
          <p:nvPr/>
        </p:nvCxnSpPr>
        <p:spPr>
          <a:xfrm flipH="1">
            <a:off x="3841008" y="2824721"/>
            <a:ext cx="4613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A5AD307A-6D3C-E5A8-5ECB-C03126347CE7}"/>
              </a:ext>
            </a:extLst>
          </p:cNvPr>
          <p:cNvCxnSpPr>
            <a:cxnSpLocks/>
          </p:cNvCxnSpPr>
          <p:nvPr/>
        </p:nvCxnSpPr>
        <p:spPr>
          <a:xfrm flipH="1" flipV="1">
            <a:off x="3832999" y="2818792"/>
            <a:ext cx="2066498" cy="19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A2803A58-2651-5BA0-B61F-04517AA1072A}"/>
              </a:ext>
            </a:extLst>
          </p:cNvPr>
          <p:cNvGrpSpPr/>
          <p:nvPr/>
        </p:nvGrpSpPr>
        <p:grpSpPr>
          <a:xfrm rot="16200000" flipH="1">
            <a:off x="2219609" y="3774626"/>
            <a:ext cx="1030293" cy="289652"/>
            <a:chOff x="4676775" y="1682364"/>
            <a:chExt cx="1619250" cy="693028"/>
          </a:xfrm>
        </p:grpSpPr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D40EDF2D-DBBA-0883-F8E7-2901329EF1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96CC507B-5EC5-F3F5-C4AD-EDB293D0B9B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60A78721-54D7-E142-74B2-6742597DFF5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6468EF77-7F49-123A-EF39-88060B81D1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5736E0F9-F6ED-29A0-4E01-E63973A18E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1517D099-221A-85DB-C341-BBB07DBB06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6C0DD403-64CD-A75E-5FAB-DD4BE9F027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1A72B3F8-F845-36F5-6433-92022832A8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1" name="TextBox 190">
            <a:extLst>
              <a:ext uri="{FF2B5EF4-FFF2-40B4-BE49-F238E27FC236}">
                <a16:creationId xmlns:a16="http://schemas.microsoft.com/office/drawing/2014/main" id="{609CA4ED-A28E-5A80-0F3B-D26F83D41F5A}"/>
              </a:ext>
            </a:extLst>
          </p:cNvPr>
          <p:cNvSpPr txBox="1"/>
          <p:nvPr/>
        </p:nvSpPr>
        <p:spPr>
          <a:xfrm flipH="1">
            <a:off x="2791060" y="3091414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E2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5DF5FEFE-73BC-DB7E-6443-B9629AEECFF8}"/>
              </a:ext>
            </a:extLst>
          </p:cNvPr>
          <p:cNvSpPr txBox="1"/>
          <p:nvPr/>
        </p:nvSpPr>
        <p:spPr>
          <a:xfrm flipH="1">
            <a:off x="4142391" y="2516304"/>
            <a:ext cx="4750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B2</a:t>
            </a:r>
          </a:p>
        </p:txBody>
      </p: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E4530D6D-3275-F00A-B39D-2D2708E73600}"/>
              </a:ext>
            </a:extLst>
          </p:cNvPr>
          <p:cNvCxnSpPr>
            <a:cxnSpLocks/>
          </p:cNvCxnSpPr>
          <p:nvPr/>
        </p:nvCxnSpPr>
        <p:spPr>
          <a:xfrm flipH="1">
            <a:off x="3272770" y="3219709"/>
            <a:ext cx="109978" cy="1856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Freeform: Shape 315">
            <a:extLst>
              <a:ext uri="{FF2B5EF4-FFF2-40B4-BE49-F238E27FC236}">
                <a16:creationId xmlns:a16="http://schemas.microsoft.com/office/drawing/2014/main" id="{36E0717A-CE2D-C39B-35B6-85A1E0A4007C}"/>
              </a:ext>
            </a:extLst>
          </p:cNvPr>
          <p:cNvSpPr/>
          <p:nvPr/>
        </p:nvSpPr>
        <p:spPr>
          <a:xfrm>
            <a:off x="3272772" y="2081675"/>
            <a:ext cx="272111" cy="90769"/>
          </a:xfrm>
          <a:custGeom>
            <a:avLst/>
            <a:gdLst>
              <a:gd name="connsiteX0" fmla="*/ 0 w 302079"/>
              <a:gd name="connsiteY0" fmla="*/ 97971 h 97971"/>
              <a:gd name="connsiteX1" fmla="*/ 179615 w 302079"/>
              <a:gd name="connsiteY1" fmla="*/ 0 h 97971"/>
              <a:gd name="connsiteX2" fmla="*/ 302079 w 302079"/>
              <a:gd name="connsiteY2" fmla="*/ 97971 h 9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2079" h="97971">
                <a:moveTo>
                  <a:pt x="0" y="97971"/>
                </a:moveTo>
                <a:cubicBezTo>
                  <a:pt x="64634" y="48985"/>
                  <a:pt x="129269" y="0"/>
                  <a:pt x="179615" y="0"/>
                </a:cubicBezTo>
                <a:cubicBezTo>
                  <a:pt x="229961" y="0"/>
                  <a:pt x="277586" y="77560"/>
                  <a:pt x="302079" y="97971"/>
                </a:cubicBezTo>
              </a:path>
            </a:pathLst>
          </a:cu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9995861B-27A0-5E87-8589-2D7198D1962C}"/>
              </a:ext>
            </a:extLst>
          </p:cNvPr>
          <p:cNvCxnSpPr>
            <a:cxnSpLocks/>
          </p:cNvCxnSpPr>
          <p:nvPr/>
        </p:nvCxnSpPr>
        <p:spPr>
          <a:xfrm>
            <a:off x="3534936" y="2160334"/>
            <a:ext cx="1816378" cy="0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Oval 318">
            <a:extLst>
              <a:ext uri="{FF2B5EF4-FFF2-40B4-BE49-F238E27FC236}">
                <a16:creationId xmlns:a16="http://schemas.microsoft.com/office/drawing/2014/main" id="{E8D1D13A-2E4B-8E35-996C-601BF7B4C0C7}"/>
              </a:ext>
            </a:extLst>
          </p:cNvPr>
          <p:cNvSpPr/>
          <p:nvPr/>
        </p:nvSpPr>
        <p:spPr>
          <a:xfrm rot="10800000" flipH="1">
            <a:off x="5022888" y="1627168"/>
            <a:ext cx="1099172" cy="1057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320" name="Straight Connector 319">
            <a:extLst>
              <a:ext uri="{FF2B5EF4-FFF2-40B4-BE49-F238E27FC236}">
                <a16:creationId xmlns:a16="http://schemas.microsoft.com/office/drawing/2014/main" id="{B116B990-F4AF-803C-BDF4-32D0880EB9C3}"/>
              </a:ext>
            </a:extLst>
          </p:cNvPr>
          <p:cNvCxnSpPr>
            <a:cxnSpLocks/>
          </p:cNvCxnSpPr>
          <p:nvPr/>
        </p:nvCxnSpPr>
        <p:spPr>
          <a:xfrm rot="10800000" flipH="1">
            <a:off x="5356251" y="1774483"/>
            <a:ext cx="0" cy="76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2F95B6E7-F36E-9B12-4FF5-7B6BDE33F128}"/>
              </a:ext>
            </a:extLst>
          </p:cNvPr>
          <p:cNvCxnSpPr>
            <a:cxnSpLocks/>
          </p:cNvCxnSpPr>
          <p:nvPr/>
        </p:nvCxnSpPr>
        <p:spPr>
          <a:xfrm rot="10800000">
            <a:off x="5356251" y="2288905"/>
            <a:ext cx="447823" cy="344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E2154A57-0D2F-6997-84E9-C535D9D325BC}"/>
              </a:ext>
            </a:extLst>
          </p:cNvPr>
          <p:cNvCxnSpPr>
            <a:cxnSpLocks/>
          </p:cNvCxnSpPr>
          <p:nvPr/>
        </p:nvCxnSpPr>
        <p:spPr>
          <a:xfrm rot="10800000" flipV="1">
            <a:off x="5356251" y="1687913"/>
            <a:ext cx="491331" cy="3044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D77FEDDF-D087-B3BC-0381-DAAC6E2F22BA}"/>
              </a:ext>
            </a:extLst>
          </p:cNvPr>
          <p:cNvCxnSpPr>
            <a:cxnSpLocks/>
          </p:cNvCxnSpPr>
          <p:nvPr/>
        </p:nvCxnSpPr>
        <p:spPr>
          <a:xfrm flipH="1">
            <a:off x="5398690" y="1806797"/>
            <a:ext cx="90838" cy="1589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6A2F6877-0294-81D5-FC88-B077E148DDF7}"/>
              </a:ext>
            </a:extLst>
          </p:cNvPr>
          <p:cNvCxnSpPr>
            <a:cxnSpLocks/>
          </p:cNvCxnSpPr>
          <p:nvPr/>
        </p:nvCxnSpPr>
        <p:spPr>
          <a:xfrm flipH="1">
            <a:off x="5373882" y="1965536"/>
            <a:ext cx="1985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72DE44D0-AEAB-0B91-CB0C-86145A144DE3}"/>
              </a:ext>
            </a:extLst>
          </p:cNvPr>
          <p:cNvCxnSpPr>
            <a:cxnSpLocks/>
          </p:cNvCxnSpPr>
          <p:nvPr/>
        </p:nvCxnSpPr>
        <p:spPr>
          <a:xfrm>
            <a:off x="5847582" y="1204446"/>
            <a:ext cx="0" cy="502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CD970166-2FD8-792B-2FBF-368E2136407A}"/>
              </a:ext>
            </a:extLst>
          </p:cNvPr>
          <p:cNvCxnSpPr>
            <a:cxnSpLocks/>
          </p:cNvCxnSpPr>
          <p:nvPr/>
        </p:nvCxnSpPr>
        <p:spPr>
          <a:xfrm>
            <a:off x="5847437" y="2817476"/>
            <a:ext cx="494657" cy="0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5" name="TextBox 22">
                <a:extLst>
                  <a:ext uri="{FF2B5EF4-FFF2-40B4-BE49-F238E27FC236}">
                    <a16:creationId xmlns:a16="http://schemas.microsoft.com/office/drawing/2014/main" id="{5535615B-8B9B-962A-CB93-91F66059C9FB}"/>
                  </a:ext>
                </a:extLst>
              </p:cNvPr>
              <p:cNvSpPr txBox="1"/>
              <p:nvPr/>
            </p:nvSpPr>
            <p:spPr>
              <a:xfrm>
                <a:off x="85293" y="4242681"/>
                <a:ext cx="59915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5" name="TextBox 22">
                <a:extLst>
                  <a:ext uri="{FF2B5EF4-FFF2-40B4-BE49-F238E27FC236}">
                    <a16:creationId xmlns:a16="http://schemas.microsoft.com/office/drawing/2014/main" id="{5535615B-8B9B-962A-CB93-91F66059C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93" y="4242681"/>
                <a:ext cx="599155" cy="307777"/>
              </a:xfrm>
              <a:prstGeom prst="rect">
                <a:avLst/>
              </a:prstGeom>
              <a:blipFill>
                <a:blip r:embed="rId5"/>
                <a:stretch>
                  <a:fillRect l="-8163" r="-20408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7" name="TextBox 22">
                <a:extLst>
                  <a:ext uri="{FF2B5EF4-FFF2-40B4-BE49-F238E27FC236}">
                    <a16:creationId xmlns:a16="http://schemas.microsoft.com/office/drawing/2014/main" id="{436CD49F-0411-5B7C-2B12-BC008EE47E24}"/>
                  </a:ext>
                </a:extLst>
              </p:cNvPr>
              <p:cNvSpPr txBox="1"/>
              <p:nvPr/>
            </p:nvSpPr>
            <p:spPr>
              <a:xfrm>
                <a:off x="6213483" y="2478714"/>
                <a:ext cx="53149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7" name="TextBox 22">
                <a:extLst>
                  <a:ext uri="{FF2B5EF4-FFF2-40B4-BE49-F238E27FC236}">
                    <a16:creationId xmlns:a16="http://schemas.microsoft.com/office/drawing/2014/main" id="{436CD49F-0411-5B7C-2B12-BC008EE47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483" y="2478714"/>
                <a:ext cx="531499" cy="307777"/>
              </a:xfrm>
              <a:prstGeom prst="rect">
                <a:avLst/>
              </a:prstGeom>
              <a:blipFill>
                <a:blip r:embed="rId6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A49A668-03EC-B923-2470-9DE13F9B0C36}"/>
              </a:ext>
            </a:extLst>
          </p:cNvPr>
          <p:cNvCxnSpPr>
            <a:cxnSpLocks/>
          </p:cNvCxnSpPr>
          <p:nvPr/>
        </p:nvCxnSpPr>
        <p:spPr>
          <a:xfrm>
            <a:off x="609030" y="3293249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351898-B311-377F-4ADB-85509A9AF7BF}"/>
              </a:ext>
            </a:extLst>
          </p:cNvPr>
          <p:cNvCxnSpPr>
            <a:cxnSpLocks/>
          </p:cNvCxnSpPr>
          <p:nvPr/>
        </p:nvCxnSpPr>
        <p:spPr>
          <a:xfrm>
            <a:off x="718295" y="3382777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70CCF45-BC92-738B-1272-5C8D86898E5D}"/>
              </a:ext>
            </a:extLst>
          </p:cNvPr>
          <p:cNvCxnSpPr>
            <a:cxnSpLocks/>
          </p:cNvCxnSpPr>
          <p:nvPr/>
        </p:nvCxnSpPr>
        <p:spPr>
          <a:xfrm>
            <a:off x="619982" y="3864992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D3931F4-928A-6C02-1527-557AD6AFE6A9}"/>
              </a:ext>
            </a:extLst>
          </p:cNvPr>
          <p:cNvCxnSpPr>
            <a:cxnSpLocks/>
          </p:cNvCxnSpPr>
          <p:nvPr/>
        </p:nvCxnSpPr>
        <p:spPr>
          <a:xfrm>
            <a:off x="729247" y="3954520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8F5CB7-F86F-0BB3-F9BA-42114E66D0FC}"/>
              </a:ext>
            </a:extLst>
          </p:cNvPr>
          <p:cNvCxnSpPr>
            <a:cxnSpLocks/>
          </p:cNvCxnSpPr>
          <p:nvPr/>
        </p:nvCxnSpPr>
        <p:spPr>
          <a:xfrm>
            <a:off x="785304" y="4031322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1E8AA03-B563-EBBA-ACE0-9F6F8C504609}"/>
              </a:ext>
            </a:extLst>
          </p:cNvPr>
          <p:cNvCxnSpPr>
            <a:cxnSpLocks/>
          </p:cNvCxnSpPr>
          <p:nvPr/>
        </p:nvCxnSpPr>
        <p:spPr>
          <a:xfrm>
            <a:off x="826124" y="2778161"/>
            <a:ext cx="0" cy="502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2984C79-C812-5E66-67E4-D7DA2AA25586}"/>
              </a:ext>
            </a:extLst>
          </p:cNvPr>
          <p:cNvCxnSpPr>
            <a:cxnSpLocks/>
          </p:cNvCxnSpPr>
          <p:nvPr/>
        </p:nvCxnSpPr>
        <p:spPr>
          <a:xfrm>
            <a:off x="826124" y="3379845"/>
            <a:ext cx="0" cy="502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5997720-96D0-0885-AFEF-4C1D177F667B}"/>
              </a:ext>
            </a:extLst>
          </p:cNvPr>
          <p:cNvSpPr txBox="1"/>
          <p:nvPr/>
        </p:nvSpPr>
        <p:spPr>
          <a:xfrm>
            <a:off x="113618" y="3178955"/>
            <a:ext cx="482267" cy="30777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2V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AB1810-F426-B365-8156-76B0812CCCE4}"/>
              </a:ext>
            </a:extLst>
          </p:cNvPr>
          <p:cNvSpPr txBox="1"/>
          <p:nvPr/>
        </p:nvSpPr>
        <p:spPr>
          <a:xfrm>
            <a:off x="714302" y="-14988"/>
            <a:ext cx="5521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OPAMP-First analog computer</a:t>
            </a:r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D80EA23E-C27C-1268-26BB-30F25BCC6591}"/>
              </a:ext>
            </a:extLst>
          </p:cNvPr>
          <p:cNvSpPr/>
          <p:nvPr/>
        </p:nvSpPr>
        <p:spPr>
          <a:xfrm flipH="1">
            <a:off x="3233357" y="3322559"/>
            <a:ext cx="10095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E6279C-AB0B-A5D3-A9AD-27ECD09AD115}"/>
              </a:ext>
            </a:extLst>
          </p:cNvPr>
          <p:cNvSpPr txBox="1"/>
          <p:nvPr/>
        </p:nvSpPr>
        <p:spPr>
          <a:xfrm>
            <a:off x="6169107" y="2973408"/>
            <a:ext cx="482267" cy="30777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2V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5FFD21-52EC-B994-0128-DC3A49CD37EC}"/>
              </a:ext>
            </a:extLst>
          </p:cNvPr>
          <p:cNvSpPr txBox="1"/>
          <p:nvPr/>
        </p:nvSpPr>
        <p:spPr>
          <a:xfrm>
            <a:off x="2901918" y="2156765"/>
            <a:ext cx="4382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B54E60-81FF-D23C-E18B-3A5A82FAD2FB}"/>
              </a:ext>
            </a:extLst>
          </p:cNvPr>
          <p:cNvSpPr txBox="1"/>
          <p:nvPr/>
        </p:nvSpPr>
        <p:spPr>
          <a:xfrm flipH="1">
            <a:off x="4590443" y="1905017"/>
            <a:ext cx="4750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DE5F00-C6D9-B612-92C4-33F5848909F8}"/>
              </a:ext>
            </a:extLst>
          </p:cNvPr>
          <p:cNvSpPr txBox="1"/>
          <p:nvPr/>
        </p:nvSpPr>
        <p:spPr>
          <a:xfrm flipH="1">
            <a:off x="5444109" y="1321341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4666BD-F0BD-6B8A-89F7-315794E94946}"/>
              </a:ext>
            </a:extLst>
          </p:cNvPr>
          <p:cNvSpPr txBox="1"/>
          <p:nvPr/>
        </p:nvSpPr>
        <p:spPr>
          <a:xfrm flipH="1">
            <a:off x="5391248" y="2800725"/>
            <a:ext cx="4750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8FA1A9-DF80-7234-58C7-0FC7E9BD8DE9}"/>
              </a:ext>
            </a:extLst>
          </p:cNvPr>
          <p:cNvSpPr txBox="1"/>
          <p:nvPr/>
        </p:nvSpPr>
        <p:spPr>
          <a:xfrm>
            <a:off x="1973751" y="3449217"/>
            <a:ext cx="569102" cy="30777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1.4V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276134F-E1CF-9B4E-7275-04E097F73413}"/>
                  </a:ext>
                </a:extLst>
              </p:cNvPr>
              <p:cNvSpPr txBox="1"/>
              <p:nvPr/>
            </p:nvSpPr>
            <p:spPr>
              <a:xfrm>
                <a:off x="2893500" y="3934904"/>
                <a:ext cx="48226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276134F-E1CF-9B4E-7275-04E097F73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500" y="3934904"/>
                <a:ext cx="482267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52EAA88-944B-B661-017F-8747AB5364B6}"/>
                  </a:ext>
                </a:extLst>
              </p:cNvPr>
              <p:cNvSpPr txBox="1"/>
              <p:nvPr/>
            </p:nvSpPr>
            <p:spPr>
              <a:xfrm>
                <a:off x="1493478" y="1501903"/>
                <a:ext cx="48226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52EAA88-944B-B661-017F-8747AB536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478" y="1501903"/>
                <a:ext cx="482267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1BC3ECC-820C-61C6-B249-8A740BC05030}"/>
              </a:ext>
            </a:extLst>
          </p:cNvPr>
          <p:cNvCxnSpPr>
            <a:cxnSpLocks/>
          </p:cNvCxnSpPr>
          <p:nvPr/>
        </p:nvCxnSpPr>
        <p:spPr>
          <a:xfrm>
            <a:off x="3406321" y="1204061"/>
            <a:ext cx="0" cy="11215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2CC57A9-AF35-9FD4-2EA8-CD9F42B5FF44}"/>
              </a:ext>
            </a:extLst>
          </p:cNvPr>
          <p:cNvSpPr txBox="1"/>
          <p:nvPr/>
        </p:nvSpPr>
        <p:spPr>
          <a:xfrm>
            <a:off x="1661324" y="2575282"/>
            <a:ext cx="5296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317FEAF-9F5F-72D3-39EF-D40E0BB4C0B2}"/>
              </a:ext>
            </a:extLst>
          </p:cNvPr>
          <p:cNvSpPr txBox="1"/>
          <p:nvPr/>
        </p:nvSpPr>
        <p:spPr>
          <a:xfrm>
            <a:off x="3185661" y="2680341"/>
            <a:ext cx="5296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C155D34-8BE6-9332-A37F-635075239565}"/>
              </a:ext>
            </a:extLst>
          </p:cNvPr>
          <p:cNvSpPr txBox="1"/>
          <p:nvPr/>
        </p:nvSpPr>
        <p:spPr>
          <a:xfrm>
            <a:off x="5518928" y="1977052"/>
            <a:ext cx="5296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EC1D6ED-5B23-BDBA-A101-6DB477368F4B}"/>
              </a:ext>
            </a:extLst>
          </p:cNvPr>
          <p:cNvSpPr txBox="1"/>
          <p:nvPr/>
        </p:nvSpPr>
        <p:spPr>
          <a:xfrm flipH="1">
            <a:off x="5573084" y="1687770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EE01291-B0FF-3E07-FAF0-4995139644E7}"/>
              </a:ext>
            </a:extLst>
          </p:cNvPr>
          <p:cNvSpPr txBox="1"/>
          <p:nvPr/>
        </p:nvSpPr>
        <p:spPr>
          <a:xfrm flipH="1">
            <a:off x="4935424" y="2123602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7CBD7EA-2125-91FE-8C53-61D105D9E5D6}"/>
              </a:ext>
            </a:extLst>
          </p:cNvPr>
          <p:cNvSpPr txBox="1"/>
          <p:nvPr/>
        </p:nvSpPr>
        <p:spPr>
          <a:xfrm flipH="1">
            <a:off x="5566321" y="2280950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2901875-BDFC-A687-A8A0-E1BED7619553}"/>
                  </a:ext>
                </a:extLst>
              </p:cNvPr>
              <p:cNvSpPr txBox="1"/>
              <p:nvPr/>
            </p:nvSpPr>
            <p:spPr>
              <a:xfrm>
                <a:off x="5352601" y="3094048"/>
                <a:ext cx="48226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2901875-BDFC-A687-A8A0-E1BED7619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601" y="3094048"/>
                <a:ext cx="482267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5E24A7F7-542A-6955-C495-5B4162129CF0}"/>
              </a:ext>
            </a:extLst>
          </p:cNvPr>
          <p:cNvSpPr txBox="1"/>
          <p:nvPr/>
        </p:nvSpPr>
        <p:spPr>
          <a:xfrm>
            <a:off x="134117" y="626599"/>
            <a:ext cx="5863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>
                <a:highlight>
                  <a:srgbClr val="00FF00"/>
                </a:highlight>
              </a:rPr>
              <a:t>Assumed voltage at B2 is going to below 2V </a:t>
            </a:r>
            <a:r>
              <a:rPr lang="en-US" sz="1800" b="1" dirty="0" err="1">
                <a:highlight>
                  <a:srgbClr val="00FF00"/>
                </a:highlight>
              </a:rPr>
              <a:t>ie</a:t>
            </a:r>
            <a:r>
              <a:rPr lang="en-US" sz="1800" b="1" dirty="0">
                <a:highlight>
                  <a:srgbClr val="00FF00"/>
                </a:highlight>
              </a:rPr>
              <a:t> 1.9V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DF5F5D4-5BF9-DAC6-382F-097EB9F12FC0}"/>
              </a:ext>
            </a:extLst>
          </p:cNvPr>
          <p:cNvSpPr txBox="1"/>
          <p:nvPr/>
        </p:nvSpPr>
        <p:spPr>
          <a:xfrm>
            <a:off x="4516217" y="2474452"/>
            <a:ext cx="569102" cy="30777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1.9V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CCFF9FC-3983-652C-27CD-9198EEEB038C}"/>
              </a:ext>
            </a:extLst>
          </p:cNvPr>
          <p:cNvSpPr txBox="1"/>
          <p:nvPr/>
        </p:nvSpPr>
        <p:spPr>
          <a:xfrm>
            <a:off x="6209524" y="673061"/>
            <a:ext cx="287749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B1 is at 2V hence E1 will be at 1.4V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B77E8AC-742E-F03F-5490-59C36CE4B3BE}"/>
              </a:ext>
            </a:extLst>
          </p:cNvPr>
          <p:cNvSpPr txBox="1"/>
          <p:nvPr/>
        </p:nvSpPr>
        <p:spPr>
          <a:xfrm>
            <a:off x="6209281" y="1258885"/>
            <a:ext cx="2877493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Hence T2 is not going to conduct due to base-emitter voltage of 0.5V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073B4C4-FBB0-7C20-7695-D4FAA1AE11EF}"/>
                  </a:ext>
                </a:extLst>
              </p:cNvPr>
              <p:cNvSpPr txBox="1"/>
              <p:nvPr/>
            </p:nvSpPr>
            <p:spPr>
              <a:xfrm>
                <a:off x="6744982" y="2057273"/>
                <a:ext cx="2341792" cy="52322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/>
                  <a:t>Heavy current flows through T1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073B4C4-FBB0-7C20-7695-D4FAA1AE1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982" y="2057273"/>
                <a:ext cx="2341792" cy="523220"/>
              </a:xfrm>
              <a:prstGeom prst="rect">
                <a:avLst/>
              </a:prstGeom>
              <a:blipFill>
                <a:blip r:embed="rId10"/>
                <a:stretch>
                  <a:fillRect l="-779" t="-1163" r="-519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E1F19B0-A116-1A7D-0E36-AD2A7CE360A4}"/>
                  </a:ext>
                </a:extLst>
              </p:cNvPr>
              <p:cNvSpPr txBox="1"/>
              <p:nvPr/>
            </p:nvSpPr>
            <p:spPr>
              <a:xfrm>
                <a:off x="6761831" y="2659998"/>
                <a:ext cx="2312847" cy="73866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/>
                  <a:t>Voltage at C1 increases that increases B2 and C3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E1F19B0-A116-1A7D-0E36-AD2A7CE36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1831" y="2659998"/>
                <a:ext cx="2312847" cy="738664"/>
              </a:xfrm>
              <a:prstGeom prst="rect">
                <a:avLst/>
              </a:prstGeom>
              <a:blipFill>
                <a:blip r:embed="rId11"/>
                <a:stretch>
                  <a:fillRect l="-789" t="-820" r="-526" b="-7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2882794"/>
      </p:ext>
    </p:extLst>
  </p:cSld>
  <p:clrMapOvr>
    <a:masterClrMapping/>
  </p:clrMapOvr>
</p:sld>
</file>

<file path=ppt/theme/theme1.xml><?xml version="1.0" encoding="utf-8"?>
<a:theme xmlns:a="http://schemas.openxmlformats.org/drawingml/2006/main" name="Engineering Project Proposal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908269"/>
      </a:accent1>
      <a:accent2>
        <a:srgbClr val="212121"/>
      </a:accent2>
      <a:accent3>
        <a:srgbClr val="CFC3AC"/>
      </a:accent3>
      <a:accent4>
        <a:srgbClr val="976E26"/>
      </a:accent4>
      <a:accent5>
        <a:srgbClr val="927D59"/>
      </a:accent5>
      <a:accent6>
        <a:srgbClr val="584F3E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39738</TotalTime>
  <Words>892</Words>
  <Application>Microsoft Office PowerPoint</Application>
  <PresentationFormat>On-screen Show (16:9)</PresentationFormat>
  <Paragraphs>377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Livvic</vt:lpstr>
      <vt:lpstr>Arial</vt:lpstr>
      <vt:lpstr>Fira Sans Extra Condensed Medium</vt:lpstr>
      <vt:lpstr>Cambria Math</vt:lpstr>
      <vt:lpstr>Catamaran Light</vt:lpstr>
      <vt:lpstr>Engineering Project Proposal by Slidesgo</vt:lpstr>
      <vt:lpstr>EE204: Analog Circuits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 MEMS Actuation Based on Metal-Insulator Transition</dc:title>
  <dc:creator>黄橙子</dc:creator>
  <cp:lastModifiedBy>Sandip Mondal</cp:lastModifiedBy>
  <cp:revision>1168</cp:revision>
  <dcterms:modified xsi:type="dcterms:W3CDTF">2025-03-05T07:06:09Z</dcterms:modified>
</cp:coreProperties>
</file>