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458" r:id="rId2"/>
    <p:sldId id="462" r:id="rId3"/>
    <p:sldId id="461" r:id="rId4"/>
    <p:sldId id="459" r:id="rId5"/>
    <p:sldId id="266" r:id="rId6"/>
    <p:sldId id="267" r:id="rId7"/>
    <p:sldId id="268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722627-3A8E-402B-91EF-E3802ACC3F92}" v="19" dt="2025-02-07T05:38:30.0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harmendra Kumar Singh" userId="7bc29dc272e2a9c5" providerId="LiveId" clId="{F0722627-3A8E-402B-91EF-E3802ACC3F92}"/>
    <pc:docChg chg="undo redo custSel addSld delSld modSld sldOrd">
      <pc:chgData name="Dharmendra Kumar Singh" userId="7bc29dc272e2a9c5" providerId="LiveId" clId="{F0722627-3A8E-402B-91EF-E3802ACC3F92}" dt="2025-02-07T05:42:25.970" v="258" actId="20577"/>
      <pc:docMkLst>
        <pc:docMk/>
      </pc:docMkLst>
      <pc:sldChg chg="del">
        <pc:chgData name="Dharmendra Kumar Singh" userId="7bc29dc272e2a9c5" providerId="LiveId" clId="{F0722627-3A8E-402B-91EF-E3802ACC3F92}" dt="2025-01-17T01:27:46.885" v="142" actId="47"/>
        <pc:sldMkLst>
          <pc:docMk/>
          <pc:sldMk cId="3773550052" sldId="256"/>
        </pc:sldMkLst>
      </pc:sldChg>
      <pc:sldChg chg="addSp modSp">
        <pc:chgData name="Dharmendra Kumar Singh" userId="7bc29dc272e2a9c5" providerId="LiveId" clId="{F0722627-3A8E-402B-91EF-E3802ACC3F92}" dt="2025-02-07T05:38:00.978" v="235"/>
        <pc:sldMkLst>
          <pc:docMk/>
          <pc:sldMk cId="766368623" sldId="257"/>
        </pc:sldMkLst>
        <pc:spChg chg="add mod">
          <ac:chgData name="Dharmendra Kumar Singh" userId="7bc29dc272e2a9c5" providerId="LiveId" clId="{F0722627-3A8E-402B-91EF-E3802ACC3F92}" dt="2025-02-07T05:38:00.978" v="235"/>
          <ac:spMkLst>
            <pc:docMk/>
            <pc:sldMk cId="766368623" sldId="257"/>
            <ac:spMk id="2" creationId="{75F2CF73-C317-7807-A6CE-496F71B143F6}"/>
          </ac:spMkLst>
        </pc:spChg>
      </pc:sldChg>
      <pc:sldChg chg="addSp modSp">
        <pc:chgData name="Dharmendra Kumar Singh" userId="7bc29dc272e2a9c5" providerId="LiveId" clId="{F0722627-3A8E-402B-91EF-E3802ACC3F92}" dt="2025-02-07T05:38:06.730" v="236"/>
        <pc:sldMkLst>
          <pc:docMk/>
          <pc:sldMk cId="1163889373" sldId="258"/>
        </pc:sldMkLst>
        <pc:spChg chg="add mod">
          <ac:chgData name="Dharmendra Kumar Singh" userId="7bc29dc272e2a9c5" providerId="LiveId" clId="{F0722627-3A8E-402B-91EF-E3802ACC3F92}" dt="2025-02-07T05:38:06.730" v="236"/>
          <ac:spMkLst>
            <pc:docMk/>
            <pc:sldMk cId="1163889373" sldId="258"/>
            <ac:spMk id="2" creationId="{22CCCF0C-3367-483D-E994-E3C4A67FE591}"/>
          </ac:spMkLst>
        </pc:spChg>
      </pc:sldChg>
      <pc:sldChg chg="addSp modSp">
        <pc:chgData name="Dharmendra Kumar Singh" userId="7bc29dc272e2a9c5" providerId="LiveId" clId="{F0722627-3A8E-402B-91EF-E3802ACC3F92}" dt="2025-02-07T05:38:08.787" v="237"/>
        <pc:sldMkLst>
          <pc:docMk/>
          <pc:sldMk cId="2694653190" sldId="259"/>
        </pc:sldMkLst>
        <pc:spChg chg="add mod">
          <ac:chgData name="Dharmendra Kumar Singh" userId="7bc29dc272e2a9c5" providerId="LiveId" clId="{F0722627-3A8E-402B-91EF-E3802ACC3F92}" dt="2025-02-07T05:38:08.787" v="237"/>
          <ac:spMkLst>
            <pc:docMk/>
            <pc:sldMk cId="2694653190" sldId="259"/>
            <ac:spMk id="2" creationId="{21E2876A-DB08-E020-B3FB-3CBC33D3E86E}"/>
          </ac:spMkLst>
        </pc:spChg>
      </pc:sldChg>
      <pc:sldChg chg="addSp modSp new mod">
        <pc:chgData name="Dharmendra Kumar Singh" userId="7bc29dc272e2a9c5" providerId="LiveId" clId="{F0722627-3A8E-402B-91EF-E3802ACC3F92}" dt="2025-02-07T05:38:11.220" v="238"/>
        <pc:sldMkLst>
          <pc:docMk/>
          <pc:sldMk cId="1179625977" sldId="260"/>
        </pc:sldMkLst>
        <pc:spChg chg="add mod">
          <ac:chgData name="Dharmendra Kumar Singh" userId="7bc29dc272e2a9c5" providerId="LiveId" clId="{F0722627-3A8E-402B-91EF-E3802ACC3F92}" dt="2025-02-07T05:38:11.220" v="238"/>
          <ac:spMkLst>
            <pc:docMk/>
            <pc:sldMk cId="1179625977" sldId="260"/>
            <ac:spMk id="2" creationId="{984759D0-86CB-ED9B-7F4C-FF7A2AEB73B9}"/>
          </ac:spMkLst>
        </pc:spChg>
        <pc:picChg chg="add mod">
          <ac:chgData name="Dharmendra Kumar Singh" userId="7bc29dc272e2a9c5" providerId="LiveId" clId="{F0722627-3A8E-402B-91EF-E3802ACC3F92}" dt="2025-01-17T01:07:03.138" v="4" actId="1076"/>
          <ac:picMkLst>
            <pc:docMk/>
            <pc:sldMk cId="1179625977" sldId="260"/>
            <ac:picMk id="3" creationId="{CD7D6544-D550-5357-7C77-8C9C3830369E}"/>
          </ac:picMkLst>
        </pc:picChg>
        <pc:picChg chg="add mod">
          <ac:chgData name="Dharmendra Kumar Singh" userId="7bc29dc272e2a9c5" providerId="LiveId" clId="{F0722627-3A8E-402B-91EF-E3802ACC3F92}" dt="2025-01-17T01:07:28.776" v="6" actId="1076"/>
          <ac:picMkLst>
            <pc:docMk/>
            <pc:sldMk cId="1179625977" sldId="260"/>
            <ac:picMk id="5" creationId="{A7CBDB9F-7170-1B6B-E309-9E784968CA25}"/>
          </ac:picMkLst>
        </pc:picChg>
      </pc:sldChg>
      <pc:sldChg chg="addSp modSp new mod">
        <pc:chgData name="Dharmendra Kumar Singh" userId="7bc29dc272e2a9c5" providerId="LiveId" clId="{F0722627-3A8E-402B-91EF-E3802ACC3F92}" dt="2025-02-07T05:38:16.938" v="239"/>
        <pc:sldMkLst>
          <pc:docMk/>
          <pc:sldMk cId="592229786" sldId="261"/>
        </pc:sldMkLst>
        <pc:spChg chg="add mod">
          <ac:chgData name="Dharmendra Kumar Singh" userId="7bc29dc272e2a9c5" providerId="LiveId" clId="{F0722627-3A8E-402B-91EF-E3802ACC3F92}" dt="2025-02-07T05:38:16.938" v="239"/>
          <ac:spMkLst>
            <pc:docMk/>
            <pc:sldMk cId="592229786" sldId="261"/>
            <ac:spMk id="2" creationId="{07697F82-934E-352E-BF0F-0C2C69CC008F}"/>
          </ac:spMkLst>
        </pc:spChg>
        <pc:picChg chg="add mod">
          <ac:chgData name="Dharmendra Kumar Singh" userId="7bc29dc272e2a9c5" providerId="LiveId" clId="{F0722627-3A8E-402B-91EF-E3802ACC3F92}" dt="2025-01-17T01:08:57.351" v="9" actId="1076"/>
          <ac:picMkLst>
            <pc:docMk/>
            <pc:sldMk cId="592229786" sldId="261"/>
            <ac:picMk id="3" creationId="{B295C2FB-E77F-48BF-169A-6ACE776CA9C5}"/>
          </ac:picMkLst>
        </pc:picChg>
      </pc:sldChg>
      <pc:sldChg chg="addSp modSp new mod">
        <pc:chgData name="Dharmendra Kumar Singh" userId="7bc29dc272e2a9c5" providerId="LiveId" clId="{F0722627-3A8E-402B-91EF-E3802ACC3F92}" dt="2025-02-07T05:38:22.623" v="240"/>
        <pc:sldMkLst>
          <pc:docMk/>
          <pc:sldMk cId="1971058338" sldId="262"/>
        </pc:sldMkLst>
        <pc:spChg chg="add mod">
          <ac:chgData name="Dharmendra Kumar Singh" userId="7bc29dc272e2a9c5" providerId="LiveId" clId="{F0722627-3A8E-402B-91EF-E3802ACC3F92}" dt="2025-02-07T05:38:22.623" v="240"/>
          <ac:spMkLst>
            <pc:docMk/>
            <pc:sldMk cId="1971058338" sldId="262"/>
            <ac:spMk id="2" creationId="{C860E35D-2313-E5C0-ED7A-ED60E8B46EFD}"/>
          </ac:spMkLst>
        </pc:spChg>
        <pc:picChg chg="add mod">
          <ac:chgData name="Dharmendra Kumar Singh" userId="7bc29dc272e2a9c5" providerId="LiveId" clId="{F0722627-3A8E-402B-91EF-E3802ACC3F92}" dt="2025-01-17T01:09:47.082" v="12" actId="1076"/>
          <ac:picMkLst>
            <pc:docMk/>
            <pc:sldMk cId="1971058338" sldId="262"/>
            <ac:picMk id="3" creationId="{4188E4AB-D91D-D832-E379-461C73C6D6EA}"/>
          </ac:picMkLst>
        </pc:picChg>
        <pc:picChg chg="add mod">
          <ac:chgData name="Dharmendra Kumar Singh" userId="7bc29dc272e2a9c5" providerId="LiveId" clId="{F0722627-3A8E-402B-91EF-E3802ACC3F92}" dt="2025-01-17T01:10:55.432" v="21" actId="1076"/>
          <ac:picMkLst>
            <pc:docMk/>
            <pc:sldMk cId="1971058338" sldId="262"/>
            <ac:picMk id="5" creationId="{621AE026-5F56-0DE8-7C35-A9F32D5B9C6A}"/>
          </ac:picMkLst>
        </pc:picChg>
        <pc:picChg chg="add mod">
          <ac:chgData name="Dharmendra Kumar Singh" userId="7bc29dc272e2a9c5" providerId="LiveId" clId="{F0722627-3A8E-402B-91EF-E3802ACC3F92}" dt="2025-01-17T01:10:54.395" v="20" actId="1076"/>
          <ac:picMkLst>
            <pc:docMk/>
            <pc:sldMk cId="1971058338" sldId="262"/>
            <ac:picMk id="7" creationId="{EF369991-B238-DC34-F82C-A5387AC545CF}"/>
          </ac:picMkLst>
        </pc:picChg>
        <pc:picChg chg="add mod">
          <ac:chgData name="Dharmendra Kumar Singh" userId="7bc29dc272e2a9c5" providerId="LiveId" clId="{F0722627-3A8E-402B-91EF-E3802ACC3F92}" dt="2025-01-17T01:10:56.641" v="22" actId="1076"/>
          <ac:picMkLst>
            <pc:docMk/>
            <pc:sldMk cId="1971058338" sldId="262"/>
            <ac:picMk id="9" creationId="{1950E13A-EA23-A2D7-38F9-0053E4A2967F}"/>
          </ac:picMkLst>
        </pc:picChg>
      </pc:sldChg>
      <pc:sldChg chg="addSp modSp new mod">
        <pc:chgData name="Dharmendra Kumar Singh" userId="7bc29dc272e2a9c5" providerId="LiveId" clId="{F0722627-3A8E-402B-91EF-E3802ACC3F92}" dt="2025-02-07T05:38:24.680" v="241"/>
        <pc:sldMkLst>
          <pc:docMk/>
          <pc:sldMk cId="1414967725" sldId="263"/>
        </pc:sldMkLst>
        <pc:spChg chg="add mod">
          <ac:chgData name="Dharmendra Kumar Singh" userId="7bc29dc272e2a9c5" providerId="LiveId" clId="{F0722627-3A8E-402B-91EF-E3802ACC3F92}" dt="2025-02-07T05:38:24.680" v="241"/>
          <ac:spMkLst>
            <pc:docMk/>
            <pc:sldMk cId="1414967725" sldId="263"/>
            <ac:spMk id="2" creationId="{6412CD9C-5F60-E68F-81FB-6CF05F9879F3}"/>
          </ac:spMkLst>
        </pc:spChg>
        <pc:picChg chg="add mod">
          <ac:chgData name="Dharmendra Kumar Singh" userId="7bc29dc272e2a9c5" providerId="LiveId" clId="{F0722627-3A8E-402B-91EF-E3802ACC3F92}" dt="2025-01-17T01:12:42.886" v="27" actId="1076"/>
          <ac:picMkLst>
            <pc:docMk/>
            <pc:sldMk cId="1414967725" sldId="263"/>
            <ac:picMk id="3" creationId="{28CAD57D-FE8C-F6A0-248C-043F49899EA4}"/>
          </ac:picMkLst>
        </pc:picChg>
        <pc:picChg chg="add mod">
          <ac:chgData name="Dharmendra Kumar Singh" userId="7bc29dc272e2a9c5" providerId="LiveId" clId="{F0722627-3A8E-402B-91EF-E3802ACC3F92}" dt="2025-01-17T01:13:03.150" v="29" actId="1076"/>
          <ac:picMkLst>
            <pc:docMk/>
            <pc:sldMk cId="1414967725" sldId="263"/>
            <ac:picMk id="5" creationId="{B1F1EB7B-E064-0DC5-047F-AC5CF641012F}"/>
          </ac:picMkLst>
        </pc:picChg>
      </pc:sldChg>
      <pc:sldChg chg="addSp modSp new mod">
        <pc:chgData name="Dharmendra Kumar Singh" userId="7bc29dc272e2a9c5" providerId="LiveId" clId="{F0722627-3A8E-402B-91EF-E3802ACC3F92}" dt="2025-02-07T05:38:27.119" v="242"/>
        <pc:sldMkLst>
          <pc:docMk/>
          <pc:sldMk cId="4153036810" sldId="264"/>
        </pc:sldMkLst>
        <pc:spChg chg="add mod">
          <ac:chgData name="Dharmendra Kumar Singh" userId="7bc29dc272e2a9c5" providerId="LiveId" clId="{F0722627-3A8E-402B-91EF-E3802ACC3F92}" dt="2025-02-07T05:38:27.119" v="242"/>
          <ac:spMkLst>
            <pc:docMk/>
            <pc:sldMk cId="4153036810" sldId="264"/>
            <ac:spMk id="2" creationId="{20501038-62DF-8C39-8BBC-7F926F2D0F48}"/>
          </ac:spMkLst>
        </pc:spChg>
        <pc:picChg chg="add">
          <ac:chgData name="Dharmendra Kumar Singh" userId="7bc29dc272e2a9c5" providerId="LiveId" clId="{F0722627-3A8E-402B-91EF-E3802ACC3F92}" dt="2025-01-17T01:13:31.102" v="31" actId="22"/>
          <ac:picMkLst>
            <pc:docMk/>
            <pc:sldMk cId="4153036810" sldId="264"/>
            <ac:picMk id="3" creationId="{DCB1CA91-62FA-47D7-BB54-AD40AF7E7CF9}"/>
          </ac:picMkLst>
        </pc:picChg>
      </pc:sldChg>
      <pc:sldChg chg="addSp modSp new mod">
        <pc:chgData name="Dharmendra Kumar Singh" userId="7bc29dc272e2a9c5" providerId="LiveId" clId="{F0722627-3A8E-402B-91EF-E3802ACC3F92}" dt="2025-02-07T05:38:30.041" v="243"/>
        <pc:sldMkLst>
          <pc:docMk/>
          <pc:sldMk cId="2494105127" sldId="265"/>
        </pc:sldMkLst>
        <pc:spChg chg="add mod">
          <ac:chgData name="Dharmendra Kumar Singh" userId="7bc29dc272e2a9c5" providerId="LiveId" clId="{F0722627-3A8E-402B-91EF-E3802ACC3F92}" dt="2025-02-07T05:38:30.041" v="243"/>
          <ac:spMkLst>
            <pc:docMk/>
            <pc:sldMk cId="2494105127" sldId="265"/>
            <ac:spMk id="2" creationId="{399B3837-F677-1560-6BE4-9C7260B68CB7}"/>
          </ac:spMkLst>
        </pc:spChg>
        <pc:picChg chg="add mod">
          <ac:chgData name="Dharmendra Kumar Singh" userId="7bc29dc272e2a9c5" providerId="LiveId" clId="{F0722627-3A8E-402B-91EF-E3802ACC3F92}" dt="2025-01-17T01:14:22.821" v="35" actId="14100"/>
          <ac:picMkLst>
            <pc:docMk/>
            <pc:sldMk cId="2494105127" sldId="265"/>
            <ac:picMk id="3" creationId="{34ECC460-3BBF-385A-2E41-F199A3428945}"/>
          </ac:picMkLst>
        </pc:picChg>
        <pc:picChg chg="add mod">
          <ac:chgData name="Dharmendra Kumar Singh" userId="7bc29dc272e2a9c5" providerId="LiveId" clId="{F0722627-3A8E-402B-91EF-E3802ACC3F92}" dt="2025-01-17T01:14:44.959" v="38" actId="14100"/>
          <ac:picMkLst>
            <pc:docMk/>
            <pc:sldMk cId="2494105127" sldId="265"/>
            <ac:picMk id="5" creationId="{1F9DF7DA-CFEA-440F-C28C-43EC905A4058}"/>
          </ac:picMkLst>
        </pc:picChg>
      </pc:sldChg>
      <pc:sldChg chg="addSp modSp new mod">
        <pc:chgData name="Dharmendra Kumar Singh" userId="7bc29dc272e2a9c5" providerId="LiveId" clId="{F0722627-3A8E-402B-91EF-E3802ACC3F92}" dt="2025-02-07T05:37:52.731" v="233"/>
        <pc:sldMkLst>
          <pc:docMk/>
          <pc:sldMk cId="3209560041" sldId="266"/>
        </pc:sldMkLst>
        <pc:spChg chg="add mod">
          <ac:chgData name="Dharmendra Kumar Singh" userId="7bc29dc272e2a9c5" providerId="LiveId" clId="{F0722627-3A8E-402B-91EF-E3802ACC3F92}" dt="2025-02-07T05:37:52.731" v="233"/>
          <ac:spMkLst>
            <pc:docMk/>
            <pc:sldMk cId="3209560041" sldId="266"/>
            <ac:spMk id="2" creationId="{00DBE05D-6603-DEBD-6912-B2BFAA052436}"/>
          </ac:spMkLst>
        </pc:spChg>
        <pc:picChg chg="add">
          <ac:chgData name="Dharmendra Kumar Singh" userId="7bc29dc272e2a9c5" providerId="LiveId" clId="{F0722627-3A8E-402B-91EF-E3802ACC3F92}" dt="2025-01-17T01:22:57.914" v="40" actId="22"/>
          <ac:picMkLst>
            <pc:docMk/>
            <pc:sldMk cId="3209560041" sldId="266"/>
            <ac:picMk id="3" creationId="{B07D9D58-D577-D31E-A45F-957E03C7A4D6}"/>
          </ac:picMkLst>
        </pc:picChg>
      </pc:sldChg>
      <pc:sldChg chg="addSp delSp modSp new mod">
        <pc:chgData name="Dharmendra Kumar Singh" userId="7bc29dc272e2a9c5" providerId="LiveId" clId="{F0722627-3A8E-402B-91EF-E3802ACC3F92}" dt="2025-02-07T05:37:58.336" v="234"/>
        <pc:sldMkLst>
          <pc:docMk/>
          <pc:sldMk cId="563750796" sldId="267"/>
        </pc:sldMkLst>
        <pc:spChg chg="add mod">
          <ac:chgData name="Dharmendra Kumar Singh" userId="7bc29dc272e2a9c5" providerId="LiveId" clId="{F0722627-3A8E-402B-91EF-E3802ACC3F92}" dt="2025-02-07T05:37:58.336" v="234"/>
          <ac:spMkLst>
            <pc:docMk/>
            <pc:sldMk cId="563750796" sldId="267"/>
            <ac:spMk id="2" creationId="{FEF4B6A6-C1FB-09A1-46D0-DC414E35A79D}"/>
          </ac:spMkLst>
        </pc:spChg>
        <pc:picChg chg="add mod">
          <ac:chgData name="Dharmendra Kumar Singh" userId="7bc29dc272e2a9c5" providerId="LiveId" clId="{F0722627-3A8E-402B-91EF-E3802ACC3F92}" dt="2025-01-17T01:25:48.698" v="49" actId="14100"/>
          <ac:picMkLst>
            <pc:docMk/>
            <pc:sldMk cId="563750796" sldId="267"/>
            <ac:picMk id="3" creationId="{30541158-62D2-A763-BF50-FAC5964919DB}"/>
          </ac:picMkLst>
        </pc:picChg>
      </pc:sldChg>
      <pc:sldChg chg="addSp modSp new mod">
        <pc:chgData name="Dharmendra Kumar Singh" userId="7bc29dc272e2a9c5" providerId="LiveId" clId="{F0722627-3A8E-402B-91EF-E3802ACC3F92}" dt="2025-01-17T01:25:56.988" v="51" actId="14100"/>
        <pc:sldMkLst>
          <pc:docMk/>
          <pc:sldMk cId="2695336034" sldId="268"/>
        </pc:sldMkLst>
        <pc:picChg chg="add mod">
          <ac:chgData name="Dharmendra Kumar Singh" userId="7bc29dc272e2a9c5" providerId="LiveId" clId="{F0722627-3A8E-402B-91EF-E3802ACC3F92}" dt="2025-01-17T01:25:56.988" v="51" actId="14100"/>
          <ac:picMkLst>
            <pc:docMk/>
            <pc:sldMk cId="2695336034" sldId="268"/>
            <ac:picMk id="5" creationId="{D5D937D3-5496-BFE7-5D55-2F68556C320F}"/>
          </ac:picMkLst>
        </pc:picChg>
      </pc:sldChg>
      <pc:sldChg chg="modSp add mod">
        <pc:chgData name="Dharmendra Kumar Singh" userId="7bc29dc272e2a9c5" providerId="LiveId" clId="{F0722627-3A8E-402B-91EF-E3802ACC3F92}" dt="2025-02-07T05:42:25.970" v="258" actId="20577"/>
        <pc:sldMkLst>
          <pc:docMk/>
          <pc:sldMk cId="4046346933" sldId="458"/>
        </pc:sldMkLst>
        <pc:spChg chg="mod">
          <ac:chgData name="Dharmendra Kumar Singh" userId="7bc29dc272e2a9c5" providerId="LiveId" clId="{F0722627-3A8E-402B-91EF-E3802ACC3F92}" dt="2025-01-17T01:26:44.403" v="66" actId="20577"/>
          <ac:spMkLst>
            <pc:docMk/>
            <pc:sldMk cId="4046346933" sldId="458"/>
            <ac:spMk id="6" creationId="{06790F0A-E24C-487A-87E4-857C327A31FE}"/>
          </ac:spMkLst>
        </pc:spChg>
        <pc:spChg chg="mod">
          <ac:chgData name="Dharmendra Kumar Singh" userId="7bc29dc272e2a9c5" providerId="LiveId" clId="{F0722627-3A8E-402B-91EF-E3802ACC3F92}" dt="2025-02-07T05:42:25.970" v="258" actId="20577"/>
          <ac:spMkLst>
            <pc:docMk/>
            <pc:sldMk cId="4046346933" sldId="458"/>
            <ac:spMk id="125" creationId="{00000000-0000-0000-0000-000000000000}"/>
          </ac:spMkLst>
        </pc:spChg>
      </pc:sldChg>
      <pc:sldChg chg="addSp modSp new mod ord modAnim">
        <pc:chgData name="Dharmendra Kumar Singh" userId="7bc29dc272e2a9c5" providerId="LiveId" clId="{F0722627-3A8E-402B-91EF-E3802ACC3F92}" dt="2025-02-07T05:37:49.070" v="232"/>
        <pc:sldMkLst>
          <pc:docMk/>
          <pc:sldMk cId="2030931946" sldId="459"/>
        </pc:sldMkLst>
        <pc:spChg chg="add mod">
          <ac:chgData name="Dharmendra Kumar Singh" userId="7bc29dc272e2a9c5" providerId="LiveId" clId="{F0722627-3A8E-402B-91EF-E3802ACC3F92}" dt="2025-02-07T05:37:49.070" v="232"/>
          <ac:spMkLst>
            <pc:docMk/>
            <pc:sldMk cId="2030931946" sldId="459"/>
            <ac:spMk id="2" creationId="{DD169FC6-F67D-87A6-289E-84380CF0D8C3}"/>
          </ac:spMkLst>
        </pc:spChg>
        <pc:picChg chg="add mod">
          <ac:chgData name="Dharmendra Kumar Singh" userId="7bc29dc272e2a9c5" providerId="LiveId" clId="{F0722627-3A8E-402B-91EF-E3802ACC3F92}" dt="2025-01-17T01:35:33.304" v="149" actId="1076"/>
          <ac:picMkLst>
            <pc:docMk/>
            <pc:sldMk cId="2030931946" sldId="459"/>
            <ac:picMk id="3" creationId="{9707054E-6720-EF3C-E647-52ADD555CA9D}"/>
          </ac:picMkLst>
        </pc:picChg>
        <pc:picChg chg="add mod">
          <ac:chgData name="Dharmendra Kumar Singh" userId="7bc29dc272e2a9c5" providerId="LiveId" clId="{F0722627-3A8E-402B-91EF-E3802ACC3F92}" dt="2025-01-17T03:14:07.880" v="156" actId="1076"/>
          <ac:picMkLst>
            <pc:docMk/>
            <pc:sldMk cId="2030931946" sldId="459"/>
            <ac:picMk id="5" creationId="{BC619D72-869D-3EDB-C31A-4CA5BFBEB24B}"/>
          </ac:picMkLst>
        </pc:picChg>
        <pc:picChg chg="add mod">
          <ac:chgData name="Dharmendra Kumar Singh" userId="7bc29dc272e2a9c5" providerId="LiveId" clId="{F0722627-3A8E-402B-91EF-E3802ACC3F92}" dt="2025-01-17T03:14:10.031" v="157" actId="1076"/>
          <ac:picMkLst>
            <pc:docMk/>
            <pc:sldMk cId="2030931946" sldId="459"/>
            <ac:picMk id="7" creationId="{D8879F80-28FA-72EE-1623-07E34DDCEB92}"/>
          </ac:picMkLst>
        </pc:picChg>
      </pc:sldChg>
      <pc:sldChg chg="addSp modSp new del mod">
        <pc:chgData name="Dharmendra Kumar Singh" userId="7bc29dc272e2a9c5" providerId="LiveId" clId="{F0722627-3A8E-402B-91EF-E3802ACC3F92}" dt="2025-02-07T05:32:23.533" v="187" actId="47"/>
        <pc:sldMkLst>
          <pc:docMk/>
          <pc:sldMk cId="3611038554" sldId="460"/>
        </pc:sldMkLst>
      </pc:sldChg>
      <pc:sldChg chg="addSp delSp modSp new mod modAnim">
        <pc:chgData name="Dharmendra Kumar Singh" userId="7bc29dc272e2a9c5" providerId="LiveId" clId="{F0722627-3A8E-402B-91EF-E3802ACC3F92}" dt="2025-02-07T05:37:45.803" v="231"/>
        <pc:sldMkLst>
          <pc:docMk/>
          <pc:sldMk cId="3719896966" sldId="461"/>
        </pc:sldMkLst>
        <pc:spChg chg="add mod">
          <ac:chgData name="Dharmendra Kumar Singh" userId="7bc29dc272e2a9c5" providerId="LiveId" clId="{F0722627-3A8E-402B-91EF-E3802ACC3F92}" dt="2025-02-07T05:37:45.803" v="231"/>
          <ac:spMkLst>
            <pc:docMk/>
            <pc:sldMk cId="3719896966" sldId="461"/>
            <ac:spMk id="2" creationId="{4453B320-EB01-DA43-A63A-56ED74D486CA}"/>
          </ac:spMkLst>
        </pc:spChg>
        <pc:picChg chg="add mod">
          <ac:chgData name="Dharmendra Kumar Singh" userId="7bc29dc272e2a9c5" providerId="LiveId" clId="{F0722627-3A8E-402B-91EF-E3802ACC3F92}" dt="2025-01-17T03:33:44.980" v="174" actId="14100"/>
          <ac:picMkLst>
            <pc:docMk/>
            <pc:sldMk cId="3719896966" sldId="461"/>
            <ac:picMk id="5" creationId="{C8FBC5D1-E355-CB31-5449-3D8FACB75BAD}"/>
          </ac:picMkLst>
        </pc:picChg>
        <pc:picChg chg="add mod">
          <ac:chgData name="Dharmendra Kumar Singh" userId="7bc29dc272e2a9c5" providerId="LiveId" clId="{F0722627-3A8E-402B-91EF-E3802ACC3F92}" dt="2025-01-17T03:34:01.045" v="176" actId="1076"/>
          <ac:picMkLst>
            <pc:docMk/>
            <pc:sldMk cId="3719896966" sldId="461"/>
            <ac:picMk id="7" creationId="{F1CB19FA-D103-8165-7D11-B606F2372B64}"/>
          </ac:picMkLst>
        </pc:picChg>
      </pc:sldChg>
      <pc:sldChg chg="addSp modSp new mod modAnim">
        <pc:chgData name="Dharmendra Kumar Singh" userId="7bc29dc272e2a9c5" providerId="LiveId" clId="{F0722627-3A8E-402B-91EF-E3802ACC3F92}" dt="2025-02-07T05:37:41.794" v="230" actId="1076"/>
        <pc:sldMkLst>
          <pc:docMk/>
          <pc:sldMk cId="3071173227" sldId="462"/>
        </pc:sldMkLst>
        <pc:spChg chg="add mod">
          <ac:chgData name="Dharmendra Kumar Singh" userId="7bc29dc272e2a9c5" providerId="LiveId" clId="{F0722627-3A8E-402B-91EF-E3802ACC3F92}" dt="2025-02-07T05:37:41.794" v="230" actId="1076"/>
          <ac:spMkLst>
            <pc:docMk/>
            <pc:sldMk cId="3071173227" sldId="462"/>
            <ac:spMk id="4" creationId="{A46574E3-A30D-7406-806C-CA24380C4E2D}"/>
          </ac:spMkLst>
        </pc:spChg>
        <pc:picChg chg="add mod">
          <ac:chgData name="Dharmendra Kumar Singh" userId="7bc29dc272e2a9c5" providerId="LiveId" clId="{F0722627-3A8E-402B-91EF-E3802ACC3F92}" dt="2025-01-17T03:35:35.418" v="185" actId="14100"/>
          <ac:picMkLst>
            <pc:docMk/>
            <pc:sldMk cId="3071173227" sldId="462"/>
            <ac:picMk id="3" creationId="{ACCC4981-97EE-0B9D-2E36-FACC020F4760}"/>
          </ac:picMkLst>
        </pc:picChg>
        <pc:picChg chg="add mod">
          <ac:chgData name="Dharmendra Kumar Singh" userId="7bc29dc272e2a9c5" providerId="LiveId" clId="{F0722627-3A8E-402B-91EF-E3802ACC3F92}" dt="2025-01-17T03:35:27.912" v="182" actId="14100"/>
          <ac:picMkLst>
            <pc:docMk/>
            <pc:sldMk cId="3071173227" sldId="462"/>
            <ac:picMk id="5" creationId="{DD231441-EB1E-48AA-0472-7888C7E8B9C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96946-B5E3-4884-8F4D-B43C8A217D48}" type="datetimeFigureOut">
              <a:rPr lang="en-IN" smtClean="0"/>
              <a:t>07-02-2025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220A06-403E-49C4-958B-C12481ED901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90487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49851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FE314-9B7D-88D1-13B7-B752578F3A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89EED8-92A1-4AF8-46DA-46A69000F2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287E21-6624-780C-7DE5-74F5C789D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74C19-FD1A-4B07-8165-FA7A9B8830DF}" type="datetimeFigureOut">
              <a:rPr lang="en-IN" smtClean="0"/>
              <a:t>07-02-2025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43A446-554B-093E-666F-007A6BAC4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2AABF7-1506-E366-46EE-32B0DE03C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5CAFA-CB2E-487E-841C-2C216AA5BF5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236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1BE49-52CE-3E3E-E413-D3E5CA423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CA088F-0528-E066-EFBC-56DA17B438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100062-DA91-E574-0C84-4D323FA26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74C19-FD1A-4B07-8165-FA7A9B8830DF}" type="datetimeFigureOut">
              <a:rPr lang="en-IN" smtClean="0"/>
              <a:t>07-02-2025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46D99C-0C90-3071-0873-FE832F984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CC6ADF-5D2A-521F-BAC6-37F37ACD8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5CAFA-CB2E-487E-841C-2C216AA5BF5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56233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A63E37-3894-483A-B1E0-C8A60E5441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16A977-2EAC-53F4-D920-B7413D1394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2C59FC-F36E-4560-0B0C-06A061F96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74C19-FD1A-4B07-8165-FA7A9B8830DF}" type="datetimeFigureOut">
              <a:rPr lang="en-IN" smtClean="0"/>
              <a:t>07-02-2025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C86B79-E373-7F97-3C65-4B6C2176B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567FCA-428B-5623-D819-0A94C3564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5CAFA-CB2E-487E-841C-2C216AA5BF5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08391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>
  <p:cSld name="Opening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386100" y="2268300"/>
            <a:ext cx="6123200" cy="23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386100" y="4275200"/>
            <a:ext cx="3202800" cy="95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733">
                <a:solidFill>
                  <a:srgbClr val="43434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733">
                <a:solidFill>
                  <a:srgbClr val="43434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733">
                <a:solidFill>
                  <a:srgbClr val="43434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733">
                <a:solidFill>
                  <a:srgbClr val="43434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733">
                <a:solidFill>
                  <a:srgbClr val="43434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733">
                <a:solidFill>
                  <a:srgbClr val="43434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733">
                <a:solidFill>
                  <a:srgbClr val="43434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733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51896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FF164-7287-BBFA-E8DC-019B8F4D0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A98549-D754-22A0-5871-3826AA72EF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0EF85C-3B4D-2D5A-C01B-D036A9264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74C19-FD1A-4B07-8165-FA7A9B8830DF}" type="datetimeFigureOut">
              <a:rPr lang="en-IN" smtClean="0"/>
              <a:t>07-02-2025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F266B2-B5FE-4587-633B-A7F7A3E15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E41208-B1E4-F159-7194-820DBC0B8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5CAFA-CB2E-487E-841C-2C216AA5BF5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37036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8EDB8-6329-490D-F2DC-FACDB2428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38B9-4054-8867-02DD-35A9A5A5CC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62A078-0EA6-A3E6-008A-2131B2B96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74C19-FD1A-4B07-8165-FA7A9B8830DF}" type="datetimeFigureOut">
              <a:rPr lang="en-IN" smtClean="0"/>
              <a:t>07-02-2025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56DCE9-2ECE-37EE-9780-9A3480730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5E8D0C-9442-2C46-58E0-22DA98371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5CAFA-CB2E-487E-841C-2C216AA5BF5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60710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9324A-538E-59B5-4D52-457C242EA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95C822-A465-F62B-0539-1676A4A57D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10CCDC-6D18-E951-9BD9-797A3DEDCC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BDFDB0-1FC9-BC8E-EA4C-50E0BA24A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74C19-FD1A-4B07-8165-FA7A9B8830DF}" type="datetimeFigureOut">
              <a:rPr lang="en-IN" smtClean="0"/>
              <a:t>07-02-2025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28A2D3-D75E-B257-D8F7-D9BED6265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0631CD-13EB-B514-422E-4A2D95875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5CAFA-CB2E-487E-841C-2C216AA5BF5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86102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20D7E-47A4-FDD3-9A23-F924B811C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4FAD1A-5090-265C-2044-94EA626236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96A7E8-BC5D-42EA-90D4-FAE81E4DB1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933D41-56B0-76D4-4982-B0B0137EF0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B20B10-78ED-D88C-79BA-3A39E1B030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6C679B-772E-D4DE-DE3A-9E0762AC6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74C19-FD1A-4B07-8165-FA7A9B8830DF}" type="datetimeFigureOut">
              <a:rPr lang="en-IN" smtClean="0"/>
              <a:t>07-02-2025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98F077-A38E-7950-153D-9BFD98A8A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CB9498-B71E-FB41-1979-7727C1EFB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5CAFA-CB2E-487E-841C-2C216AA5BF5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20880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CA8EB-320C-E76F-5E2A-780A3041F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F2083A-29C1-164D-2DEF-DA4638022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74C19-FD1A-4B07-8165-FA7A9B8830DF}" type="datetimeFigureOut">
              <a:rPr lang="en-IN" smtClean="0"/>
              <a:t>07-02-2025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034519-D27E-406C-EA9F-3CD22B71D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4706DE-5135-BECA-15ED-42E6E9EB2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5CAFA-CB2E-487E-841C-2C216AA5BF5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48756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3715E5-A0BB-474A-69E7-DCF392581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74C19-FD1A-4B07-8165-FA7A9B8830DF}" type="datetimeFigureOut">
              <a:rPr lang="en-IN" smtClean="0"/>
              <a:t>07-02-2025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9197A4-A982-CF30-D4D1-B951C2462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9A3708-47D4-B413-DB1E-8C16DA779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5CAFA-CB2E-487E-841C-2C216AA5BF5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46929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DF7EA-E019-CE2F-1CA8-6CDB8AEE4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54A560-136E-EB89-84D3-82102E7A9B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BF333E-C65C-F8DE-00F1-016B7741DF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D3D50F-0E5D-229A-48A9-B24A3391B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74C19-FD1A-4B07-8165-FA7A9B8830DF}" type="datetimeFigureOut">
              <a:rPr lang="en-IN" smtClean="0"/>
              <a:t>07-02-2025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F362FE-4E9E-AB1E-4988-42C91D7CF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FEDACF-DD58-1EC9-2A44-7A7C50EB5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5CAFA-CB2E-487E-841C-2C216AA5BF5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98352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B9BEE-CEF1-5BC9-CF7B-006631A46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00B1D5-14A3-2C0E-3DCB-1682F0684A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6716B0-9619-E06C-EA59-4DFEAD95E7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F9A3A5-EE50-6680-ED6F-E952BE1DC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74C19-FD1A-4B07-8165-FA7A9B8830DF}" type="datetimeFigureOut">
              <a:rPr lang="en-IN" smtClean="0"/>
              <a:t>07-02-2025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1F42FE-6933-45E6-5E18-83C8757FE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41B5B4-B16C-F4F8-6540-9D072A267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5CAFA-CB2E-487E-841C-2C216AA5BF5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65101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0588C6-A492-45F5-94E3-89D20C4AC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795C31-E277-999A-7091-A77B3A8005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CD4886-B3DE-CFCF-9E83-125598263E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774C19-FD1A-4B07-8165-FA7A9B8830DF}" type="datetimeFigureOut">
              <a:rPr lang="en-IN" smtClean="0"/>
              <a:t>07-02-2025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1487F9-A527-F2D8-C603-D83C3A96BE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D11BB1-AD83-A9E0-E2A1-87EB11A346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D5CAFA-CB2E-487E-841C-2C216AA5BF5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1258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google.co.in/search?tbo=p&amp;tbm=bks&amp;q=inauthor:%22Kenneth+Carless+Smith%22&amp;source=gbs_metadata_r&amp;cad=1" TargetMode="External"/><Relationship Id="rId4" Type="http://schemas.openxmlformats.org/officeDocument/2006/relationships/hyperlink" Target="https://www.google.co.in/search?tbo=p&amp;tbm=bks&amp;q=inauthor:%22Adel+S.+Sedra%22&amp;source=gbs_metadata_r&amp;cad=1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google.co.in/search?tbo=p&amp;tbm=bks&amp;q=inauthor:%22Kenneth+Carless+Smith%22&amp;source=gbs_metadata_r&amp;cad=1" TargetMode="External"/><Relationship Id="rId4" Type="http://schemas.openxmlformats.org/officeDocument/2006/relationships/hyperlink" Target="https://www.google.co.in/search?tbo=p&amp;tbm=bks&amp;q=inauthor:%22Adel+S.+Sedra%22&amp;source=gbs_metadata_r&amp;cad=1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in/search?tbo=p&amp;tbm=bks&amp;q=inauthor:%22Adel+S.+Sedra%22&amp;source=gbs_metadata_r&amp;cad=1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google.co.in/search?tbo=p&amp;tbm=bks&amp;q=inauthor:%22Kenneth+Carless+Smith%22&amp;source=gbs_metadata_r&amp;cad=1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hyperlink" Target="https://www.google.co.in/search?tbo=p&amp;tbm=bks&amp;q=inauthor:%22Kenneth+Carless+Smith%22&amp;source=gbs_metadata_r&amp;cad=1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oogle.co.in/search?tbo=p&amp;tbm=bks&amp;q=inauthor:%22Adel+S.+Sedra%22&amp;source=gbs_metadata_r&amp;cad=1" TargetMode="Externa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google.co.in/search?tbo=p&amp;tbm=bks&amp;q=inauthor:%22Kenneth+Carless+Smith%22&amp;source=gbs_metadata_r&amp;cad=1" TargetMode="External"/><Relationship Id="rId4" Type="http://schemas.openxmlformats.org/officeDocument/2006/relationships/hyperlink" Target="https://www.google.co.in/search?tbo=p&amp;tbm=bks&amp;q=inauthor:%22Adel+S.+Sedra%22&amp;source=gbs_metadata_r&amp;cad=1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in/search?tbo=p&amp;tbm=bks&amp;q=inauthor:%22Adel+S.+Sedra%22&amp;source=gbs_metadata_r&amp;cad=1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google.co.in/search?tbo=p&amp;tbm=bks&amp;q=inauthor:%22Kenneth+Carless+Smith%22&amp;source=gbs_metadata_r&amp;cad=1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google.co.in/search?tbo=p&amp;tbm=bks&amp;q=inauthor:%22Kenneth+Carless+Smith%22&amp;source=gbs_metadata_r&amp;cad=1" TargetMode="External"/><Relationship Id="rId4" Type="http://schemas.openxmlformats.org/officeDocument/2006/relationships/hyperlink" Target="https://www.google.co.in/search?tbo=p&amp;tbm=bks&amp;q=inauthor:%22Adel+S.+Sedra%22&amp;source=gbs_metadata_r&amp;cad=1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google.co.in/search?tbo=p&amp;tbm=bks&amp;q=inauthor:%22Kenneth+Carless+Smith%22&amp;source=gbs_metadata_r&amp;cad=1" TargetMode="External"/><Relationship Id="rId4" Type="http://schemas.openxmlformats.org/officeDocument/2006/relationships/hyperlink" Target="https://www.google.co.in/search?tbo=p&amp;tbm=bks&amp;q=inauthor:%22Adel+S.+Sedra%22&amp;source=gbs_metadata_r&amp;cad=1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google.co.in/search?tbo=p&amp;tbm=bks&amp;q=inauthor:%22Kenneth+Carless+Smith%22&amp;source=gbs_metadata_r&amp;cad=1" TargetMode="External"/><Relationship Id="rId4" Type="http://schemas.openxmlformats.org/officeDocument/2006/relationships/hyperlink" Target="https://www.google.co.in/search?tbo=p&amp;tbm=bks&amp;q=inauthor:%22Adel+S.+Sedra%22&amp;source=gbs_metadata_r&amp;cad=1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oogle.co.in/search?tbo=p&amp;tbm=bks&amp;q=inauthor:%22Kenneth+Carless+Smith%22&amp;source=gbs_metadata_r&amp;cad=1" TargetMode="External"/><Relationship Id="rId5" Type="http://schemas.openxmlformats.org/officeDocument/2006/relationships/hyperlink" Target="https://www.google.co.in/search?tbo=p&amp;tbm=bks&amp;q=inauthor:%22Adel+S.+Sedra%22&amp;source=gbs_metadata_r&amp;cad=1" TargetMode="Externa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in/search?tbo=p&amp;tbm=bks&amp;q=inauthor:%22Adel+S.+Sedra%22&amp;source=gbs_metadata_r&amp;cad=1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google.co.in/search?tbo=p&amp;tbm=bks&amp;q=inauthor:%22Kenneth+Carless+Smith%22&amp;source=gbs_metadata_r&amp;cad=1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in/search?tbo=p&amp;tbm=bks&amp;q=inauthor:%22Adel+S.+Sedra%22&amp;source=gbs_metadata_r&amp;cad=1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google.co.in/search?tbo=p&amp;tbm=bks&amp;q=inauthor:%22Kenneth+Carless+Smith%22&amp;source=gbs_metadata_r&amp;cad=1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google.co.in/search?tbo=p&amp;tbm=bks&amp;q=inauthor:%22Kenneth+Carless+Smith%22&amp;source=gbs_metadata_r&amp;cad=1" TargetMode="External"/><Relationship Id="rId4" Type="http://schemas.openxmlformats.org/officeDocument/2006/relationships/hyperlink" Target="https://www.google.co.in/search?tbo=p&amp;tbm=bks&amp;q=inauthor:%22Adel+S.+Sedra%22&amp;source=gbs_metadata_r&amp;cad=1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google.co.in/search?tbo=p&amp;tbm=bks&amp;q=inauthor:%22Kenneth+Carless+Smith%22&amp;source=gbs_metadata_r&amp;cad=1" TargetMode="External"/><Relationship Id="rId4" Type="http://schemas.openxmlformats.org/officeDocument/2006/relationships/hyperlink" Target="https://www.google.co.in/search?tbo=p&amp;tbm=bks&amp;q=inauthor:%22Adel+S.+Sedra%22&amp;source=gbs_metadata_r&amp;cad=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4"/>
          <p:cNvSpPr txBox="1">
            <a:spLocks noGrp="1"/>
          </p:cNvSpPr>
          <p:nvPr>
            <p:ph type="subTitle" idx="1"/>
          </p:nvPr>
        </p:nvSpPr>
        <p:spPr>
          <a:xfrm>
            <a:off x="3104106" y="5842375"/>
            <a:ext cx="5631807" cy="1429091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marL="0" indent="0" algn="ctr"/>
            <a:r>
              <a:rPr lang="en-US" sz="3467" b="1" dirty="0">
                <a:solidFill>
                  <a:srgbClr val="FF9900"/>
                </a:solidFill>
              </a:rPr>
              <a:t>TAs</a:t>
            </a:r>
          </a:p>
          <a:p>
            <a:pPr marL="0" indent="0" algn="ctr"/>
            <a:r>
              <a:rPr lang="en-US" sz="3467" b="1" dirty="0">
                <a:solidFill>
                  <a:srgbClr val="FF9900"/>
                </a:solidFill>
              </a:rPr>
              <a:t>Date: 17/01/2025</a:t>
            </a:r>
            <a:endParaRPr lang="en-US" sz="3467" b="1" dirty="0">
              <a:solidFill>
                <a:srgbClr val="00B0F0"/>
              </a:solidFill>
            </a:endParaRPr>
          </a:p>
          <a:p>
            <a:pPr marL="0" indent="0" algn="ctr"/>
            <a:endParaRPr lang="en-US" sz="3467" b="1" dirty="0">
              <a:solidFill>
                <a:srgbClr val="00B0F0"/>
              </a:solidFill>
            </a:endParaRPr>
          </a:p>
        </p:txBody>
      </p:sp>
      <p:sp>
        <p:nvSpPr>
          <p:cNvPr id="126" name="Google Shape;126;p24"/>
          <p:cNvSpPr txBox="1">
            <a:spLocks noGrp="1"/>
          </p:cNvSpPr>
          <p:nvPr>
            <p:ph type="ctrTitle"/>
          </p:nvPr>
        </p:nvSpPr>
        <p:spPr>
          <a:xfrm>
            <a:off x="87085" y="1"/>
            <a:ext cx="12192000" cy="110749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algn="ctr" fontAlgn="base"/>
            <a:r>
              <a:rPr lang="en-US" sz="7200" dirty="0">
                <a:solidFill>
                  <a:srgbClr val="7030A0"/>
                </a:solidFill>
              </a:rPr>
              <a:t>EE204</a:t>
            </a:r>
            <a:r>
              <a:rPr lang="en-US" sz="7200" dirty="0">
                <a:solidFill>
                  <a:srgbClr val="FF0000"/>
                </a:solidFill>
              </a:rPr>
              <a:t>:</a:t>
            </a:r>
            <a:r>
              <a:rPr lang="en-US" sz="7200" dirty="0">
                <a:solidFill>
                  <a:srgbClr val="0000FF"/>
                </a:solidFill>
              </a:rPr>
              <a:t> Analog Circuits</a:t>
            </a:r>
          </a:p>
        </p:txBody>
      </p:sp>
      <p:pic>
        <p:nvPicPr>
          <p:cNvPr id="1028" name="Picture 4" descr="IIT Bombay - Wikipedia">
            <a:extLst>
              <a:ext uri="{FF2B5EF4-FFF2-40B4-BE49-F238E27FC236}">
                <a16:creationId xmlns:a16="http://schemas.microsoft.com/office/drawing/2014/main" id="{FD24BBB9-B1EF-4996-A731-8EA96F07B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414" y="3732017"/>
            <a:ext cx="1579540" cy="154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126;p24">
            <a:extLst>
              <a:ext uri="{FF2B5EF4-FFF2-40B4-BE49-F238E27FC236}">
                <a16:creationId xmlns:a16="http://schemas.microsoft.com/office/drawing/2014/main" id="{06790F0A-E24C-487A-87E4-857C327A31FE}"/>
              </a:ext>
            </a:extLst>
          </p:cNvPr>
          <p:cNvSpPr txBox="1">
            <a:spLocks/>
          </p:cNvSpPr>
          <p:nvPr/>
        </p:nvSpPr>
        <p:spPr>
          <a:xfrm>
            <a:off x="445104" y="2302926"/>
            <a:ext cx="11611429" cy="1083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Livvic"/>
              <a:buNone/>
              <a:defRPr sz="48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ivvic"/>
              <a:buNone/>
              <a:defRPr sz="4800" b="1" i="0" u="none" strike="noStrike" cap="none">
                <a:solidFill>
                  <a:srgbClr val="434343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ivvic"/>
              <a:buNone/>
              <a:defRPr sz="4800" b="1" i="0" u="none" strike="noStrike" cap="none">
                <a:solidFill>
                  <a:srgbClr val="434343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ivvic"/>
              <a:buNone/>
              <a:defRPr sz="4800" b="1" i="0" u="none" strike="noStrike" cap="none">
                <a:solidFill>
                  <a:srgbClr val="434343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ivvic"/>
              <a:buNone/>
              <a:defRPr sz="4800" b="1" i="0" u="none" strike="noStrike" cap="none">
                <a:solidFill>
                  <a:srgbClr val="434343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ivvic"/>
              <a:buNone/>
              <a:defRPr sz="4800" b="1" i="0" u="none" strike="noStrike" cap="none">
                <a:solidFill>
                  <a:srgbClr val="434343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ivvic"/>
              <a:buNone/>
              <a:defRPr sz="4800" b="1" i="0" u="none" strike="noStrike" cap="none">
                <a:solidFill>
                  <a:srgbClr val="434343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ivvic"/>
              <a:buNone/>
              <a:defRPr sz="4800" b="1" i="0" u="none" strike="noStrike" cap="none">
                <a:solidFill>
                  <a:srgbClr val="434343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ivvic"/>
              <a:buNone/>
              <a:defRPr sz="4800" b="1" i="0" u="none" strike="noStrike" cap="none">
                <a:solidFill>
                  <a:srgbClr val="434343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pPr algn="ctr" fontAlgn="base"/>
            <a:r>
              <a:rPr lang="en-US" sz="7200" dirty="0">
                <a:solidFill>
                  <a:srgbClr val="FF0000"/>
                </a:solidFill>
              </a:rPr>
              <a:t>Tutorial-1</a:t>
            </a:r>
          </a:p>
        </p:txBody>
      </p:sp>
    </p:spTree>
    <p:extLst>
      <p:ext uri="{BB962C8B-B14F-4D97-AF65-F5344CB8AC3E}">
        <p14:creationId xmlns:p14="http://schemas.microsoft.com/office/powerpoint/2010/main" val="4046346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A8E219-6CB8-1BDD-6705-77F1AFAC29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008" y="148171"/>
            <a:ext cx="4824734" cy="49967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DAC3095-49D2-D14E-032E-2C031B3FB0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1613" y="297706"/>
            <a:ext cx="3977985" cy="203471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1E2876A-DB08-E020-B3FB-3CBC33D3E86E}"/>
              </a:ext>
            </a:extLst>
          </p:cNvPr>
          <p:cNvSpPr txBox="1"/>
          <p:nvPr/>
        </p:nvSpPr>
        <p:spPr>
          <a:xfrm>
            <a:off x="3498422" y="6581001"/>
            <a:ext cx="919502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200" b="0" i="0" strike="noStrike" dirty="0">
                <a:solidFill>
                  <a:srgbClr val="1155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Source: Adel S. </a:t>
            </a:r>
            <a:r>
              <a:rPr lang="en-IN" sz="1200" b="0" i="0" strike="noStrike" dirty="0" err="1">
                <a:solidFill>
                  <a:srgbClr val="1155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Sedra</a:t>
            </a:r>
            <a:r>
              <a:rPr lang="en-IN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IN" sz="1200" b="0" i="0" strike="noStrike" dirty="0">
                <a:solidFill>
                  <a:srgbClr val="1155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Kenneth Carless Smith</a:t>
            </a:r>
            <a:r>
              <a:rPr lang="en-IN" sz="1200" b="0" i="0" strike="noStrike" dirty="0">
                <a:solidFill>
                  <a:srgbClr val="1155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“</a:t>
            </a:r>
            <a:r>
              <a:rPr lang="en-US" sz="1200" b="0" i="0" strike="noStrike" dirty="0">
                <a:solidFill>
                  <a:srgbClr val="1155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Microelectronic Circuits 7th Edition, International Edition”, Oxford University Press, 2015</a:t>
            </a:r>
            <a:endParaRPr lang="en-IN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6531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7D6544-D550-5357-7C77-8C9C383036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953" y="91335"/>
            <a:ext cx="11662094" cy="28903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7CBDB9F-7170-1B6B-E309-9E784968CA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1681" y="3429000"/>
            <a:ext cx="4808637" cy="278154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84759D0-86CB-ED9B-7F4C-FF7A2AEB73B9}"/>
              </a:ext>
            </a:extLst>
          </p:cNvPr>
          <p:cNvSpPr txBox="1"/>
          <p:nvPr/>
        </p:nvSpPr>
        <p:spPr>
          <a:xfrm>
            <a:off x="3498422" y="6581001"/>
            <a:ext cx="919502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200" b="0" i="0" strike="noStrike" dirty="0">
                <a:solidFill>
                  <a:srgbClr val="1155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Source: Adel S. </a:t>
            </a:r>
            <a:r>
              <a:rPr lang="en-IN" sz="1200" b="0" i="0" strike="noStrike" dirty="0" err="1">
                <a:solidFill>
                  <a:srgbClr val="1155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Sedra</a:t>
            </a:r>
            <a:r>
              <a:rPr lang="en-IN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IN" sz="1200" b="0" i="0" strike="noStrike" dirty="0">
                <a:solidFill>
                  <a:srgbClr val="1155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Kenneth Carless Smith</a:t>
            </a:r>
            <a:r>
              <a:rPr lang="en-IN" sz="1200" b="0" i="0" strike="noStrike" dirty="0">
                <a:solidFill>
                  <a:srgbClr val="1155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“</a:t>
            </a:r>
            <a:r>
              <a:rPr lang="en-US" sz="1200" b="0" i="0" strike="noStrike" dirty="0">
                <a:solidFill>
                  <a:srgbClr val="1155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Microelectronic Circuits 7th Edition, International Edition”, Oxford University Press, 2015</a:t>
            </a:r>
            <a:endParaRPr lang="en-IN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6259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95C2FB-E77F-48BF-169A-6ACE776CA9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198" y="265707"/>
            <a:ext cx="7734970" cy="591363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7697F82-934E-352E-BF0F-0C2C69CC008F}"/>
              </a:ext>
            </a:extLst>
          </p:cNvPr>
          <p:cNvSpPr txBox="1"/>
          <p:nvPr/>
        </p:nvSpPr>
        <p:spPr>
          <a:xfrm>
            <a:off x="3498422" y="6581001"/>
            <a:ext cx="919502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200" b="0" i="0" strike="noStrike" dirty="0">
                <a:solidFill>
                  <a:srgbClr val="1155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Source: Adel S. </a:t>
            </a:r>
            <a:r>
              <a:rPr lang="en-IN" sz="1200" b="0" i="0" strike="noStrike" dirty="0" err="1">
                <a:solidFill>
                  <a:srgbClr val="1155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Sedra</a:t>
            </a:r>
            <a:r>
              <a:rPr lang="en-IN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IN" sz="1200" b="0" i="0" strike="noStrike" dirty="0">
                <a:solidFill>
                  <a:srgbClr val="1155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Kenneth Carless Smith</a:t>
            </a:r>
            <a:r>
              <a:rPr lang="en-IN" sz="1200" b="0" i="0" strike="noStrike" dirty="0">
                <a:solidFill>
                  <a:srgbClr val="1155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“</a:t>
            </a:r>
            <a:r>
              <a:rPr lang="en-US" sz="1200" b="0" i="0" strike="noStrike" dirty="0">
                <a:solidFill>
                  <a:srgbClr val="1155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Microelectronic Circuits 7th Edition, International Edition”, Oxford University Press, 2015</a:t>
            </a:r>
            <a:endParaRPr lang="en-IN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2297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88E4AB-D91D-D832-E379-461C73C6D6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443" y="388515"/>
            <a:ext cx="3932261" cy="52353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21AE026-5F56-0DE8-7C35-A9F32D5B9C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7128" y="388515"/>
            <a:ext cx="3795089" cy="21490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F369991-B238-DC34-F82C-A5387AC545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8455" y="3312412"/>
            <a:ext cx="3405338" cy="20160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950E13A-EA23-A2D7-38F9-0053E4A296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3793" y="368245"/>
            <a:ext cx="4282811" cy="511346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860E35D-2313-E5C0-ED7A-ED60E8B46EFD}"/>
              </a:ext>
            </a:extLst>
          </p:cNvPr>
          <p:cNvSpPr txBox="1"/>
          <p:nvPr/>
        </p:nvSpPr>
        <p:spPr>
          <a:xfrm>
            <a:off x="3498422" y="6581001"/>
            <a:ext cx="919502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200" b="0" i="0" strike="noStrike" dirty="0">
                <a:solidFill>
                  <a:srgbClr val="1155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Source: Adel S. </a:t>
            </a:r>
            <a:r>
              <a:rPr lang="en-IN" sz="1200" b="0" i="0" strike="noStrike" dirty="0" err="1">
                <a:solidFill>
                  <a:srgbClr val="1155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Sedra</a:t>
            </a:r>
            <a:r>
              <a:rPr lang="en-IN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IN" sz="1200" b="0" i="0" strike="noStrike" dirty="0">
                <a:solidFill>
                  <a:srgbClr val="1155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Kenneth Carless Smith</a:t>
            </a:r>
            <a:r>
              <a:rPr lang="en-IN" sz="1200" b="0" i="0" strike="noStrike" dirty="0">
                <a:solidFill>
                  <a:srgbClr val="1155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“</a:t>
            </a:r>
            <a:r>
              <a:rPr lang="en-US" sz="1200" b="0" i="0" strike="noStrike" dirty="0">
                <a:solidFill>
                  <a:srgbClr val="1155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Microelectronic Circuits 7th Edition, International Edition”, Oxford University Press, 2015</a:t>
            </a:r>
            <a:endParaRPr lang="en-IN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0583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CAD57D-FE8C-F6A0-248C-043F49899E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395" y="75508"/>
            <a:ext cx="10988714" cy="20875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1F1EB7B-E064-0DC5-047F-AC5CF64101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3594" y="2500154"/>
            <a:ext cx="4877223" cy="21947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412CD9C-5F60-E68F-81FB-6CF05F9879F3}"/>
              </a:ext>
            </a:extLst>
          </p:cNvPr>
          <p:cNvSpPr txBox="1"/>
          <p:nvPr/>
        </p:nvSpPr>
        <p:spPr>
          <a:xfrm>
            <a:off x="3498422" y="6581001"/>
            <a:ext cx="919502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200" b="0" i="0" strike="noStrike" dirty="0">
                <a:solidFill>
                  <a:srgbClr val="1155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Source: Adel S. </a:t>
            </a:r>
            <a:r>
              <a:rPr lang="en-IN" sz="1200" b="0" i="0" strike="noStrike" dirty="0" err="1">
                <a:solidFill>
                  <a:srgbClr val="1155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Sedra</a:t>
            </a:r>
            <a:r>
              <a:rPr lang="en-IN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IN" sz="1200" b="0" i="0" strike="noStrike" dirty="0">
                <a:solidFill>
                  <a:srgbClr val="1155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Kenneth Carless Smith</a:t>
            </a:r>
            <a:r>
              <a:rPr lang="en-IN" sz="1200" b="0" i="0" strike="noStrike" dirty="0">
                <a:solidFill>
                  <a:srgbClr val="1155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“</a:t>
            </a:r>
            <a:r>
              <a:rPr lang="en-US" sz="1200" b="0" i="0" strike="noStrike" dirty="0">
                <a:solidFill>
                  <a:srgbClr val="1155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Microelectronic Circuits 7th Edition, International Edition”, Oxford University Press, 2015</a:t>
            </a:r>
            <a:endParaRPr lang="en-IN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9677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B1CA91-62FA-47D7-BB54-AD40AF7E7C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0445" y="224512"/>
            <a:ext cx="7491109" cy="64089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0501038-62DF-8C39-8BBC-7F926F2D0F48}"/>
              </a:ext>
            </a:extLst>
          </p:cNvPr>
          <p:cNvSpPr txBox="1"/>
          <p:nvPr/>
        </p:nvSpPr>
        <p:spPr>
          <a:xfrm>
            <a:off x="3498422" y="6581001"/>
            <a:ext cx="919502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200" b="0" i="0" strike="noStrike" dirty="0">
                <a:solidFill>
                  <a:srgbClr val="1155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Source: Adel S. </a:t>
            </a:r>
            <a:r>
              <a:rPr lang="en-IN" sz="1200" b="0" i="0" strike="noStrike" dirty="0" err="1">
                <a:solidFill>
                  <a:srgbClr val="1155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Sedra</a:t>
            </a:r>
            <a:r>
              <a:rPr lang="en-IN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IN" sz="1200" b="0" i="0" strike="noStrike" dirty="0">
                <a:solidFill>
                  <a:srgbClr val="1155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Kenneth Carless Smith</a:t>
            </a:r>
            <a:r>
              <a:rPr lang="en-IN" sz="1200" b="0" i="0" strike="noStrike" dirty="0">
                <a:solidFill>
                  <a:srgbClr val="1155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“</a:t>
            </a:r>
            <a:r>
              <a:rPr lang="en-US" sz="1200" b="0" i="0" strike="noStrike" dirty="0">
                <a:solidFill>
                  <a:srgbClr val="1155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Microelectronic Circuits 7th Edition, International Edition”, Oxford University Press, 2015</a:t>
            </a:r>
            <a:endParaRPr lang="en-IN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0368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ECC460-3BBF-385A-2E41-F199A34289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410" y="468878"/>
            <a:ext cx="4726154" cy="60990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9DF7DA-CFEA-440F-C28C-43EC905A40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6101" y="776422"/>
            <a:ext cx="4612857" cy="236006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99B3837-F677-1560-6BE4-9C7260B68CB7}"/>
              </a:ext>
            </a:extLst>
          </p:cNvPr>
          <p:cNvSpPr txBox="1"/>
          <p:nvPr/>
        </p:nvSpPr>
        <p:spPr>
          <a:xfrm>
            <a:off x="3498422" y="6581001"/>
            <a:ext cx="919502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200" b="0" i="0" strike="noStrike" dirty="0">
                <a:solidFill>
                  <a:srgbClr val="1155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Source: Adel S. </a:t>
            </a:r>
            <a:r>
              <a:rPr lang="en-IN" sz="1200" b="0" i="0" strike="noStrike" dirty="0" err="1">
                <a:solidFill>
                  <a:srgbClr val="1155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Sedra</a:t>
            </a:r>
            <a:r>
              <a:rPr lang="en-IN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IN" sz="1200" b="0" i="0" strike="noStrike" dirty="0">
                <a:solidFill>
                  <a:srgbClr val="1155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Kenneth Carless Smith</a:t>
            </a:r>
            <a:r>
              <a:rPr lang="en-IN" sz="1200" b="0" i="0" strike="noStrike" dirty="0">
                <a:solidFill>
                  <a:srgbClr val="1155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“</a:t>
            </a:r>
            <a:r>
              <a:rPr lang="en-US" sz="1200" b="0" i="0" strike="noStrike" dirty="0">
                <a:solidFill>
                  <a:srgbClr val="1155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Microelectronic Circuits 7th Edition, International Edition”, Oxford University Press, 2015</a:t>
            </a:r>
            <a:endParaRPr lang="en-IN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105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CC4981-97EE-0B9D-2E36-FACC020F47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071" y="1694744"/>
            <a:ext cx="10437883" cy="34671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D231441-EB1E-48AA-0472-7888C7E8B9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261" y="216649"/>
            <a:ext cx="11783754" cy="87473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46574E3-A30D-7406-806C-CA24380C4E2D}"/>
              </a:ext>
            </a:extLst>
          </p:cNvPr>
          <p:cNvSpPr txBox="1"/>
          <p:nvPr/>
        </p:nvSpPr>
        <p:spPr>
          <a:xfrm>
            <a:off x="3498422" y="6581001"/>
            <a:ext cx="919502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200" b="0" i="0" strike="noStrike" dirty="0">
                <a:solidFill>
                  <a:srgbClr val="1155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Source: Adel S. </a:t>
            </a:r>
            <a:r>
              <a:rPr lang="en-IN" sz="1200" b="0" i="0" strike="noStrike" dirty="0" err="1">
                <a:solidFill>
                  <a:srgbClr val="1155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Sedra</a:t>
            </a:r>
            <a:r>
              <a:rPr lang="en-IN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IN" sz="1200" b="0" i="0" strike="noStrike" dirty="0">
                <a:solidFill>
                  <a:srgbClr val="1155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Kenneth Carless Smith</a:t>
            </a:r>
            <a:r>
              <a:rPr lang="en-IN" sz="1200" b="0" i="0" strike="noStrike" dirty="0">
                <a:solidFill>
                  <a:srgbClr val="1155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“</a:t>
            </a:r>
            <a:r>
              <a:rPr lang="en-US" sz="1200" b="0" i="0" strike="noStrike" dirty="0">
                <a:solidFill>
                  <a:srgbClr val="1155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Microelectronic Circuits 7th Edition, International Edition”, Oxford University Press, 2015</a:t>
            </a:r>
            <a:endParaRPr lang="en-IN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173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8FBC5D1-E355-CB31-5449-3D8FACB75B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226" y="460830"/>
            <a:ext cx="11874023" cy="15154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1CB19FA-D103-8165-7D11-B606F2372B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255" y="2721239"/>
            <a:ext cx="10348857" cy="196613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453B320-EB01-DA43-A63A-56ED74D486CA}"/>
              </a:ext>
            </a:extLst>
          </p:cNvPr>
          <p:cNvSpPr txBox="1"/>
          <p:nvPr/>
        </p:nvSpPr>
        <p:spPr>
          <a:xfrm>
            <a:off x="3498422" y="6581001"/>
            <a:ext cx="919502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200" b="0" i="0" strike="noStrike" dirty="0">
                <a:solidFill>
                  <a:srgbClr val="1155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Source: Adel S. </a:t>
            </a:r>
            <a:r>
              <a:rPr lang="en-IN" sz="1200" b="0" i="0" strike="noStrike" dirty="0" err="1">
                <a:solidFill>
                  <a:srgbClr val="1155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Sedra</a:t>
            </a:r>
            <a:r>
              <a:rPr lang="en-IN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IN" sz="1200" b="0" i="0" strike="noStrike" dirty="0">
                <a:solidFill>
                  <a:srgbClr val="1155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Kenneth Carless Smith</a:t>
            </a:r>
            <a:r>
              <a:rPr lang="en-IN" sz="1200" b="0" i="0" strike="noStrike" dirty="0">
                <a:solidFill>
                  <a:srgbClr val="1155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“</a:t>
            </a:r>
            <a:r>
              <a:rPr lang="en-US" sz="1200" b="0" i="0" strike="noStrike" dirty="0">
                <a:solidFill>
                  <a:srgbClr val="1155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Microelectronic Circuits 7th Edition, International Edition”, Oxford University Press, 2015</a:t>
            </a:r>
            <a:endParaRPr lang="en-IN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896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07054E-6720-EF3C-E647-52ADD555CA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442" y="285475"/>
            <a:ext cx="11461106" cy="8670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C619D72-869D-3EDB-C31A-4CA5BFBEB2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590" y="1411060"/>
            <a:ext cx="8397968" cy="22328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8879F80-28FA-72EE-1623-07E34DDCEB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1487" y="3902441"/>
            <a:ext cx="8474174" cy="241574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D169FC6-F67D-87A6-289E-84380CF0D8C3}"/>
              </a:ext>
            </a:extLst>
          </p:cNvPr>
          <p:cNvSpPr txBox="1"/>
          <p:nvPr/>
        </p:nvSpPr>
        <p:spPr>
          <a:xfrm>
            <a:off x="3498422" y="6581001"/>
            <a:ext cx="919502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200" b="0" i="0" strike="noStrike" dirty="0">
                <a:solidFill>
                  <a:srgbClr val="1155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Source: Adel S. </a:t>
            </a:r>
            <a:r>
              <a:rPr lang="en-IN" sz="1200" b="0" i="0" strike="noStrike" dirty="0" err="1">
                <a:solidFill>
                  <a:srgbClr val="1155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Sedra</a:t>
            </a:r>
            <a:r>
              <a:rPr lang="en-IN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IN" sz="1200" b="0" i="0" strike="noStrike" dirty="0">
                <a:solidFill>
                  <a:srgbClr val="1155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Kenneth Carless Smith</a:t>
            </a:r>
            <a:r>
              <a:rPr lang="en-IN" sz="1200" b="0" i="0" strike="noStrike" dirty="0">
                <a:solidFill>
                  <a:srgbClr val="1155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“</a:t>
            </a:r>
            <a:r>
              <a:rPr lang="en-US" sz="1200" b="0" i="0" strike="noStrike" dirty="0">
                <a:solidFill>
                  <a:srgbClr val="1155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Microelectronic Circuits 7th Edition, International Edition”, Oxford University Press, 2015</a:t>
            </a:r>
            <a:endParaRPr lang="en-IN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931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7D9D58-D577-D31E-A45F-957E03C7A4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260" y="335012"/>
            <a:ext cx="9693480" cy="618797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0DBE05D-6603-DEBD-6912-B2BFAA052436}"/>
              </a:ext>
            </a:extLst>
          </p:cNvPr>
          <p:cNvSpPr txBox="1"/>
          <p:nvPr/>
        </p:nvSpPr>
        <p:spPr>
          <a:xfrm>
            <a:off x="3498422" y="6581001"/>
            <a:ext cx="919502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200" b="0" i="0" strike="noStrike" dirty="0">
                <a:solidFill>
                  <a:srgbClr val="1155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Source: Adel S. </a:t>
            </a:r>
            <a:r>
              <a:rPr lang="en-IN" sz="1200" b="0" i="0" strike="noStrike" dirty="0" err="1">
                <a:solidFill>
                  <a:srgbClr val="1155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Sedra</a:t>
            </a:r>
            <a:r>
              <a:rPr lang="en-IN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IN" sz="1200" b="0" i="0" strike="noStrike" dirty="0">
                <a:solidFill>
                  <a:srgbClr val="1155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Kenneth Carless Smith</a:t>
            </a:r>
            <a:r>
              <a:rPr lang="en-IN" sz="1200" b="0" i="0" strike="noStrike" dirty="0">
                <a:solidFill>
                  <a:srgbClr val="1155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“</a:t>
            </a:r>
            <a:r>
              <a:rPr lang="en-US" sz="1200" b="0" i="0" strike="noStrike" dirty="0">
                <a:solidFill>
                  <a:srgbClr val="1155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Microelectronic Circuits 7th Edition, International Edition”, Oxford University Press, 2015</a:t>
            </a:r>
            <a:endParaRPr lang="en-IN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560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541158-62D2-A763-BF50-FAC5964919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649" y="262588"/>
            <a:ext cx="10987958" cy="57154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EF4B6A6-C1FB-09A1-46D0-DC414E35A79D}"/>
              </a:ext>
            </a:extLst>
          </p:cNvPr>
          <p:cNvSpPr txBox="1"/>
          <p:nvPr/>
        </p:nvSpPr>
        <p:spPr>
          <a:xfrm>
            <a:off x="3498422" y="6581001"/>
            <a:ext cx="919502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200" b="0" i="0" strike="noStrike" dirty="0">
                <a:solidFill>
                  <a:srgbClr val="1155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Source: Adel S. </a:t>
            </a:r>
            <a:r>
              <a:rPr lang="en-IN" sz="1200" b="0" i="0" strike="noStrike" dirty="0" err="1">
                <a:solidFill>
                  <a:srgbClr val="1155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Sedra</a:t>
            </a:r>
            <a:r>
              <a:rPr lang="en-IN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IN" sz="1200" b="0" i="0" strike="noStrike" dirty="0">
                <a:solidFill>
                  <a:srgbClr val="1155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Kenneth Carless Smith</a:t>
            </a:r>
            <a:r>
              <a:rPr lang="en-IN" sz="1200" b="0" i="0" strike="noStrike" dirty="0">
                <a:solidFill>
                  <a:srgbClr val="1155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“</a:t>
            </a:r>
            <a:r>
              <a:rPr lang="en-US" sz="1200" b="0" i="0" strike="noStrike" dirty="0">
                <a:solidFill>
                  <a:srgbClr val="1155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Microelectronic Circuits 7th Edition, International Edition”, Oxford University Press, 2015</a:t>
            </a:r>
            <a:endParaRPr lang="en-IN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750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5D937D3-5496-BFE7-5D55-2F68556C32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3161" y="208190"/>
            <a:ext cx="9085007" cy="6469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336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350BBE-C05D-7882-817E-A9D488F682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712" y="565256"/>
            <a:ext cx="11555830" cy="22861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859C9ED-88C2-1AC3-B5F1-89FA60A51D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743" y="2979272"/>
            <a:ext cx="4357768" cy="338505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5F2CF73-C317-7807-A6CE-496F71B143F6}"/>
              </a:ext>
            </a:extLst>
          </p:cNvPr>
          <p:cNvSpPr txBox="1"/>
          <p:nvPr/>
        </p:nvSpPr>
        <p:spPr>
          <a:xfrm>
            <a:off x="3498422" y="6581001"/>
            <a:ext cx="919502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200" b="0" i="0" strike="noStrike" dirty="0">
                <a:solidFill>
                  <a:srgbClr val="1155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Source: Adel S. </a:t>
            </a:r>
            <a:r>
              <a:rPr lang="en-IN" sz="1200" b="0" i="0" strike="noStrike" dirty="0" err="1">
                <a:solidFill>
                  <a:srgbClr val="1155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Sedra</a:t>
            </a:r>
            <a:r>
              <a:rPr lang="en-IN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IN" sz="1200" b="0" i="0" strike="noStrike" dirty="0">
                <a:solidFill>
                  <a:srgbClr val="1155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Kenneth Carless Smith</a:t>
            </a:r>
            <a:r>
              <a:rPr lang="en-IN" sz="1200" b="0" i="0" strike="noStrike" dirty="0">
                <a:solidFill>
                  <a:srgbClr val="1155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“</a:t>
            </a:r>
            <a:r>
              <a:rPr lang="en-US" sz="1200" b="0" i="0" strike="noStrike" dirty="0">
                <a:solidFill>
                  <a:srgbClr val="1155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Microelectronic Circuits 7th Edition, International Edition”, Oxford University Press, 2015</a:t>
            </a:r>
            <a:endParaRPr lang="en-IN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368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DA7907-8A1D-C73D-BB07-81000971EE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417" y="158884"/>
            <a:ext cx="7465718" cy="63632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DAE7DFF-B839-C032-B174-3345F3A63A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5135" y="439996"/>
            <a:ext cx="3406435" cy="562404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2CCCF0C-3367-483D-E994-E3C4A67FE591}"/>
              </a:ext>
            </a:extLst>
          </p:cNvPr>
          <p:cNvSpPr txBox="1"/>
          <p:nvPr/>
        </p:nvSpPr>
        <p:spPr>
          <a:xfrm>
            <a:off x="3498422" y="6581001"/>
            <a:ext cx="919502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200" b="0" i="0" strike="noStrike" dirty="0">
                <a:solidFill>
                  <a:srgbClr val="1155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Source: Adel S. </a:t>
            </a:r>
            <a:r>
              <a:rPr lang="en-IN" sz="1200" b="0" i="0" strike="noStrike" dirty="0" err="1">
                <a:solidFill>
                  <a:srgbClr val="1155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Sedra</a:t>
            </a:r>
            <a:r>
              <a:rPr lang="en-IN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IN" sz="1200" b="0" i="0" strike="noStrike" dirty="0">
                <a:solidFill>
                  <a:srgbClr val="1155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Kenneth Carless Smith</a:t>
            </a:r>
            <a:r>
              <a:rPr lang="en-IN" sz="1200" b="0" i="0" strike="noStrike" dirty="0">
                <a:solidFill>
                  <a:srgbClr val="1155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“</a:t>
            </a:r>
            <a:r>
              <a:rPr lang="en-US" sz="1200" b="0" i="0" strike="noStrike" dirty="0">
                <a:solidFill>
                  <a:srgbClr val="1155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Microelectronic Circuits 7th Edition, International Edition”, Oxford University Press, 2015</a:t>
            </a:r>
            <a:endParaRPr lang="en-IN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8893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359</Words>
  <Application>Microsoft Office PowerPoint</Application>
  <PresentationFormat>Widescreen</PresentationFormat>
  <Paragraphs>18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Office Theme</vt:lpstr>
      <vt:lpstr>EE204: Analog Circuits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Dharmendra Kumar Singh</dc:creator>
  <cp:lastModifiedBy>Dharmendra Kumar Singh</cp:lastModifiedBy>
  <cp:revision>1</cp:revision>
  <dcterms:created xsi:type="dcterms:W3CDTF">2025-01-17T01:04:37Z</dcterms:created>
  <dcterms:modified xsi:type="dcterms:W3CDTF">2025-02-07T05:42:28Z</dcterms:modified>
</cp:coreProperties>
</file>