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8" r:id="rId2"/>
    <p:sldId id="460" r:id="rId3"/>
    <p:sldId id="462" r:id="rId4"/>
    <p:sldId id="461" r:id="rId5"/>
    <p:sldId id="459" r:id="rId6"/>
    <p:sldId id="266" r:id="rId7"/>
    <p:sldId id="267" r:id="rId8"/>
    <p:sldId id="26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4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2D76C-E508-4810-9991-D509E791EC0D}" v="21" dt="2025-02-07T05:41:08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armendra Kumar Singh" userId="7bc29dc272e2a9c5" providerId="LiveId" clId="{F0722627-3A8E-402B-91EF-E3802ACC3F92}"/>
    <pc:docChg chg="custSel addSld delSld modSld sldOrd">
      <pc:chgData name="Dharmendra Kumar Singh" userId="7bc29dc272e2a9c5" providerId="LiveId" clId="{F0722627-3A8E-402B-91EF-E3802ACC3F92}" dt="2025-01-17T03:35:39.557" v="186"/>
      <pc:docMkLst>
        <pc:docMk/>
      </pc:docMkLst>
      <pc:sldChg chg="del">
        <pc:chgData name="Dharmendra Kumar Singh" userId="7bc29dc272e2a9c5" providerId="LiveId" clId="{F0722627-3A8E-402B-91EF-E3802ACC3F92}" dt="2025-01-17T01:27:46.885" v="142" actId="47"/>
        <pc:sldMkLst>
          <pc:docMk/>
          <pc:sldMk cId="3773550052" sldId="256"/>
        </pc:sldMkLst>
      </pc:sldChg>
      <pc:sldChg chg="addSp modSp new mod">
        <pc:chgData name="Dharmendra Kumar Singh" userId="7bc29dc272e2a9c5" providerId="LiveId" clId="{F0722627-3A8E-402B-91EF-E3802ACC3F92}" dt="2025-01-17T01:07:28.776" v="6" actId="1076"/>
        <pc:sldMkLst>
          <pc:docMk/>
          <pc:sldMk cId="1179625977" sldId="260"/>
        </pc:sldMkLst>
      </pc:sldChg>
      <pc:sldChg chg="addSp modSp new mod">
        <pc:chgData name="Dharmendra Kumar Singh" userId="7bc29dc272e2a9c5" providerId="LiveId" clId="{F0722627-3A8E-402B-91EF-E3802ACC3F92}" dt="2025-01-17T01:08:57.351" v="9" actId="1076"/>
        <pc:sldMkLst>
          <pc:docMk/>
          <pc:sldMk cId="592229786" sldId="261"/>
        </pc:sldMkLst>
      </pc:sldChg>
      <pc:sldChg chg="addSp modSp new mod">
        <pc:chgData name="Dharmendra Kumar Singh" userId="7bc29dc272e2a9c5" providerId="LiveId" clId="{F0722627-3A8E-402B-91EF-E3802ACC3F92}" dt="2025-01-17T01:10:56.641" v="22" actId="1076"/>
        <pc:sldMkLst>
          <pc:docMk/>
          <pc:sldMk cId="1971058338" sldId="262"/>
        </pc:sldMkLst>
      </pc:sldChg>
      <pc:sldChg chg="addSp modSp new mod">
        <pc:chgData name="Dharmendra Kumar Singh" userId="7bc29dc272e2a9c5" providerId="LiveId" clId="{F0722627-3A8E-402B-91EF-E3802ACC3F92}" dt="2025-01-17T01:13:03.150" v="29" actId="1076"/>
        <pc:sldMkLst>
          <pc:docMk/>
          <pc:sldMk cId="1414967725" sldId="263"/>
        </pc:sldMkLst>
      </pc:sldChg>
      <pc:sldChg chg="addSp new mod">
        <pc:chgData name="Dharmendra Kumar Singh" userId="7bc29dc272e2a9c5" providerId="LiveId" clId="{F0722627-3A8E-402B-91EF-E3802ACC3F92}" dt="2025-01-17T01:13:31.102" v="31" actId="22"/>
        <pc:sldMkLst>
          <pc:docMk/>
          <pc:sldMk cId="4153036810" sldId="264"/>
        </pc:sldMkLst>
      </pc:sldChg>
      <pc:sldChg chg="addSp modSp new mod">
        <pc:chgData name="Dharmendra Kumar Singh" userId="7bc29dc272e2a9c5" providerId="LiveId" clId="{F0722627-3A8E-402B-91EF-E3802ACC3F92}" dt="2025-01-17T01:14:44.959" v="38" actId="14100"/>
        <pc:sldMkLst>
          <pc:docMk/>
          <pc:sldMk cId="2494105127" sldId="265"/>
        </pc:sldMkLst>
      </pc:sldChg>
      <pc:sldChg chg="addSp new mod">
        <pc:chgData name="Dharmendra Kumar Singh" userId="7bc29dc272e2a9c5" providerId="LiveId" clId="{F0722627-3A8E-402B-91EF-E3802ACC3F92}" dt="2025-01-17T01:22:57.914" v="40" actId="22"/>
        <pc:sldMkLst>
          <pc:docMk/>
          <pc:sldMk cId="3209560041" sldId="266"/>
        </pc:sldMkLst>
      </pc:sldChg>
      <pc:sldChg chg="addSp delSp modSp new mod">
        <pc:chgData name="Dharmendra Kumar Singh" userId="7bc29dc272e2a9c5" providerId="LiveId" clId="{F0722627-3A8E-402B-91EF-E3802ACC3F92}" dt="2025-01-17T01:25:48.698" v="49" actId="14100"/>
        <pc:sldMkLst>
          <pc:docMk/>
          <pc:sldMk cId="563750796" sldId="267"/>
        </pc:sldMkLst>
      </pc:sldChg>
      <pc:sldChg chg="addSp modSp new mod">
        <pc:chgData name="Dharmendra Kumar Singh" userId="7bc29dc272e2a9c5" providerId="LiveId" clId="{F0722627-3A8E-402B-91EF-E3802ACC3F92}" dt="2025-01-17T01:25:56.988" v="51" actId="14100"/>
        <pc:sldMkLst>
          <pc:docMk/>
          <pc:sldMk cId="2695336034" sldId="268"/>
        </pc:sldMkLst>
      </pc:sldChg>
      <pc:sldChg chg="modSp add mod">
        <pc:chgData name="Dharmendra Kumar Singh" userId="7bc29dc272e2a9c5" providerId="LiveId" clId="{F0722627-3A8E-402B-91EF-E3802ACC3F92}" dt="2025-01-17T01:27:39.005" v="141" actId="20577"/>
        <pc:sldMkLst>
          <pc:docMk/>
          <pc:sldMk cId="4046346933" sldId="458"/>
        </pc:sldMkLst>
        <pc:spChg chg="mod">
          <ac:chgData name="Dharmendra Kumar Singh" userId="7bc29dc272e2a9c5" providerId="LiveId" clId="{F0722627-3A8E-402B-91EF-E3802ACC3F92}" dt="2025-01-17T01:26:44.403" v="66" actId="20577"/>
          <ac:spMkLst>
            <pc:docMk/>
            <pc:sldMk cId="4046346933" sldId="458"/>
            <ac:spMk id="6" creationId="{06790F0A-E24C-487A-87E4-857C327A31FE}"/>
          </ac:spMkLst>
        </pc:spChg>
        <pc:spChg chg="mod">
          <ac:chgData name="Dharmendra Kumar Singh" userId="7bc29dc272e2a9c5" providerId="LiveId" clId="{F0722627-3A8E-402B-91EF-E3802ACC3F92}" dt="2025-01-17T01:27:39.005" v="141" actId="20577"/>
          <ac:spMkLst>
            <pc:docMk/>
            <pc:sldMk cId="4046346933" sldId="458"/>
            <ac:spMk id="125" creationId="{00000000-0000-0000-0000-000000000000}"/>
          </ac:spMkLst>
        </pc:spChg>
      </pc:sldChg>
      <pc:sldChg chg="addSp modSp new mod ord modAnim">
        <pc:chgData name="Dharmendra Kumar Singh" userId="7bc29dc272e2a9c5" providerId="LiveId" clId="{F0722627-3A8E-402B-91EF-E3802ACC3F92}" dt="2025-01-17T03:33:15.270" v="170"/>
        <pc:sldMkLst>
          <pc:docMk/>
          <pc:sldMk cId="2030931946" sldId="459"/>
        </pc:sldMkLst>
      </pc:sldChg>
      <pc:sldChg chg="addSp modSp new mod">
        <pc:chgData name="Dharmendra Kumar Singh" userId="7bc29dc272e2a9c5" providerId="LiveId" clId="{F0722627-3A8E-402B-91EF-E3802ACC3F92}" dt="2025-01-17T03:32:01.696" v="161" actId="14100"/>
        <pc:sldMkLst>
          <pc:docMk/>
          <pc:sldMk cId="3611038554" sldId="460"/>
        </pc:sldMkLst>
      </pc:sldChg>
      <pc:sldChg chg="addSp delSp modSp new mod modAnim">
        <pc:chgData name="Dharmendra Kumar Singh" userId="7bc29dc272e2a9c5" providerId="LiveId" clId="{F0722627-3A8E-402B-91EF-E3802ACC3F92}" dt="2025-01-17T03:34:04.553" v="177"/>
        <pc:sldMkLst>
          <pc:docMk/>
          <pc:sldMk cId="3719896966" sldId="461"/>
        </pc:sldMkLst>
      </pc:sldChg>
      <pc:sldChg chg="addSp modSp new mod modAnim">
        <pc:chgData name="Dharmendra Kumar Singh" userId="7bc29dc272e2a9c5" providerId="LiveId" clId="{F0722627-3A8E-402B-91EF-E3802ACC3F92}" dt="2025-01-17T03:35:39.557" v="186"/>
        <pc:sldMkLst>
          <pc:docMk/>
          <pc:sldMk cId="3071173227" sldId="462"/>
        </pc:sldMkLst>
      </pc:sldChg>
    </pc:docChg>
  </pc:docChgLst>
  <pc:docChgLst>
    <pc:chgData name="Dharmendra Kumar Singh" userId="7bc29dc272e2a9c5" providerId="LiveId" clId="{E742D76C-E508-4810-9991-D509E791EC0D}"/>
    <pc:docChg chg="undo custSel addSld delSld modSld sldOrd">
      <pc:chgData name="Dharmendra Kumar Singh" userId="7bc29dc272e2a9c5" providerId="LiveId" clId="{E742D76C-E508-4810-9991-D509E791EC0D}" dt="2025-02-07T05:41:59.320" v="226" actId="20577"/>
      <pc:docMkLst>
        <pc:docMk/>
      </pc:docMkLst>
      <pc:sldChg chg="addSp delSp modSp mod">
        <pc:chgData name="Dharmendra Kumar Singh" userId="7bc29dc272e2a9c5" providerId="LiveId" clId="{E742D76C-E508-4810-9991-D509E791EC0D}" dt="2025-02-07T05:40:36.317" v="194"/>
        <pc:sldMkLst>
          <pc:docMk/>
          <pc:sldMk cId="766368623" sldId="257"/>
        </pc:sldMkLst>
        <pc:spChg chg="add mod">
          <ac:chgData name="Dharmendra Kumar Singh" userId="7bc29dc272e2a9c5" providerId="LiveId" clId="{E742D76C-E508-4810-9991-D509E791EC0D}" dt="2025-02-07T05:40:36.317" v="194"/>
          <ac:spMkLst>
            <pc:docMk/>
            <pc:sldMk cId="766368623" sldId="257"/>
            <ac:spMk id="2" creationId="{B6F36943-F803-84B7-2ACE-BCABD884CD48}"/>
          </ac:spMkLst>
        </pc:spChg>
        <pc:picChg chg="add mod">
          <ac:chgData name="Dharmendra Kumar Singh" userId="7bc29dc272e2a9c5" providerId="LiveId" clId="{E742D76C-E508-4810-9991-D509E791EC0D}" dt="2025-01-31T02:41:37.504" v="101" actId="14100"/>
          <ac:picMkLst>
            <pc:docMk/>
            <pc:sldMk cId="766368623" sldId="257"/>
            <ac:picMk id="4" creationId="{E7D89F61-DD7A-3405-DBF8-A7F767CC72AC}"/>
          </ac:picMkLst>
        </pc:picChg>
        <pc:picChg chg="add mod">
          <ac:chgData name="Dharmendra Kumar Singh" userId="7bc29dc272e2a9c5" providerId="LiveId" clId="{E742D76C-E508-4810-9991-D509E791EC0D}" dt="2025-01-31T02:42:17.109" v="107" actId="14100"/>
          <ac:picMkLst>
            <pc:docMk/>
            <pc:sldMk cId="766368623" sldId="257"/>
            <ac:picMk id="7" creationId="{686FBEB0-1034-C003-046B-1046535EEC26}"/>
          </ac:picMkLst>
        </pc:picChg>
        <pc:picChg chg="add mod">
          <ac:chgData name="Dharmendra Kumar Singh" userId="7bc29dc272e2a9c5" providerId="LiveId" clId="{E742D76C-E508-4810-9991-D509E791EC0D}" dt="2025-01-31T02:42:53.639" v="111" actId="14100"/>
          <ac:picMkLst>
            <pc:docMk/>
            <pc:sldMk cId="766368623" sldId="257"/>
            <ac:picMk id="9" creationId="{3570117D-ADF7-0CAD-DAE3-E760D0C955EC}"/>
          </ac:picMkLst>
        </pc:picChg>
      </pc:sldChg>
      <pc:sldChg chg="addSp delSp modSp mod">
        <pc:chgData name="Dharmendra Kumar Singh" userId="7bc29dc272e2a9c5" providerId="LiveId" clId="{E742D76C-E508-4810-9991-D509E791EC0D}" dt="2025-02-07T05:40:45.824" v="196"/>
        <pc:sldMkLst>
          <pc:docMk/>
          <pc:sldMk cId="1163889373" sldId="258"/>
        </pc:sldMkLst>
        <pc:spChg chg="add mod">
          <ac:chgData name="Dharmendra Kumar Singh" userId="7bc29dc272e2a9c5" providerId="LiveId" clId="{E742D76C-E508-4810-9991-D509E791EC0D}" dt="2025-02-07T05:40:45.824" v="196"/>
          <ac:spMkLst>
            <pc:docMk/>
            <pc:sldMk cId="1163889373" sldId="258"/>
            <ac:spMk id="2" creationId="{ED6B182C-CA17-042F-5DBB-0398DA8C9C79}"/>
          </ac:spMkLst>
        </pc:spChg>
        <pc:picChg chg="add mod">
          <ac:chgData name="Dharmendra Kumar Singh" userId="7bc29dc272e2a9c5" providerId="LiveId" clId="{E742D76C-E508-4810-9991-D509E791EC0D}" dt="2025-01-31T02:44:21.729" v="120" actId="14100"/>
          <ac:picMkLst>
            <pc:docMk/>
            <pc:sldMk cId="1163889373" sldId="258"/>
            <ac:picMk id="4" creationId="{C8EFB38B-82DF-1338-9A34-2FB0262C4174}"/>
          </ac:picMkLst>
        </pc:picChg>
        <pc:picChg chg="add mod">
          <ac:chgData name="Dharmendra Kumar Singh" userId="7bc29dc272e2a9c5" providerId="LiveId" clId="{E742D76C-E508-4810-9991-D509E791EC0D}" dt="2025-02-07T05:40:44.349" v="195" actId="1076"/>
          <ac:picMkLst>
            <pc:docMk/>
            <pc:sldMk cId="1163889373" sldId="258"/>
            <ac:picMk id="7" creationId="{875293E4-8C97-D655-517B-E6BCC1031979}"/>
          </ac:picMkLst>
        </pc:picChg>
      </pc:sldChg>
      <pc:sldChg chg="addSp delSp modSp mod">
        <pc:chgData name="Dharmendra Kumar Singh" userId="7bc29dc272e2a9c5" providerId="LiveId" clId="{E742D76C-E508-4810-9991-D509E791EC0D}" dt="2025-02-07T05:40:50.980" v="197"/>
        <pc:sldMkLst>
          <pc:docMk/>
          <pc:sldMk cId="2694653190" sldId="259"/>
        </pc:sldMkLst>
        <pc:spChg chg="add mod">
          <ac:chgData name="Dharmendra Kumar Singh" userId="7bc29dc272e2a9c5" providerId="LiveId" clId="{E742D76C-E508-4810-9991-D509E791EC0D}" dt="2025-01-31T02:44:54.869" v="125" actId="20577"/>
          <ac:spMkLst>
            <pc:docMk/>
            <pc:sldMk cId="2694653190" sldId="259"/>
            <ac:spMk id="2" creationId="{73426D5C-CF81-4073-372C-672124C27554}"/>
          </ac:spMkLst>
        </pc:spChg>
        <pc:spChg chg="add mod">
          <ac:chgData name="Dharmendra Kumar Singh" userId="7bc29dc272e2a9c5" providerId="LiveId" clId="{E742D76C-E508-4810-9991-D509E791EC0D}" dt="2025-02-07T05:40:50.980" v="197"/>
          <ac:spMkLst>
            <pc:docMk/>
            <pc:sldMk cId="2694653190" sldId="259"/>
            <ac:spMk id="3" creationId="{C6EEB57C-3C5C-F70E-8DF8-2980AD4363DB}"/>
          </ac:spMkLst>
        </pc:spChg>
        <pc:picChg chg="add mod">
          <ac:chgData name="Dharmendra Kumar Singh" userId="7bc29dc272e2a9c5" providerId="LiveId" clId="{E742D76C-E508-4810-9991-D509E791EC0D}" dt="2025-01-31T02:45:42.701" v="129" actId="1076"/>
          <ac:picMkLst>
            <pc:docMk/>
            <pc:sldMk cId="2694653190" sldId="259"/>
            <ac:picMk id="6" creationId="{77159057-F8D8-FA74-A9F4-479BA2D12846}"/>
          </ac:picMkLst>
        </pc:picChg>
      </pc:sldChg>
      <pc:sldChg chg="addSp delSp modSp mod">
        <pc:chgData name="Dharmendra Kumar Singh" userId="7bc29dc272e2a9c5" providerId="LiveId" clId="{E742D76C-E508-4810-9991-D509E791EC0D}" dt="2025-02-07T05:40:56.434" v="198"/>
        <pc:sldMkLst>
          <pc:docMk/>
          <pc:sldMk cId="1179625977" sldId="260"/>
        </pc:sldMkLst>
        <pc:spChg chg="add mod">
          <ac:chgData name="Dharmendra Kumar Singh" userId="7bc29dc272e2a9c5" providerId="LiveId" clId="{E742D76C-E508-4810-9991-D509E791EC0D}" dt="2025-02-07T05:40:56.434" v="198"/>
          <ac:spMkLst>
            <pc:docMk/>
            <pc:sldMk cId="1179625977" sldId="260"/>
            <ac:spMk id="2" creationId="{F5D8A1A8-8EEC-86A0-D836-E993CAD68620}"/>
          </ac:spMkLst>
        </pc:spChg>
        <pc:picChg chg="add mod">
          <ac:chgData name="Dharmendra Kumar Singh" userId="7bc29dc272e2a9c5" providerId="LiveId" clId="{E742D76C-E508-4810-9991-D509E791EC0D}" dt="2025-01-31T02:47:23.259" v="137" actId="14100"/>
          <ac:picMkLst>
            <pc:docMk/>
            <pc:sldMk cId="1179625977" sldId="260"/>
            <ac:picMk id="4" creationId="{F4757458-FEC1-3F17-9FB2-5FD733ED1B43}"/>
          </ac:picMkLst>
        </pc:picChg>
        <pc:picChg chg="add mod">
          <ac:chgData name="Dharmendra Kumar Singh" userId="7bc29dc272e2a9c5" providerId="LiveId" clId="{E742D76C-E508-4810-9991-D509E791EC0D}" dt="2025-01-31T02:47:30.641" v="140" actId="1076"/>
          <ac:picMkLst>
            <pc:docMk/>
            <pc:sldMk cId="1179625977" sldId="260"/>
            <ac:picMk id="7" creationId="{21EBD225-9563-9A14-7056-0BDF630675E3}"/>
          </ac:picMkLst>
        </pc:picChg>
        <pc:picChg chg="add mod">
          <ac:chgData name="Dharmendra Kumar Singh" userId="7bc29dc272e2a9c5" providerId="LiveId" clId="{E742D76C-E508-4810-9991-D509E791EC0D}" dt="2025-01-31T02:48:10.940" v="147" actId="1076"/>
          <ac:picMkLst>
            <pc:docMk/>
            <pc:sldMk cId="1179625977" sldId="260"/>
            <ac:picMk id="9" creationId="{05AD4ECF-98A2-4637-8449-B99C63465382}"/>
          </ac:picMkLst>
        </pc:picChg>
      </pc:sldChg>
      <pc:sldChg chg="addSp delSp modSp mod">
        <pc:chgData name="Dharmendra Kumar Singh" userId="7bc29dc272e2a9c5" providerId="LiveId" clId="{E742D76C-E508-4810-9991-D509E791EC0D}" dt="2025-02-07T05:40:58.822" v="199"/>
        <pc:sldMkLst>
          <pc:docMk/>
          <pc:sldMk cId="592229786" sldId="261"/>
        </pc:sldMkLst>
        <pc:spChg chg="add mod">
          <ac:chgData name="Dharmendra Kumar Singh" userId="7bc29dc272e2a9c5" providerId="LiveId" clId="{E742D76C-E508-4810-9991-D509E791EC0D}" dt="2025-02-07T05:40:58.822" v="199"/>
          <ac:spMkLst>
            <pc:docMk/>
            <pc:sldMk cId="592229786" sldId="261"/>
            <ac:spMk id="2" creationId="{D8ED6516-0F6F-693B-0F32-4A6938312616}"/>
          </ac:spMkLst>
        </pc:spChg>
        <pc:picChg chg="add mod">
          <ac:chgData name="Dharmendra Kumar Singh" userId="7bc29dc272e2a9c5" providerId="LiveId" clId="{E742D76C-E508-4810-9991-D509E791EC0D}" dt="2025-01-31T02:49:58.907" v="156" actId="14100"/>
          <ac:picMkLst>
            <pc:docMk/>
            <pc:sldMk cId="592229786" sldId="261"/>
            <ac:picMk id="5" creationId="{2D689902-8C5D-A3A0-D1BB-C855C69E2FEA}"/>
          </ac:picMkLst>
        </pc:picChg>
      </pc:sldChg>
      <pc:sldChg chg="addSp delSp modSp mod">
        <pc:chgData name="Dharmendra Kumar Singh" userId="7bc29dc272e2a9c5" providerId="LiveId" clId="{E742D76C-E508-4810-9991-D509E791EC0D}" dt="2025-02-07T05:41:01.369" v="200"/>
        <pc:sldMkLst>
          <pc:docMk/>
          <pc:sldMk cId="1971058338" sldId="262"/>
        </pc:sldMkLst>
        <pc:spChg chg="add mod">
          <ac:chgData name="Dharmendra Kumar Singh" userId="7bc29dc272e2a9c5" providerId="LiveId" clId="{E742D76C-E508-4810-9991-D509E791EC0D}" dt="2025-02-07T05:41:01.369" v="200"/>
          <ac:spMkLst>
            <pc:docMk/>
            <pc:sldMk cId="1971058338" sldId="262"/>
            <ac:spMk id="2" creationId="{9CD842AA-7632-9624-AF84-233555DBAA16}"/>
          </ac:spMkLst>
        </pc:spChg>
        <pc:spChg chg="add mod">
          <ac:chgData name="Dharmendra Kumar Singh" userId="7bc29dc272e2a9c5" providerId="LiveId" clId="{E742D76C-E508-4810-9991-D509E791EC0D}" dt="2025-01-31T02:51:21.692" v="164" actId="20577"/>
          <ac:spMkLst>
            <pc:docMk/>
            <pc:sldMk cId="1971058338" sldId="262"/>
            <ac:spMk id="6" creationId="{4AA536AD-7305-DC0B-5A80-ADE6347461A0}"/>
          </ac:spMkLst>
        </pc:spChg>
        <pc:picChg chg="add mod">
          <ac:chgData name="Dharmendra Kumar Singh" userId="7bc29dc272e2a9c5" providerId="LiveId" clId="{E742D76C-E508-4810-9991-D509E791EC0D}" dt="2025-01-31T02:50:59.578" v="162" actId="1076"/>
          <ac:picMkLst>
            <pc:docMk/>
            <pc:sldMk cId="1971058338" sldId="262"/>
            <ac:picMk id="4" creationId="{F8A4423C-4463-B0A1-3E0A-8BC60FE44D53}"/>
          </ac:picMkLst>
        </pc:picChg>
        <pc:picChg chg="add mod">
          <ac:chgData name="Dharmendra Kumar Singh" userId="7bc29dc272e2a9c5" providerId="LiveId" clId="{E742D76C-E508-4810-9991-D509E791EC0D}" dt="2025-01-31T02:51:46.220" v="167" actId="14100"/>
          <ac:picMkLst>
            <pc:docMk/>
            <pc:sldMk cId="1971058338" sldId="262"/>
            <ac:picMk id="10" creationId="{8E479330-BCE1-5CE5-C1A2-02FCA10D9FDF}"/>
          </ac:picMkLst>
        </pc:picChg>
      </pc:sldChg>
      <pc:sldChg chg="addSp delSp modSp mod">
        <pc:chgData name="Dharmendra Kumar Singh" userId="7bc29dc272e2a9c5" providerId="LiveId" clId="{E742D76C-E508-4810-9991-D509E791EC0D}" dt="2025-02-07T05:41:06.494" v="201"/>
        <pc:sldMkLst>
          <pc:docMk/>
          <pc:sldMk cId="1414967725" sldId="263"/>
        </pc:sldMkLst>
        <pc:spChg chg="add mod">
          <ac:chgData name="Dharmendra Kumar Singh" userId="7bc29dc272e2a9c5" providerId="LiveId" clId="{E742D76C-E508-4810-9991-D509E791EC0D}" dt="2025-02-07T05:41:06.494" v="201"/>
          <ac:spMkLst>
            <pc:docMk/>
            <pc:sldMk cId="1414967725" sldId="263"/>
            <ac:spMk id="2" creationId="{78F8C3A2-C33F-4DAD-C326-39793FBD352D}"/>
          </ac:spMkLst>
        </pc:spChg>
        <pc:picChg chg="add mod">
          <ac:chgData name="Dharmendra Kumar Singh" userId="7bc29dc272e2a9c5" providerId="LiveId" clId="{E742D76C-E508-4810-9991-D509E791EC0D}" dt="2025-01-31T02:52:23.723" v="172" actId="1076"/>
          <ac:picMkLst>
            <pc:docMk/>
            <pc:sldMk cId="1414967725" sldId="263"/>
            <ac:picMk id="4" creationId="{FA343838-EEED-F5BA-DA38-B38B9EE4C62C}"/>
          </ac:picMkLst>
        </pc:picChg>
      </pc:sldChg>
      <pc:sldChg chg="del">
        <pc:chgData name="Dharmendra Kumar Singh" userId="7bc29dc272e2a9c5" providerId="LiveId" clId="{E742D76C-E508-4810-9991-D509E791EC0D}" dt="2025-01-31T02:52:28.635" v="173" actId="47"/>
        <pc:sldMkLst>
          <pc:docMk/>
          <pc:sldMk cId="4153036810" sldId="264"/>
        </pc:sldMkLst>
      </pc:sldChg>
      <pc:sldChg chg="del">
        <pc:chgData name="Dharmendra Kumar Singh" userId="7bc29dc272e2a9c5" providerId="LiveId" clId="{E742D76C-E508-4810-9991-D509E791EC0D}" dt="2025-01-31T02:52:29.909" v="174" actId="47"/>
        <pc:sldMkLst>
          <pc:docMk/>
          <pc:sldMk cId="2494105127" sldId="265"/>
        </pc:sldMkLst>
      </pc:sldChg>
      <pc:sldChg chg="addSp delSp modSp mod">
        <pc:chgData name="Dharmendra Kumar Singh" userId="7bc29dc272e2a9c5" providerId="LiveId" clId="{E742D76C-E508-4810-9991-D509E791EC0D}" dt="2025-02-07T05:40:21.223" v="191"/>
        <pc:sldMkLst>
          <pc:docMk/>
          <pc:sldMk cId="3209560041" sldId="266"/>
        </pc:sldMkLst>
        <pc:spChg chg="add mod">
          <ac:chgData name="Dharmendra Kumar Singh" userId="7bc29dc272e2a9c5" providerId="LiveId" clId="{E742D76C-E508-4810-9991-D509E791EC0D}" dt="2025-01-31T02:32:37.100" v="64" actId="20577"/>
          <ac:spMkLst>
            <pc:docMk/>
            <pc:sldMk cId="3209560041" sldId="266"/>
            <ac:spMk id="2" creationId="{C3B64802-184D-C6E4-CA45-19B3BFA5FA1B}"/>
          </ac:spMkLst>
        </pc:spChg>
        <pc:spChg chg="add mod">
          <ac:chgData name="Dharmendra Kumar Singh" userId="7bc29dc272e2a9c5" providerId="LiveId" clId="{E742D76C-E508-4810-9991-D509E791EC0D}" dt="2025-02-07T05:40:21.223" v="191"/>
          <ac:spMkLst>
            <pc:docMk/>
            <pc:sldMk cId="3209560041" sldId="266"/>
            <ac:spMk id="3" creationId="{3F098E1E-C715-0F88-EA17-2CECCC87426D}"/>
          </ac:spMkLst>
        </pc:spChg>
        <pc:picChg chg="add mod">
          <ac:chgData name="Dharmendra Kumar Singh" userId="7bc29dc272e2a9c5" providerId="LiveId" clId="{E742D76C-E508-4810-9991-D509E791EC0D}" dt="2025-01-31T02:34:37.249" v="68" actId="14100"/>
          <ac:picMkLst>
            <pc:docMk/>
            <pc:sldMk cId="3209560041" sldId="266"/>
            <ac:picMk id="5" creationId="{66128279-1F9D-D936-9A8A-34007E0D89A7}"/>
          </ac:picMkLst>
        </pc:picChg>
      </pc:sldChg>
      <pc:sldChg chg="addSp delSp modSp mod">
        <pc:chgData name="Dharmendra Kumar Singh" userId="7bc29dc272e2a9c5" providerId="LiveId" clId="{E742D76C-E508-4810-9991-D509E791EC0D}" dt="2025-02-07T05:40:25.977" v="192"/>
        <pc:sldMkLst>
          <pc:docMk/>
          <pc:sldMk cId="563750796" sldId="267"/>
        </pc:sldMkLst>
        <pc:spChg chg="add mod">
          <ac:chgData name="Dharmendra Kumar Singh" userId="7bc29dc272e2a9c5" providerId="LiveId" clId="{E742D76C-E508-4810-9991-D509E791EC0D}" dt="2025-02-07T05:40:25.977" v="192"/>
          <ac:spMkLst>
            <pc:docMk/>
            <pc:sldMk cId="563750796" sldId="267"/>
            <ac:spMk id="2" creationId="{055C5D94-1BB2-B75D-B474-673F84DF9770}"/>
          </ac:spMkLst>
        </pc:spChg>
        <pc:picChg chg="add mod">
          <ac:chgData name="Dharmendra Kumar Singh" userId="7bc29dc272e2a9c5" providerId="LiveId" clId="{E742D76C-E508-4810-9991-D509E791EC0D}" dt="2025-01-31T02:36:32.614" v="78" actId="1076"/>
          <ac:picMkLst>
            <pc:docMk/>
            <pc:sldMk cId="563750796" sldId="267"/>
            <ac:picMk id="4" creationId="{E40872F9-8501-4E8B-5104-C1754D7A5695}"/>
          </ac:picMkLst>
        </pc:picChg>
        <pc:picChg chg="add mod">
          <ac:chgData name="Dharmendra Kumar Singh" userId="7bc29dc272e2a9c5" providerId="LiveId" clId="{E742D76C-E508-4810-9991-D509E791EC0D}" dt="2025-01-31T02:36:40.766" v="81" actId="1076"/>
          <ac:picMkLst>
            <pc:docMk/>
            <pc:sldMk cId="563750796" sldId="267"/>
            <ac:picMk id="6" creationId="{F040FF5B-87C7-ED60-BD18-FEC23AFAD0F7}"/>
          </ac:picMkLst>
        </pc:picChg>
      </pc:sldChg>
      <pc:sldChg chg="addSp delSp modSp mod">
        <pc:chgData name="Dharmendra Kumar Singh" userId="7bc29dc272e2a9c5" providerId="LiveId" clId="{E742D76C-E508-4810-9991-D509E791EC0D}" dt="2025-02-07T05:40:31.531" v="193"/>
        <pc:sldMkLst>
          <pc:docMk/>
          <pc:sldMk cId="2695336034" sldId="268"/>
        </pc:sldMkLst>
        <pc:spChg chg="add mod">
          <ac:chgData name="Dharmendra Kumar Singh" userId="7bc29dc272e2a9c5" providerId="LiveId" clId="{E742D76C-E508-4810-9991-D509E791EC0D}" dt="2025-01-31T02:37:18.692" v="86" actId="20577"/>
          <ac:spMkLst>
            <pc:docMk/>
            <pc:sldMk cId="2695336034" sldId="268"/>
            <ac:spMk id="2" creationId="{F92B79BB-8025-F738-09AC-05A2C4280325}"/>
          </ac:spMkLst>
        </pc:spChg>
        <pc:spChg chg="add mod">
          <ac:chgData name="Dharmendra Kumar Singh" userId="7bc29dc272e2a9c5" providerId="LiveId" clId="{E742D76C-E508-4810-9991-D509E791EC0D}" dt="2025-02-07T05:40:31.531" v="193"/>
          <ac:spMkLst>
            <pc:docMk/>
            <pc:sldMk cId="2695336034" sldId="268"/>
            <ac:spMk id="3" creationId="{28D341B2-978D-87E8-7F27-4F8E5167ADA1}"/>
          </ac:spMkLst>
        </pc:spChg>
        <pc:picChg chg="add mod">
          <ac:chgData name="Dharmendra Kumar Singh" userId="7bc29dc272e2a9c5" providerId="LiveId" clId="{E742D76C-E508-4810-9991-D509E791EC0D}" dt="2025-01-31T02:39:59.340" v="92" actId="14100"/>
          <ac:picMkLst>
            <pc:docMk/>
            <pc:sldMk cId="2695336034" sldId="268"/>
            <ac:picMk id="4" creationId="{8EE3D69A-7AE7-4B8D-818D-5973780CCAE8}"/>
          </ac:picMkLst>
        </pc:picChg>
        <pc:picChg chg="add mod">
          <ac:chgData name="Dharmendra Kumar Singh" userId="7bc29dc272e2a9c5" providerId="LiveId" clId="{E742D76C-E508-4810-9991-D509E791EC0D}" dt="2025-01-31T02:40:54.523" v="96" actId="1076"/>
          <ac:picMkLst>
            <pc:docMk/>
            <pc:sldMk cId="2695336034" sldId="268"/>
            <ac:picMk id="7" creationId="{570103C3-3A4D-0887-1ECB-80AC96A7C818}"/>
          </ac:picMkLst>
        </pc:picChg>
      </pc:sldChg>
      <pc:sldChg chg="modSp mod">
        <pc:chgData name="Dharmendra Kumar Singh" userId="7bc29dc272e2a9c5" providerId="LiveId" clId="{E742D76C-E508-4810-9991-D509E791EC0D}" dt="2025-02-07T05:41:59.320" v="226" actId="20577"/>
        <pc:sldMkLst>
          <pc:docMk/>
          <pc:sldMk cId="4046346933" sldId="458"/>
        </pc:sldMkLst>
        <pc:spChg chg="mod">
          <ac:chgData name="Dharmendra Kumar Singh" userId="7bc29dc272e2a9c5" providerId="LiveId" clId="{E742D76C-E508-4810-9991-D509E791EC0D}" dt="2025-01-31T02:53:22.965" v="183" actId="20577"/>
          <ac:spMkLst>
            <pc:docMk/>
            <pc:sldMk cId="4046346933" sldId="458"/>
            <ac:spMk id="6" creationId="{06790F0A-E24C-487A-87E4-857C327A31FE}"/>
          </ac:spMkLst>
        </pc:spChg>
        <pc:spChg chg="mod">
          <ac:chgData name="Dharmendra Kumar Singh" userId="7bc29dc272e2a9c5" providerId="LiveId" clId="{E742D76C-E508-4810-9991-D509E791EC0D}" dt="2025-02-07T05:41:59.320" v="226" actId="20577"/>
          <ac:spMkLst>
            <pc:docMk/>
            <pc:sldMk cId="4046346933" sldId="458"/>
            <ac:spMk id="125" creationId="{00000000-0000-0000-0000-000000000000}"/>
          </ac:spMkLst>
        </pc:spChg>
      </pc:sldChg>
      <pc:sldChg chg="addSp delSp modSp mod delAnim">
        <pc:chgData name="Dharmendra Kumar Singh" userId="7bc29dc272e2a9c5" providerId="LiveId" clId="{E742D76C-E508-4810-9991-D509E791EC0D}" dt="2025-02-07T05:40:18.208" v="190"/>
        <pc:sldMkLst>
          <pc:docMk/>
          <pc:sldMk cId="2030931946" sldId="459"/>
        </pc:sldMkLst>
        <pc:spChg chg="add mod">
          <ac:chgData name="Dharmendra Kumar Singh" userId="7bc29dc272e2a9c5" providerId="LiveId" clId="{E742D76C-E508-4810-9991-D509E791EC0D}" dt="2025-02-07T05:40:18.208" v="190"/>
          <ac:spMkLst>
            <pc:docMk/>
            <pc:sldMk cId="2030931946" sldId="459"/>
            <ac:spMk id="2" creationId="{91FB5E92-5EF5-1DB8-941C-A54B14E46FC8}"/>
          </ac:spMkLst>
        </pc:spChg>
        <pc:picChg chg="add mod">
          <ac:chgData name="Dharmendra Kumar Singh" userId="7bc29dc272e2a9c5" providerId="LiveId" clId="{E742D76C-E508-4810-9991-D509E791EC0D}" dt="2025-01-31T02:31:09.766" v="57" actId="1076"/>
          <ac:picMkLst>
            <pc:docMk/>
            <pc:sldMk cId="2030931946" sldId="459"/>
            <ac:picMk id="4" creationId="{B763CACA-C890-4F93-C521-400E036D93B7}"/>
          </ac:picMkLst>
        </pc:picChg>
        <pc:picChg chg="add mod">
          <ac:chgData name="Dharmendra Kumar Singh" userId="7bc29dc272e2a9c5" providerId="LiveId" clId="{E742D76C-E508-4810-9991-D509E791EC0D}" dt="2025-01-31T02:31:50.463" v="61" actId="1076"/>
          <ac:picMkLst>
            <pc:docMk/>
            <pc:sldMk cId="2030931946" sldId="459"/>
            <ac:picMk id="8" creationId="{2183CA86-7124-4A6A-B2B1-777C24D306E1}"/>
          </ac:picMkLst>
        </pc:picChg>
      </pc:sldChg>
      <pc:sldChg chg="addSp delSp modSp mod">
        <pc:chgData name="Dharmendra Kumar Singh" userId="7bc29dc272e2a9c5" providerId="LiveId" clId="{E742D76C-E508-4810-9991-D509E791EC0D}" dt="2025-02-07T05:40:10.080" v="188" actId="1076"/>
        <pc:sldMkLst>
          <pc:docMk/>
          <pc:sldMk cId="3611038554" sldId="460"/>
        </pc:sldMkLst>
        <pc:spChg chg="add mod">
          <ac:chgData name="Dharmendra Kumar Singh" userId="7bc29dc272e2a9c5" providerId="LiveId" clId="{E742D76C-E508-4810-9991-D509E791EC0D}" dt="2025-02-07T05:40:10.080" v="188" actId="1076"/>
          <ac:spMkLst>
            <pc:docMk/>
            <pc:sldMk cId="3611038554" sldId="460"/>
            <ac:spMk id="2" creationId="{A46574E3-A30D-7406-806C-CA24380C4E2D}"/>
          </ac:spMkLst>
        </pc:spChg>
        <pc:spChg chg="add mod">
          <ac:chgData name="Dharmendra Kumar Singh" userId="7bc29dc272e2a9c5" providerId="LiveId" clId="{E742D76C-E508-4810-9991-D509E791EC0D}" dt="2025-01-31T02:21:42.488" v="11" actId="1076"/>
          <ac:spMkLst>
            <pc:docMk/>
            <pc:sldMk cId="3611038554" sldId="460"/>
            <ac:spMk id="6" creationId="{70284C5D-E5FB-E1AD-9218-05E1D994802B}"/>
          </ac:spMkLst>
        </pc:spChg>
        <pc:picChg chg="add mod">
          <ac:chgData name="Dharmendra Kumar Singh" userId="7bc29dc272e2a9c5" providerId="LiveId" clId="{E742D76C-E508-4810-9991-D509E791EC0D}" dt="2025-01-31T02:21:21.683" v="5" actId="1076"/>
          <ac:picMkLst>
            <pc:docMk/>
            <pc:sldMk cId="3611038554" sldId="460"/>
            <ac:picMk id="4" creationId="{1A5C82BE-15E7-8EBF-DD91-E6BCAD3F87E6}"/>
          </ac:picMkLst>
        </pc:picChg>
        <pc:picChg chg="add mod">
          <ac:chgData name="Dharmendra Kumar Singh" userId="7bc29dc272e2a9c5" providerId="LiveId" clId="{E742D76C-E508-4810-9991-D509E791EC0D}" dt="2025-01-31T02:22:23.430" v="15" actId="1076"/>
          <ac:picMkLst>
            <pc:docMk/>
            <pc:sldMk cId="3611038554" sldId="460"/>
            <ac:picMk id="8" creationId="{BFE28803-A60E-377B-B5E6-25B23737F3AC}"/>
          </ac:picMkLst>
        </pc:picChg>
      </pc:sldChg>
      <pc:sldChg chg="addSp delSp modSp mod delAnim">
        <pc:chgData name="Dharmendra Kumar Singh" userId="7bc29dc272e2a9c5" providerId="LiveId" clId="{E742D76C-E508-4810-9991-D509E791EC0D}" dt="2025-02-07T05:40:14.199" v="189"/>
        <pc:sldMkLst>
          <pc:docMk/>
          <pc:sldMk cId="3719896966" sldId="461"/>
        </pc:sldMkLst>
        <pc:spChg chg="add mod">
          <ac:chgData name="Dharmendra Kumar Singh" userId="7bc29dc272e2a9c5" providerId="LiveId" clId="{E742D76C-E508-4810-9991-D509E791EC0D}" dt="2025-01-31T02:25:30.653" v="50" actId="20577"/>
          <ac:spMkLst>
            <pc:docMk/>
            <pc:sldMk cId="3719896966" sldId="461"/>
            <ac:spMk id="2" creationId="{3E1EE58C-9729-0955-2AD7-6119873A70C8}"/>
          </ac:spMkLst>
        </pc:spChg>
        <pc:spChg chg="add mod">
          <ac:chgData name="Dharmendra Kumar Singh" userId="7bc29dc272e2a9c5" providerId="LiveId" clId="{E742D76C-E508-4810-9991-D509E791EC0D}" dt="2025-02-07T05:40:14.199" v="189"/>
          <ac:spMkLst>
            <pc:docMk/>
            <pc:sldMk cId="3719896966" sldId="461"/>
            <ac:spMk id="3" creationId="{00AA2E4F-6698-BBD7-6154-64714C667045}"/>
          </ac:spMkLst>
        </pc:spChg>
        <pc:picChg chg="add mod">
          <ac:chgData name="Dharmendra Kumar Singh" userId="7bc29dc272e2a9c5" providerId="LiveId" clId="{E742D76C-E508-4810-9991-D509E791EC0D}" dt="2025-01-31T02:29:46.500" v="54" actId="1076"/>
          <ac:picMkLst>
            <pc:docMk/>
            <pc:sldMk cId="3719896966" sldId="461"/>
            <ac:picMk id="4" creationId="{8E141092-90D5-09A5-C70C-CF65D9A34E01}"/>
          </ac:picMkLst>
        </pc:picChg>
      </pc:sldChg>
      <pc:sldChg chg="addSp delSp modSp mod delAnim">
        <pc:chgData name="Dharmendra Kumar Singh" userId="7bc29dc272e2a9c5" providerId="LiveId" clId="{E742D76C-E508-4810-9991-D509E791EC0D}" dt="2025-01-31T02:25:08.646" v="46" actId="1076"/>
        <pc:sldMkLst>
          <pc:docMk/>
          <pc:sldMk cId="3071173227" sldId="462"/>
        </pc:sldMkLst>
        <pc:spChg chg="add mod">
          <ac:chgData name="Dharmendra Kumar Singh" userId="7bc29dc272e2a9c5" providerId="LiveId" clId="{E742D76C-E508-4810-9991-D509E791EC0D}" dt="2025-01-31T02:23:00.592" v="29" actId="20577"/>
          <ac:spMkLst>
            <pc:docMk/>
            <pc:sldMk cId="3071173227" sldId="462"/>
            <ac:spMk id="2" creationId="{7D4A5B62-AA45-4F7F-DCC4-1B7741E8642D}"/>
          </ac:spMkLst>
        </pc:spChg>
        <pc:picChg chg="add mod">
          <ac:chgData name="Dharmendra Kumar Singh" userId="7bc29dc272e2a9c5" providerId="LiveId" clId="{E742D76C-E508-4810-9991-D509E791EC0D}" dt="2025-01-31T02:24:29.381" v="36" actId="1076"/>
          <ac:picMkLst>
            <pc:docMk/>
            <pc:sldMk cId="3071173227" sldId="462"/>
            <ac:picMk id="6" creationId="{39AF8565-D232-7682-FE01-5FD380DD39D3}"/>
          </ac:picMkLst>
        </pc:picChg>
        <pc:picChg chg="add mod">
          <ac:chgData name="Dharmendra Kumar Singh" userId="7bc29dc272e2a9c5" providerId="LiveId" clId="{E742D76C-E508-4810-9991-D509E791EC0D}" dt="2025-01-31T02:25:00.476" v="43" actId="14100"/>
          <ac:picMkLst>
            <pc:docMk/>
            <pc:sldMk cId="3071173227" sldId="462"/>
            <ac:picMk id="8" creationId="{215A3E16-A3BB-F4B1-88BD-5D52DE843E6C}"/>
          </ac:picMkLst>
        </pc:picChg>
        <pc:picChg chg="add mod">
          <ac:chgData name="Dharmendra Kumar Singh" userId="7bc29dc272e2a9c5" providerId="LiveId" clId="{E742D76C-E508-4810-9991-D509E791EC0D}" dt="2025-01-31T02:25:08.646" v="46" actId="1076"/>
          <ac:picMkLst>
            <pc:docMk/>
            <pc:sldMk cId="3071173227" sldId="462"/>
            <ac:picMk id="10" creationId="{D2AB5159-86C1-C03F-F26A-ACC10AE82086}"/>
          </ac:picMkLst>
        </pc:picChg>
      </pc:sldChg>
      <pc:sldChg chg="addSp modSp new mod ord">
        <pc:chgData name="Dharmendra Kumar Singh" userId="7bc29dc272e2a9c5" providerId="LiveId" clId="{E742D76C-E508-4810-9991-D509E791EC0D}" dt="2025-02-07T05:41:08.647" v="202"/>
        <pc:sldMkLst>
          <pc:docMk/>
          <pc:sldMk cId="3380814256" sldId="463"/>
        </pc:sldMkLst>
        <pc:spChg chg="add mod">
          <ac:chgData name="Dharmendra Kumar Singh" userId="7bc29dc272e2a9c5" providerId="LiveId" clId="{E742D76C-E508-4810-9991-D509E791EC0D}" dt="2025-02-07T05:41:08.647" v="202"/>
          <ac:spMkLst>
            <pc:docMk/>
            <pc:sldMk cId="3380814256" sldId="463"/>
            <ac:spMk id="2" creationId="{EA6DDB5F-DFB0-371D-3A44-C138962FB6D1}"/>
          </ac:spMkLst>
        </pc:spChg>
        <pc:picChg chg="add mod">
          <ac:chgData name="Dharmendra Kumar Singh" userId="7bc29dc272e2a9c5" providerId="LiveId" clId="{E742D76C-E508-4810-9991-D509E791EC0D}" dt="2025-01-31T02:53:11.352" v="182" actId="1076"/>
          <ac:picMkLst>
            <pc:docMk/>
            <pc:sldMk cId="3380814256" sldId="463"/>
            <ac:picMk id="3" creationId="{F8B73766-BF3A-9B2F-AE26-B3CF9DF24B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6946-B5E3-4884-8F4D-B43C8A217D48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20A06-403E-49C4-958B-C12481ED90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48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E314-9B7D-88D1-13B7-B752578F3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9EED8-92A1-4AF8-46DA-46A69000F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7E21-6624-780C-7DE5-74F5C789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A446-554B-093E-666F-007A6BAC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AABF7-1506-E366-46EE-32B0DE03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BE49-52CE-3E3E-E413-D3E5CA42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A088F-0528-E066-EFBC-56DA17B43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0062-DA91-E574-0C84-4D323FA2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D99C-0C90-3071-0873-FE832F98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6ADF-5D2A-521F-BAC6-37F37ACD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23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63E37-3894-483A-B1E0-C8A60E544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6A977-2EAC-53F4-D920-B7413D139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C59FC-F36E-4560-0B0C-06A061F9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6B79-E373-7F97-3C65-4B6C2176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67FCA-428B-5623-D819-0A94C356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39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8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F164-7287-BBFA-E8DC-019B8F4D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8549-D754-22A0-5871-3826AA72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F85C-3B4D-2D5A-C01B-D036A926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66B2-B5FE-4587-633B-A7F7A3E1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208-B1E4-F159-7194-820DBC0B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0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EDB8-6329-490D-F2DC-FACDB24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38B9-4054-8867-02DD-35A9A5A5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2A078-0EA6-A3E6-008A-2131B2B9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6DCE9-2ECE-37EE-9780-9A348073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E8D0C-9442-2C46-58E0-22DA9837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7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324A-538E-59B5-4D52-457C242E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C822-A465-F62B-0539-1676A4A5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0CCDC-6D18-E951-9BD9-797A3DED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DFDB0-1FC9-BC8E-EA4C-50E0BA24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8A2D3-D75E-B257-D8F7-D9BED626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631CD-13EB-B514-422E-4A2D9587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1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0D7E-47A4-FDD3-9A23-F924B81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AD1A-5090-265C-2044-94EA6262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6A7E8-BC5D-42EA-90D4-FAE81E4D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33D41-56B0-76D4-4982-B0B0137EF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20B10-78ED-D88C-79BA-3A39E1B03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C679B-772E-D4DE-DE3A-9E0762AC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8F077-A38E-7950-153D-9BFD98A8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B9498-B71E-FB41-1979-7727C1EF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8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A8EB-320C-E76F-5E2A-780A3041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2083A-29C1-164D-2DEF-DA463802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34519-D27E-406C-EA9F-3CD22B71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706DE-5135-BECA-15ED-42E6E9EB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75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715E5-A0BB-474A-69E7-DCF3925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197A4-A982-CF30-D4D1-B951C246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3708-47D4-B413-DB1E-8C16DA77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92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F7EA-E019-CE2F-1CA8-6CDB8AEE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A560-136E-EB89-84D3-82102E7A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F333E-C65C-F8DE-00F1-016B7741D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3D50F-0E5D-229A-48A9-B24A3391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362FE-4E9E-AB1E-4988-42C91D7C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EDACF-DD58-1EC9-2A44-7A7C50E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3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9BEE-CEF1-5BC9-CF7B-006631A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0B1D5-14A3-2C0E-3DCB-1682F0684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716B0-9619-E06C-EA59-4DFEAD95E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9A3A5-EE50-6680-ED6F-E952BE1D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F42FE-6933-45E6-5E18-83C8757F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B5B4-B16C-F4F8-6540-9D072A26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1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588C6-A492-45F5-94E3-89D20C4A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5C31-E277-999A-7091-A77B3A80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4886-B3DE-CFCF-9E83-125598263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4C19-FD1A-4B07-8165-FA7A9B8830DF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87F9-A527-F2D8-C603-D83C3A96B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11BB1-AD83-A9E0-E2A1-87EB11A34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CAFA-CB2E-487E-841C-2C216AA5BF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5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in/search?tbo=p&amp;tbm=bks&amp;q=inauthor:%22Kenneth+Carless+Smith%22&amp;source=gbs_metadata_r&amp;cad=1" TargetMode="External"/><Relationship Id="rId5" Type="http://schemas.openxmlformats.org/officeDocument/2006/relationships/hyperlink" Target="https://www.google.co.in/search?tbo=p&amp;tbm=bks&amp;q=inauthor:%22Adel+S.+Sedra%22&amp;source=gbs_metadata_r&amp;cad=1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search?tbo=p&amp;tbm=bks&amp;q=inauthor:%22Adel+S.+Sedra%22&amp;source=gbs_metadata_r&amp;cad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.in/search?tbo=p&amp;tbm=bks&amp;q=inauthor:%22Kenneth+Carless+Smith%22&amp;source=gbs_metadata_r&amp;cad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in/search?tbo=p&amp;tbm=bks&amp;q=inauthor:%22Kenneth+Carless+Smith%22&amp;source=gbs_metadata_r&amp;cad=1" TargetMode="External"/><Relationship Id="rId4" Type="http://schemas.openxmlformats.org/officeDocument/2006/relationships/hyperlink" Target="https://www.google.co.in/search?tbo=p&amp;tbm=bks&amp;q=inauthor:%22Adel+S.+Sedra%22&amp;source=gbs_metadata_r&amp;cad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in/search?tbo=p&amp;tbm=bks&amp;q=inauthor:%22Kenneth+Carless+Smith%22&amp;source=gbs_metadata_r&amp;cad=1" TargetMode="External"/><Relationship Id="rId5" Type="http://schemas.openxmlformats.org/officeDocument/2006/relationships/hyperlink" Target="https://www.google.co.in/search?tbo=p&amp;tbm=bks&amp;q=inauthor:%22Adel+S.+Sedra%22&amp;source=gbs_metadata_r&amp;cad=1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3143742" y="5272103"/>
            <a:ext cx="5631807" cy="14290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algn="ctr"/>
            <a:r>
              <a:rPr lang="en-US" sz="3467" b="1" dirty="0">
                <a:solidFill>
                  <a:srgbClr val="FF9900"/>
                </a:solidFill>
              </a:rPr>
              <a:t>TAs</a:t>
            </a:r>
          </a:p>
          <a:p>
            <a:pPr marL="0" indent="0" algn="ctr"/>
            <a:r>
              <a:rPr lang="en-US" sz="3467" b="1" dirty="0">
                <a:solidFill>
                  <a:srgbClr val="FF9900"/>
                </a:solidFill>
              </a:rPr>
              <a:t>Date</a:t>
            </a:r>
            <a:r>
              <a:rPr lang="en-US" sz="3467" b="1">
                <a:solidFill>
                  <a:srgbClr val="FF9900"/>
                </a:solidFill>
              </a:rPr>
              <a:t>: 31/01/2025</a:t>
            </a:r>
            <a:endParaRPr lang="en-US" sz="3467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87085" y="1"/>
            <a:ext cx="12192000" cy="11074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 fontAlgn="base"/>
            <a:r>
              <a:rPr lang="en-US" sz="7200" dirty="0">
                <a:solidFill>
                  <a:srgbClr val="7030A0"/>
                </a:solidFill>
              </a:rPr>
              <a:t>EE204</a:t>
            </a:r>
            <a:r>
              <a:rPr lang="en-US" sz="7200" dirty="0">
                <a:solidFill>
                  <a:srgbClr val="FF0000"/>
                </a:solidFill>
              </a:rPr>
              <a:t>:</a:t>
            </a:r>
            <a:r>
              <a:rPr lang="en-US" sz="72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14" y="3732017"/>
            <a:ext cx="1579540" cy="15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445104" y="2302926"/>
            <a:ext cx="11611429" cy="108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7200" dirty="0">
                <a:solidFill>
                  <a:srgbClr val="FF0000"/>
                </a:solidFill>
              </a:rPr>
              <a:t>Tutorial-2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EFB38B-82DF-1338-9A34-2FB0262C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3" y="112120"/>
            <a:ext cx="7505661" cy="458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293E4-8C97-D655-517B-E6BCC103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3" y="4825474"/>
            <a:ext cx="7620660" cy="192040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D6B182C-CA17-042F-5DBB-0398DA8C9C79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8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26D5C-CF81-4073-372C-672124C27554}"/>
              </a:ext>
            </a:extLst>
          </p:cNvPr>
          <p:cNvSpPr txBox="1"/>
          <p:nvPr/>
        </p:nvSpPr>
        <p:spPr>
          <a:xfrm>
            <a:off x="296339" y="298988"/>
            <a:ext cx="62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Q5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59057-F8D8-FA74-A9F4-479BA2D1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04" y="298988"/>
            <a:ext cx="10233991" cy="562564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6EEB57C-3C5C-F70E-8DF8-2980AD4363DB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57458-FEC1-3F17-9FB2-5FD733ED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2" y="127414"/>
            <a:ext cx="5550841" cy="2822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BD225-9563-9A14-7056-0BDF6306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87" y="254937"/>
            <a:ext cx="6103222" cy="420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AD4ECF-98A2-4637-8449-B99C63465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2" y="3301181"/>
            <a:ext cx="5549768" cy="326242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5D8A1A8-8EEC-86A0-D836-E993CAD68620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89902-8C5D-A3A0-D1BB-C855C69E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8" y="159188"/>
            <a:ext cx="10361199" cy="583848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8ED6516-0F6F-693B-0F32-4A6938312616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2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4423C-4463-B0A1-3E0A-8BC60FE4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15" y="504742"/>
            <a:ext cx="10426969" cy="675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536AD-7305-DC0B-5A80-ADE6347461A0}"/>
              </a:ext>
            </a:extLst>
          </p:cNvPr>
          <p:cNvSpPr txBox="1"/>
          <p:nvPr/>
        </p:nvSpPr>
        <p:spPr>
          <a:xfrm>
            <a:off x="296339" y="298988"/>
            <a:ext cx="62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Q6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79330-BCE1-5CE5-C1A2-02FCA10D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83" y="1385623"/>
            <a:ext cx="3953314" cy="482404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CD842AA-7632-9624-AF84-233555DBAA16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5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43838-EEED-F5BA-DA38-B38B9EE4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84" y="391872"/>
            <a:ext cx="5985205" cy="538351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8F8C3A2-C33F-4DAD-C326-39793FBD352D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6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73766-BF3A-9B2F-AE26-B3CF9DF2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3" y="256965"/>
            <a:ext cx="10510539" cy="471815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A6DDB5F-DFB0-371D-3A44-C138962FB6D1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1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C82BE-15E7-8EBF-DD91-E6BCAD3F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2" y="668320"/>
            <a:ext cx="10970056" cy="924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84C5D-E5FB-E1AD-9218-05E1D994802B}"/>
              </a:ext>
            </a:extLst>
          </p:cNvPr>
          <p:cNvSpPr txBox="1"/>
          <p:nvPr/>
        </p:nvSpPr>
        <p:spPr>
          <a:xfrm>
            <a:off x="296339" y="298988"/>
            <a:ext cx="62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Q1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28803-A60E-377B-B5E6-25B23737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4" y="1707956"/>
            <a:ext cx="1976470" cy="4780781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46574E3-A30D-7406-806C-CA24380C4E2D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A5B62-AA45-4F7F-DCC4-1B7741E8642D}"/>
              </a:ext>
            </a:extLst>
          </p:cNvPr>
          <p:cNvSpPr txBox="1"/>
          <p:nvPr/>
        </p:nvSpPr>
        <p:spPr>
          <a:xfrm>
            <a:off x="296338" y="298988"/>
            <a:ext cx="1080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Solution: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F8565-D232-7682-FE01-5FD380DD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3" y="968218"/>
            <a:ext cx="2786023" cy="3367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A3E16-A3BB-F4B1-88BD-5D52DE84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03" y="298988"/>
            <a:ext cx="6912154" cy="4332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B5159-86C1-C03F-F26A-ACC10AE82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" y="4706135"/>
            <a:ext cx="5367041" cy="20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EE58C-9729-0955-2AD7-6119873A70C8}"/>
              </a:ext>
            </a:extLst>
          </p:cNvPr>
          <p:cNvSpPr txBox="1"/>
          <p:nvPr/>
        </p:nvSpPr>
        <p:spPr>
          <a:xfrm>
            <a:off x="296339" y="298988"/>
            <a:ext cx="62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Q2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41092-90D5-09A5-C70C-CF65D9A3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38" y="190036"/>
            <a:ext cx="9914324" cy="622209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0AA2E4F-6698-BBD7-6154-64714C667045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63CACA-C890-4F93-C521-400E036D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3" y="749804"/>
            <a:ext cx="3375953" cy="349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3CA86-7124-4A6A-B2B1-777C24D30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045" y="210310"/>
            <a:ext cx="4487000" cy="587562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1FB5E92-5EF5-1DB8-941C-A54B14E46FC8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3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64802-184D-C6E4-CA45-19B3BFA5FA1B}"/>
              </a:ext>
            </a:extLst>
          </p:cNvPr>
          <p:cNvSpPr txBox="1"/>
          <p:nvPr/>
        </p:nvSpPr>
        <p:spPr>
          <a:xfrm>
            <a:off x="296339" y="298988"/>
            <a:ext cx="62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Q3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28279-1F9D-D936-9A8A-34007E0D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71" y="298988"/>
            <a:ext cx="10569648" cy="633973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F098E1E-C715-0F88-EA17-2CECCC87426D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6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872F9-8501-4E8B-5104-C1754D7A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6" y="106153"/>
            <a:ext cx="5917691" cy="4051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0FF5B-87C7-ED60-BD18-FEC23AFA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82" y="350872"/>
            <a:ext cx="5917691" cy="294985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55C5D94-1BB2-B75D-B474-673F84DF9770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5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B79BB-8025-F738-09AC-05A2C4280325}"/>
              </a:ext>
            </a:extLst>
          </p:cNvPr>
          <p:cNvSpPr txBox="1"/>
          <p:nvPr/>
        </p:nvSpPr>
        <p:spPr>
          <a:xfrm>
            <a:off x="296339" y="298988"/>
            <a:ext cx="62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Q4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3D69A-7AE7-4B8D-818D-5973780C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1" y="668320"/>
            <a:ext cx="11472874" cy="1084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103C3-3A4D-0887-1ECB-80AC96A7C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141" y="1959966"/>
            <a:ext cx="3745717" cy="422971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8D341B2-978D-87E8-7F27-4F8E5167ADA1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3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89F61-DD7A-3405-DBF8-A7F767CC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0" y="184222"/>
            <a:ext cx="3091214" cy="3463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FBEB0-1034-C003-046B-1046535E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741" y="101692"/>
            <a:ext cx="7502013" cy="3546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0117D-ADF7-0CAD-DAE3-E760D0C95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0" y="3900496"/>
            <a:ext cx="11546507" cy="268711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B6F36943-F803-84B7-2ACE-BCABD884CD48}"/>
              </a:ext>
            </a:extLst>
          </p:cNvPr>
          <p:cNvSpPr txBox="1"/>
          <p:nvPr/>
        </p:nvSpPr>
        <p:spPr>
          <a:xfrm>
            <a:off x="3494438" y="6603867"/>
            <a:ext cx="9195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Source: Adel S. </a:t>
            </a:r>
            <a:r>
              <a:rPr lang="en-IN" sz="1200" b="0" i="0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Sedra</a:t>
            </a:r>
            <a:r>
              <a:rPr lang="en-IN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Kenneth Carless Smith</a:t>
            </a:r>
            <a:r>
              <a:rPr lang="en-IN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0" i="0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Microelectronic Circuits 7th Edition, International Edition”, Oxford University Press, 2015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8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367</Words>
  <Application>Microsoft Office PowerPoint</Application>
  <PresentationFormat>Widescreen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Dharmendra Kumar Singh</dc:creator>
  <cp:lastModifiedBy>Dharmendra Kumar Singh</cp:lastModifiedBy>
  <cp:revision>1</cp:revision>
  <dcterms:created xsi:type="dcterms:W3CDTF">2025-01-17T01:04:37Z</dcterms:created>
  <dcterms:modified xsi:type="dcterms:W3CDTF">2025-02-07T05:42:05Z</dcterms:modified>
</cp:coreProperties>
</file>