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458" r:id="rId2"/>
    <p:sldId id="577" r:id="rId3"/>
    <p:sldId id="578" r:id="rId4"/>
    <p:sldId id="502" r:id="rId5"/>
    <p:sldId id="569" r:id="rId6"/>
    <p:sldId id="501" r:id="rId7"/>
    <p:sldId id="524" r:id="rId8"/>
    <p:sldId id="594" r:id="rId9"/>
    <p:sldId id="639" r:id="rId10"/>
    <p:sldId id="612" r:id="rId11"/>
    <p:sldId id="600" r:id="rId12"/>
    <p:sldId id="640" r:id="rId13"/>
    <p:sldId id="624" r:id="rId14"/>
    <p:sldId id="706" r:id="rId15"/>
    <p:sldId id="722" r:id="rId16"/>
    <p:sldId id="461" r:id="rId17"/>
    <p:sldId id="469" r:id="rId18"/>
    <p:sldId id="480" r:id="rId19"/>
    <p:sldId id="472" r:id="rId20"/>
    <p:sldId id="481" r:id="rId21"/>
    <p:sldId id="573" r:id="rId22"/>
    <p:sldId id="571" r:id="rId23"/>
    <p:sldId id="572" r:id="rId24"/>
    <p:sldId id="576" r:id="rId25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8"/>
    </p:embeddedFont>
    <p:embeddedFont>
      <p:font typeface="Catamaran Light" panose="020B0604020202020204" charset="0"/>
      <p:regular r:id="rId29"/>
      <p:bold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Livvic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ip Mondal" initials="SM" lastIdx="1" clrIdx="0">
    <p:extLst>
      <p:ext uri="{19B8F6BF-5375-455C-9EA6-DF929625EA0E}">
        <p15:presenceInfo xmlns:p15="http://schemas.microsoft.com/office/powerpoint/2012/main" userId="f8b19755f9841b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5050"/>
    <a:srgbClr val="FF0000"/>
    <a:srgbClr val="FF6600"/>
    <a:srgbClr val="FF9999"/>
    <a:srgbClr val="FFFFFF"/>
    <a:srgbClr val="FFCCCC"/>
    <a:srgbClr val="FF7C80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DE2CD75-23FF-462D-8FA4-09480D1D9082}">
  <a:tblStyle styleId="{CDE2CD75-23FF-462D-8FA4-09480D1D908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92" autoAdjust="0"/>
  </p:normalViewPr>
  <p:slideViewPr>
    <p:cSldViewPr snapToGrid="0">
      <p:cViewPr varScale="1">
        <p:scale>
          <a:sx n="117" d="100"/>
          <a:sy n="117" d="100"/>
        </p:scale>
        <p:origin x="654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ip Mondal" userId="f8b19755f9841be4" providerId="LiveId" clId="{38479CD1-F19E-4FA6-AED1-1536100BF5F6}"/>
    <pc:docChg chg="undo custSel addSld delSld modSld sldOrd">
      <pc:chgData name="Sandip Mondal" userId="f8b19755f9841be4" providerId="LiveId" clId="{38479CD1-F19E-4FA6-AED1-1536100BF5F6}" dt="2023-08-02T10:11:51.789" v="1996" actId="1076"/>
      <pc:docMkLst>
        <pc:docMk/>
      </pc:docMkLst>
      <pc:sldChg chg="add del">
        <pc:chgData name="Sandip Mondal" userId="f8b19755f9841be4" providerId="LiveId" clId="{38479CD1-F19E-4FA6-AED1-1536100BF5F6}" dt="2023-08-02T09:37:48.102" v="1813" actId="47"/>
        <pc:sldMkLst>
          <pc:docMk/>
          <pc:sldMk cId="741118717" sldId="326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2463300241" sldId="326"/>
        </pc:sldMkLst>
      </pc:sldChg>
      <pc:sldChg chg="addSp delSp modSp mod addAnim delAnim modAnim">
        <pc:chgData name="Sandip Mondal" userId="f8b19755f9841be4" providerId="LiveId" clId="{38479CD1-F19E-4FA6-AED1-1536100BF5F6}" dt="2023-08-02T09:19:07.499" v="1316" actId="478"/>
        <pc:sldMkLst>
          <pc:docMk/>
          <pc:sldMk cId="4046346933" sldId="458"/>
        </pc:sldMkLst>
        <pc:spChg chg="del">
          <ac:chgData name="Sandip Mondal" userId="f8b19755f9841be4" providerId="LiveId" clId="{38479CD1-F19E-4FA6-AED1-1536100BF5F6}" dt="2023-07-25T12:05:21.784" v="37" actId="478"/>
          <ac:spMkLst>
            <pc:docMk/>
            <pc:sldMk cId="4046346933" sldId="458"/>
            <ac:spMk id="2" creationId="{C94561A0-D7E6-4C50-9FB6-19F8E24C56F7}"/>
          </ac:spMkLst>
        </pc:spChg>
        <pc:spChg chg="add mod">
          <ac:chgData name="Sandip Mondal" userId="f8b19755f9841be4" providerId="LiveId" clId="{38479CD1-F19E-4FA6-AED1-1536100BF5F6}" dt="2023-07-29T09:41:51.633" v="297" actId="1076"/>
          <ac:spMkLst>
            <pc:docMk/>
            <pc:sldMk cId="4046346933" sldId="458"/>
            <ac:spMk id="6" creationId="{06790F0A-E24C-487A-87E4-857C327A31FE}"/>
          </ac:spMkLst>
        </pc:spChg>
        <pc:spChg chg="add del mod">
          <ac:chgData name="Sandip Mondal" userId="f8b19755f9841be4" providerId="LiveId" clId="{38479CD1-F19E-4FA6-AED1-1536100BF5F6}" dt="2023-08-02T09:19:07.499" v="1316" actId="478"/>
          <ac:spMkLst>
            <pc:docMk/>
            <pc:sldMk cId="4046346933" sldId="458"/>
            <ac:spMk id="12" creationId="{2E24B1F2-AF16-4C58-8613-182A60DE5251}"/>
          </ac:spMkLst>
        </pc:spChg>
        <pc:spChg chg="del">
          <ac:chgData name="Sandip Mondal" userId="f8b19755f9841be4" providerId="LiveId" clId="{38479CD1-F19E-4FA6-AED1-1536100BF5F6}" dt="2023-07-25T12:05:21.784" v="37" actId="478"/>
          <ac:spMkLst>
            <pc:docMk/>
            <pc:sldMk cId="4046346933" sldId="458"/>
            <ac:spMk id="18" creationId="{7CA1076B-B9B6-404F-ACF8-5D2BEE3D87A1}"/>
          </ac:spMkLst>
        </pc:spChg>
        <pc:spChg chg="mod">
          <ac:chgData name="Sandip Mondal" userId="f8b19755f9841be4" providerId="LiveId" clId="{38479CD1-F19E-4FA6-AED1-1536100BF5F6}" dt="2023-07-29T09:34:14.973" v="242" actId="1076"/>
          <ac:spMkLst>
            <pc:docMk/>
            <pc:sldMk cId="4046346933" sldId="458"/>
            <ac:spMk id="125" creationId="{00000000-0000-0000-0000-000000000000}"/>
          </ac:spMkLst>
        </pc:spChg>
        <pc:spChg chg="mod">
          <ac:chgData name="Sandip Mondal" userId="f8b19755f9841be4" providerId="LiveId" clId="{38479CD1-F19E-4FA6-AED1-1536100BF5F6}" dt="2023-07-29T09:41:44.733" v="295" actId="1076"/>
          <ac:spMkLst>
            <pc:docMk/>
            <pc:sldMk cId="4046346933" sldId="458"/>
            <ac:spMk id="126" creationId="{00000000-0000-0000-0000-000000000000}"/>
          </ac:spMkLst>
        </pc:sp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17" creationId="{B57F2700-F5CE-46DF-B706-C4052386B773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19" creationId="{D785B20F-518C-4647-830B-C0A6CEC41B92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20" creationId="{9BB6081D-F9B1-4738-BB85-61201B9F91B0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21" creationId="{2853FC4A-56FC-4878-B576-25CCA25EB259}"/>
          </ac:picMkLst>
        </pc:picChg>
        <pc:picChg chg="del">
          <ac:chgData name="Sandip Mondal" userId="f8b19755f9841be4" providerId="LiveId" clId="{38479CD1-F19E-4FA6-AED1-1536100BF5F6}" dt="2023-07-25T12:05:21.784" v="37" actId="478"/>
          <ac:picMkLst>
            <pc:docMk/>
            <pc:sldMk cId="4046346933" sldId="458"/>
            <ac:picMk id="1026" creationId="{2717DA97-CD31-4406-BDA5-6F87C49E68A8}"/>
          </ac:picMkLst>
        </pc:picChg>
        <pc:picChg chg="mod">
          <ac:chgData name="Sandip Mondal" userId="f8b19755f9841be4" providerId="LiveId" clId="{38479CD1-F19E-4FA6-AED1-1536100BF5F6}" dt="2023-07-29T09:33:35.610" v="226" actId="1076"/>
          <ac:picMkLst>
            <pc:docMk/>
            <pc:sldMk cId="4046346933" sldId="458"/>
            <ac:picMk id="1028" creationId="{FD24BBB9-B1EF-4996-A731-8EA96F07BDEE}"/>
          </ac:picMkLst>
        </pc:picChg>
      </pc:sldChg>
      <pc:sldChg chg="add del">
        <pc:chgData name="Sandip Mondal" userId="f8b19755f9841be4" providerId="LiveId" clId="{38479CD1-F19E-4FA6-AED1-1536100BF5F6}" dt="2023-08-02T08:45:43.799" v="1308" actId="47"/>
        <pc:sldMkLst>
          <pc:docMk/>
          <pc:sldMk cId="624579316" sldId="459"/>
        </pc:sldMkLst>
      </pc:sldChg>
      <pc:sldChg chg="addSp delSp modSp mod">
        <pc:chgData name="Sandip Mondal" userId="f8b19755f9841be4" providerId="LiveId" clId="{38479CD1-F19E-4FA6-AED1-1536100BF5F6}" dt="2023-07-29T07:52:06.281" v="109" actId="1076"/>
        <pc:sldMkLst>
          <pc:docMk/>
          <pc:sldMk cId="807617009" sldId="460"/>
        </pc:sldMkLst>
        <pc:spChg chg="add del">
          <ac:chgData name="Sandip Mondal" userId="f8b19755f9841be4" providerId="LiveId" clId="{38479CD1-F19E-4FA6-AED1-1536100BF5F6}" dt="2023-07-29T07:51:05.439" v="97" actId="478"/>
          <ac:spMkLst>
            <pc:docMk/>
            <pc:sldMk cId="807617009" sldId="460"/>
            <ac:spMk id="2" creationId="{77AFA74D-3DA7-4C09-9B37-25DB3AE0F8A7}"/>
          </ac:spMkLst>
        </pc:spChg>
        <pc:spChg chg="add del">
          <ac:chgData name="Sandip Mondal" userId="f8b19755f9841be4" providerId="LiveId" clId="{38479CD1-F19E-4FA6-AED1-1536100BF5F6}" dt="2023-07-29T07:51:12.665" v="99"/>
          <ac:spMkLst>
            <pc:docMk/>
            <pc:sldMk cId="807617009" sldId="460"/>
            <ac:spMk id="4" creationId="{5FC5FD64-B758-4D6F-AADA-4DE09AF12236}"/>
          </ac:spMkLst>
        </pc:spChg>
        <pc:picChg chg="add mod modCrop">
          <ac:chgData name="Sandip Mondal" userId="f8b19755f9841be4" providerId="LiveId" clId="{38479CD1-F19E-4FA6-AED1-1536100BF5F6}" dt="2023-07-29T07:52:06.281" v="109" actId="1076"/>
          <ac:picMkLst>
            <pc:docMk/>
            <pc:sldMk cId="807617009" sldId="460"/>
            <ac:picMk id="8" creationId="{2279D8FC-A20A-4D27-846B-BB09ACFB0FFC}"/>
          </ac:picMkLst>
        </pc:picChg>
        <pc:picChg chg="del">
          <ac:chgData name="Sandip Mondal" userId="f8b19755f9841be4" providerId="LiveId" clId="{38479CD1-F19E-4FA6-AED1-1536100BF5F6}" dt="2023-07-29T07:51:52.972" v="106" actId="478"/>
          <ac:picMkLst>
            <pc:docMk/>
            <pc:sldMk cId="807617009" sldId="460"/>
            <ac:picMk id="11" creationId="{E77C7E0D-7A67-32F3-7266-DA4575E0A5A2}"/>
          </ac:picMkLst>
        </pc:picChg>
      </pc:sldChg>
      <pc:sldChg chg="addSp delSp modSp mod modAnim">
        <pc:chgData name="Sandip Mondal" userId="f8b19755f9841be4" providerId="LiveId" clId="{38479CD1-F19E-4FA6-AED1-1536100BF5F6}" dt="2023-07-29T08:55:44.384" v="221" actId="207"/>
        <pc:sldMkLst>
          <pc:docMk/>
          <pc:sldMk cId="3563452987" sldId="461"/>
        </pc:sldMkLst>
        <pc:spChg chg="add del mod">
          <ac:chgData name="Sandip Mondal" userId="f8b19755f9841be4" providerId="LiveId" clId="{38479CD1-F19E-4FA6-AED1-1536100BF5F6}" dt="2023-07-29T08:54:59.939" v="205" actId="478"/>
          <ac:spMkLst>
            <pc:docMk/>
            <pc:sldMk cId="3563452987" sldId="461"/>
            <ac:spMk id="8" creationId="{2CC9A620-98ED-4E53-BCD3-FB4303E8068B}"/>
          </ac:spMkLst>
        </pc:spChg>
        <pc:spChg chg="add del">
          <ac:chgData name="Sandip Mondal" userId="f8b19755f9841be4" providerId="LiveId" clId="{38479CD1-F19E-4FA6-AED1-1536100BF5F6}" dt="2023-07-29T08:55:02.976" v="207" actId="22"/>
          <ac:spMkLst>
            <pc:docMk/>
            <pc:sldMk cId="3563452987" sldId="461"/>
            <ac:spMk id="10" creationId="{AB0DB59E-D1EF-4D8F-A2A3-1DE9F808065A}"/>
          </ac:spMkLst>
        </pc:spChg>
        <pc:spChg chg="mod">
          <ac:chgData name="Sandip Mondal" userId="f8b19755f9841be4" providerId="LiveId" clId="{38479CD1-F19E-4FA6-AED1-1536100BF5F6}" dt="2023-07-29T08:54:39.936" v="201" actId="20577"/>
          <ac:spMkLst>
            <pc:docMk/>
            <pc:sldMk cId="3563452987" sldId="461"/>
            <ac:spMk id="12" creationId="{00000000-0000-0000-0000-000000000000}"/>
          </ac:spMkLst>
        </pc:spChg>
        <pc:spChg chg="add mod">
          <ac:chgData name="Sandip Mondal" userId="f8b19755f9841be4" providerId="LiveId" clId="{38479CD1-F19E-4FA6-AED1-1536100BF5F6}" dt="2023-07-29T08:55:44.384" v="221" actId="207"/>
          <ac:spMkLst>
            <pc:docMk/>
            <pc:sldMk cId="3563452987" sldId="461"/>
            <ac:spMk id="13" creationId="{81FAD270-3339-4F29-82A0-AD57D0995089}"/>
          </ac:spMkLst>
        </pc:spChg>
        <pc:spChg chg="mod">
          <ac:chgData name="Sandip Mondal" userId="f8b19755f9841be4" providerId="LiveId" clId="{38479CD1-F19E-4FA6-AED1-1536100BF5F6}" dt="2023-07-25T12:07:22.882" v="73" actId="20577"/>
          <ac:spMkLst>
            <pc:docMk/>
            <pc:sldMk cId="3563452987" sldId="461"/>
            <ac:spMk id="18" creationId="{E9A3E826-B7B8-C623-2398-C71BD1295174}"/>
          </ac:spMkLst>
        </pc:spChg>
      </pc:sldChg>
      <pc:sldChg chg="modSp mod modAnim">
        <pc:chgData name="Sandip Mondal" userId="f8b19755f9841be4" providerId="LiveId" clId="{38479CD1-F19E-4FA6-AED1-1536100BF5F6}" dt="2023-08-02T09:25:44.739" v="1416" actId="6549"/>
        <pc:sldMkLst>
          <pc:docMk/>
          <pc:sldMk cId="2479652679" sldId="469"/>
        </pc:sldMkLst>
        <pc:spChg chg="mod">
          <ac:chgData name="Sandip Mondal" userId="f8b19755f9841be4" providerId="LiveId" clId="{38479CD1-F19E-4FA6-AED1-1536100BF5F6}" dt="2023-07-29T07:53:06.738" v="122" actId="1076"/>
          <ac:spMkLst>
            <pc:docMk/>
            <pc:sldMk cId="2479652679" sldId="469"/>
            <ac:spMk id="8" creationId="{016FAD56-0C37-95D2-BA6D-A3822ECFA0F5}"/>
          </ac:spMkLst>
        </pc:spChg>
        <pc:spChg chg="mod">
          <ac:chgData name="Sandip Mondal" userId="f8b19755f9841be4" providerId="LiveId" clId="{38479CD1-F19E-4FA6-AED1-1536100BF5F6}" dt="2023-08-02T09:25:44.739" v="1416" actId="6549"/>
          <ac:spMkLst>
            <pc:docMk/>
            <pc:sldMk cId="2479652679" sldId="469"/>
            <ac:spMk id="18" creationId="{E9A3E826-B7B8-C623-2398-C71BD1295174}"/>
          </ac:spMkLst>
        </pc:spChg>
      </pc:sldChg>
      <pc:sldChg chg="modSp mod">
        <pc:chgData name="Sandip Mondal" userId="f8b19755f9841be4" providerId="LiveId" clId="{38479CD1-F19E-4FA6-AED1-1536100BF5F6}" dt="2023-07-25T13:26:25.811" v="95" actId="207"/>
        <pc:sldMkLst>
          <pc:docMk/>
          <pc:sldMk cId="1460310171" sldId="470"/>
        </pc:sldMkLst>
        <pc:spChg chg="mod">
          <ac:chgData name="Sandip Mondal" userId="f8b19755f9841be4" providerId="LiveId" clId="{38479CD1-F19E-4FA6-AED1-1536100BF5F6}" dt="2023-07-25T13:26:18.174" v="92" actId="207"/>
          <ac:spMkLst>
            <pc:docMk/>
            <pc:sldMk cId="1460310171" sldId="470"/>
            <ac:spMk id="3" creationId="{3EB964DD-C4EB-41A2-B6B4-79A1AA6661E3}"/>
          </ac:spMkLst>
        </pc:spChg>
        <pc:spChg chg="mod">
          <ac:chgData name="Sandip Mondal" userId="f8b19755f9841be4" providerId="LiveId" clId="{38479CD1-F19E-4FA6-AED1-1536100BF5F6}" dt="2023-07-25T13:26:20.412" v="93" actId="207"/>
          <ac:spMkLst>
            <pc:docMk/>
            <pc:sldMk cId="1460310171" sldId="470"/>
            <ac:spMk id="9" creationId="{7CF671E2-64D4-4711-8213-6B127E49B298}"/>
          </ac:spMkLst>
        </pc:spChg>
        <pc:spChg chg="mod">
          <ac:chgData name="Sandip Mondal" userId="f8b19755f9841be4" providerId="LiveId" clId="{38479CD1-F19E-4FA6-AED1-1536100BF5F6}" dt="2023-07-25T13:26:23.120" v="94" actId="207"/>
          <ac:spMkLst>
            <pc:docMk/>
            <pc:sldMk cId="1460310171" sldId="470"/>
            <ac:spMk id="10" creationId="{A86E5CAB-EEBA-4B9F-AF60-A332299157C1}"/>
          </ac:spMkLst>
        </pc:spChg>
        <pc:spChg chg="mod">
          <ac:chgData name="Sandip Mondal" userId="f8b19755f9841be4" providerId="LiveId" clId="{38479CD1-F19E-4FA6-AED1-1536100BF5F6}" dt="2023-07-25T13:26:25.811" v="95" actId="207"/>
          <ac:spMkLst>
            <pc:docMk/>
            <pc:sldMk cId="1460310171" sldId="470"/>
            <ac:spMk id="13" creationId="{5F00AA63-6858-4E23-9EA3-004EE702A8F9}"/>
          </ac:spMkLst>
        </pc:spChg>
        <pc:graphicFrameChg chg="modGraphic">
          <ac:chgData name="Sandip Mondal" userId="f8b19755f9841be4" providerId="LiveId" clId="{38479CD1-F19E-4FA6-AED1-1536100BF5F6}" dt="2023-07-25T12:08:05.576" v="91" actId="13926"/>
          <ac:graphicFrameMkLst>
            <pc:docMk/>
            <pc:sldMk cId="1460310171" sldId="470"/>
            <ac:graphicFrameMk id="2" creationId="{E2F97E0B-4A58-4A3E-87C0-822271860A42}"/>
          </ac:graphicFrameMkLst>
        </pc:graphicFrameChg>
      </pc:sldChg>
      <pc:sldChg chg="add del">
        <pc:chgData name="Sandip Mondal" userId="f8b19755f9841be4" providerId="LiveId" clId="{38479CD1-F19E-4FA6-AED1-1536100BF5F6}" dt="2023-08-02T09:37:46.540" v="1812" actId="47"/>
        <pc:sldMkLst>
          <pc:docMk/>
          <pc:sldMk cId="2889709581" sldId="474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3182357352" sldId="474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299582478" sldId="475"/>
        </pc:sldMkLst>
      </pc:sldChg>
      <pc:sldChg chg="add del">
        <pc:chgData name="Sandip Mondal" userId="f8b19755f9841be4" providerId="LiveId" clId="{38479CD1-F19E-4FA6-AED1-1536100BF5F6}" dt="2023-08-02T09:37:48.774" v="1815" actId="47"/>
        <pc:sldMkLst>
          <pc:docMk/>
          <pc:sldMk cId="853837062" sldId="475"/>
        </pc:sldMkLst>
      </pc:sldChg>
      <pc:sldChg chg="modSp mod">
        <pc:chgData name="Sandip Mondal" userId="f8b19755f9841be4" providerId="LiveId" clId="{38479CD1-F19E-4FA6-AED1-1536100BF5F6}" dt="2023-07-25T09:17:11.718" v="15" actId="1076"/>
        <pc:sldMkLst>
          <pc:docMk/>
          <pc:sldMk cId="3576021214" sldId="476"/>
        </pc:sldMkLst>
        <pc:spChg chg="mod">
          <ac:chgData name="Sandip Mondal" userId="f8b19755f9841be4" providerId="LiveId" clId="{38479CD1-F19E-4FA6-AED1-1536100BF5F6}" dt="2023-07-25T09:17:11.718" v="15" actId="1076"/>
          <ac:spMkLst>
            <pc:docMk/>
            <pc:sldMk cId="3576021214" sldId="476"/>
            <ac:spMk id="8" creationId="{3A3002D8-012C-8902-DB13-AE1E96A2D15B}"/>
          </ac:spMkLst>
        </pc:spChg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2820871578" sldId="477"/>
        </pc:sldMkLst>
      </pc:sldChg>
      <pc:sldChg chg="add del">
        <pc:chgData name="Sandip Mondal" userId="f8b19755f9841be4" providerId="LiveId" clId="{38479CD1-F19E-4FA6-AED1-1536100BF5F6}" dt="2023-08-02T09:37:48.446" v="1814" actId="47"/>
        <pc:sldMkLst>
          <pc:docMk/>
          <pc:sldMk cId="3190227692" sldId="477"/>
        </pc:sldMkLst>
      </pc:sldChg>
      <pc:sldChg chg="add del">
        <pc:chgData name="Sandip Mondal" userId="f8b19755f9841be4" providerId="LiveId" clId="{38479CD1-F19E-4FA6-AED1-1536100BF5F6}" dt="2023-08-02T09:37:49.039" v="1816" actId="47"/>
        <pc:sldMkLst>
          <pc:docMk/>
          <pc:sldMk cId="537092275" sldId="478"/>
        </pc:sldMkLst>
      </pc:sldChg>
      <pc:sldChg chg="add del ord">
        <pc:chgData name="Sandip Mondal" userId="f8b19755f9841be4" providerId="LiveId" clId="{38479CD1-F19E-4FA6-AED1-1536100BF5F6}" dt="2023-07-29T10:50:48.869" v="962" actId="2696"/>
        <pc:sldMkLst>
          <pc:docMk/>
          <pc:sldMk cId="3593768116" sldId="478"/>
        </pc:sldMkLst>
      </pc:sldChg>
      <pc:sldChg chg="modSp add del ord">
        <pc:chgData name="Sandip Mondal" userId="f8b19755f9841be4" providerId="LiveId" clId="{38479CD1-F19E-4FA6-AED1-1536100BF5F6}" dt="2023-07-29T10:50:48.869" v="962" actId="2696"/>
        <pc:sldMkLst>
          <pc:docMk/>
          <pc:sldMk cId="1043126991" sldId="479"/>
        </pc:sldMkLst>
        <pc:spChg chg="mod">
          <ac:chgData name="Sandip Mondal" userId="f8b19755f9841be4" providerId="LiveId" clId="{38479CD1-F19E-4FA6-AED1-1536100BF5F6}" dt="2023-07-25T09:19:13.615" v="17" actId="20577"/>
          <ac:spMkLst>
            <pc:docMk/>
            <pc:sldMk cId="1043126991" sldId="479"/>
            <ac:spMk id="16" creationId="{1C214B05-769E-0403-EC74-E3717314C16C}"/>
          </ac:spMkLst>
        </pc:spChg>
      </pc:sldChg>
      <pc:sldChg chg="add del">
        <pc:chgData name="Sandip Mondal" userId="f8b19755f9841be4" providerId="LiveId" clId="{38479CD1-F19E-4FA6-AED1-1536100BF5F6}" dt="2023-08-02T09:37:49.372" v="1817" actId="47"/>
        <pc:sldMkLst>
          <pc:docMk/>
          <pc:sldMk cId="2994736245" sldId="479"/>
        </pc:sldMkLst>
      </pc:sldChg>
      <pc:sldChg chg="modSp mod">
        <pc:chgData name="Sandip Mondal" userId="f8b19755f9841be4" providerId="LiveId" clId="{38479CD1-F19E-4FA6-AED1-1536100BF5F6}" dt="2023-07-29T07:54:36.265" v="180" actId="20577"/>
        <pc:sldMkLst>
          <pc:docMk/>
          <pc:sldMk cId="670027406" sldId="480"/>
        </pc:sldMkLst>
        <pc:spChg chg="mod">
          <ac:chgData name="Sandip Mondal" userId="f8b19755f9841be4" providerId="LiveId" clId="{38479CD1-F19E-4FA6-AED1-1536100BF5F6}" dt="2023-07-29T07:54:36.265" v="180" actId="20577"/>
          <ac:spMkLst>
            <pc:docMk/>
            <pc:sldMk cId="670027406" sldId="480"/>
            <ac:spMk id="18" creationId="{E9A3E826-B7B8-C623-2398-C71BD1295174}"/>
          </ac:spMkLst>
        </pc:spChg>
      </pc:sldChg>
      <pc:sldChg chg="addSp delSp modSp add mod">
        <pc:chgData name="Sandip Mondal" userId="f8b19755f9841be4" providerId="LiveId" clId="{38479CD1-F19E-4FA6-AED1-1536100BF5F6}" dt="2023-08-01T05:49:09.471" v="972" actId="478"/>
        <pc:sldMkLst>
          <pc:docMk/>
          <pc:sldMk cId="1025715125" sldId="481"/>
        </pc:sldMkLst>
        <pc:spChg chg="del">
          <ac:chgData name="Sandip Mondal" userId="f8b19755f9841be4" providerId="LiveId" clId="{38479CD1-F19E-4FA6-AED1-1536100BF5F6}" dt="2023-07-25T08:53:58.285" v="1" actId="478"/>
          <ac:spMkLst>
            <pc:docMk/>
            <pc:sldMk cId="1025715125" sldId="481"/>
            <ac:spMk id="8" creationId="{3A3002D8-012C-8902-DB13-AE1E96A2D15B}"/>
          </ac:spMkLst>
        </pc:spChg>
        <pc:picChg chg="add mod">
          <ac:chgData name="Sandip Mondal" userId="f8b19755f9841be4" providerId="LiveId" clId="{38479CD1-F19E-4FA6-AED1-1536100BF5F6}" dt="2023-07-25T08:54:15.798" v="9" actId="1076"/>
          <ac:picMkLst>
            <pc:docMk/>
            <pc:sldMk cId="1025715125" sldId="481"/>
            <ac:picMk id="3" creationId="{0249CF7A-4C00-4AB3-8987-2DA46740FD03}"/>
          </ac:picMkLst>
        </pc:picChg>
        <pc:picChg chg="add del">
          <ac:chgData name="Sandip Mondal" userId="f8b19755f9841be4" providerId="LiveId" clId="{38479CD1-F19E-4FA6-AED1-1536100BF5F6}" dt="2023-08-01T05:49:09.471" v="972" actId="478"/>
          <ac:picMkLst>
            <pc:docMk/>
            <pc:sldMk cId="1025715125" sldId="481"/>
            <ac:picMk id="4" creationId="{A266B078-FCCD-42DD-ACA2-3908B89CA7DC}"/>
          </ac:picMkLst>
        </pc:picChg>
      </pc:sldChg>
      <pc:sldChg chg="add del">
        <pc:chgData name="Sandip Mondal" userId="f8b19755f9841be4" providerId="LiveId" clId="{38479CD1-F19E-4FA6-AED1-1536100BF5F6}" dt="2023-08-02T09:38:05.781" v="1859" actId="47"/>
        <pc:sldMkLst>
          <pc:docMk/>
          <pc:sldMk cId="2777501071" sldId="482"/>
        </pc:sldMkLst>
      </pc:sldChg>
      <pc:sldChg chg="add del">
        <pc:chgData name="Sandip Mondal" userId="f8b19755f9841be4" providerId="LiveId" clId="{38479CD1-F19E-4FA6-AED1-1536100BF5F6}" dt="2023-08-02T09:38:05.531" v="1858" actId="47"/>
        <pc:sldMkLst>
          <pc:docMk/>
          <pc:sldMk cId="733602730" sldId="484"/>
        </pc:sldMkLst>
      </pc:sldChg>
      <pc:sldChg chg="add del">
        <pc:chgData name="Sandip Mondal" userId="f8b19755f9841be4" providerId="LiveId" clId="{38479CD1-F19E-4FA6-AED1-1536100BF5F6}" dt="2023-08-02T09:38:06.380" v="1860" actId="47"/>
        <pc:sldMkLst>
          <pc:docMk/>
          <pc:sldMk cId="71098932" sldId="485"/>
        </pc:sldMkLst>
      </pc:sldChg>
      <pc:sldChg chg="add del">
        <pc:chgData name="Sandip Mondal" userId="f8b19755f9841be4" providerId="LiveId" clId="{38479CD1-F19E-4FA6-AED1-1536100BF5F6}" dt="2023-08-02T09:38:06.677" v="1861" actId="47"/>
        <pc:sldMkLst>
          <pc:docMk/>
          <pc:sldMk cId="4081835507" sldId="486"/>
        </pc:sldMkLst>
      </pc:sldChg>
      <pc:sldChg chg="add del">
        <pc:chgData name="Sandip Mondal" userId="f8b19755f9841be4" providerId="LiveId" clId="{38479CD1-F19E-4FA6-AED1-1536100BF5F6}" dt="2023-08-02T09:37:51.465" v="1821" actId="47"/>
        <pc:sldMkLst>
          <pc:docMk/>
          <pc:sldMk cId="3792026238" sldId="488"/>
        </pc:sldMkLst>
      </pc:sldChg>
      <pc:sldChg chg="add del">
        <pc:chgData name="Sandip Mondal" userId="f8b19755f9841be4" providerId="LiveId" clId="{38479CD1-F19E-4FA6-AED1-1536100BF5F6}" dt="2023-08-02T09:37:50.212" v="1819" actId="47"/>
        <pc:sldMkLst>
          <pc:docMk/>
          <pc:sldMk cId="2442557274" sldId="489"/>
        </pc:sldMkLst>
      </pc:sldChg>
      <pc:sldChg chg="add del">
        <pc:chgData name="Sandip Mondal" userId="f8b19755f9841be4" providerId="LiveId" clId="{38479CD1-F19E-4FA6-AED1-1536100BF5F6}" dt="2023-08-02T09:37:50.790" v="1820" actId="47"/>
        <pc:sldMkLst>
          <pc:docMk/>
          <pc:sldMk cId="4132528317" sldId="490"/>
        </pc:sldMkLst>
      </pc:sldChg>
      <pc:sldChg chg="addSp delSp modSp add del mod">
        <pc:chgData name="Sandip Mondal" userId="f8b19755f9841be4" providerId="LiveId" clId="{38479CD1-F19E-4FA6-AED1-1536100BF5F6}" dt="2023-08-02T09:37:46.243" v="1811" actId="47"/>
        <pc:sldMkLst>
          <pc:docMk/>
          <pc:sldMk cId="428647578" sldId="491"/>
        </pc:sldMkLst>
        <pc:spChg chg="add del mod">
          <ac:chgData name="Sandip Mondal" userId="f8b19755f9841be4" providerId="LiveId" clId="{38479CD1-F19E-4FA6-AED1-1536100BF5F6}" dt="2023-07-29T09:38:28.046" v="286" actId="478"/>
          <ac:spMkLst>
            <pc:docMk/>
            <pc:sldMk cId="428647578" sldId="491"/>
            <ac:spMk id="3" creationId="{67D8E887-E698-42AB-9064-934B3FC7185C}"/>
          </ac:spMkLst>
        </pc:spChg>
        <pc:spChg chg="mod">
          <ac:chgData name="Sandip Mondal" userId="f8b19755f9841be4" providerId="LiveId" clId="{38479CD1-F19E-4FA6-AED1-1536100BF5F6}" dt="2023-07-29T09:38:47.510" v="291" actId="207"/>
          <ac:spMkLst>
            <pc:docMk/>
            <pc:sldMk cId="428647578" sldId="491"/>
            <ac:spMk id="6" creationId="{06790F0A-E24C-487A-87E4-857C327A31FE}"/>
          </ac:spMkLst>
        </pc:spChg>
        <pc:spChg chg="del">
          <ac:chgData name="Sandip Mondal" userId="f8b19755f9841be4" providerId="LiveId" clId="{38479CD1-F19E-4FA6-AED1-1536100BF5F6}" dt="2023-07-29T09:34:39.821" v="245" actId="478"/>
          <ac:spMkLst>
            <pc:docMk/>
            <pc:sldMk cId="428647578" sldId="491"/>
            <ac:spMk id="12" creationId="{2E24B1F2-AF16-4C58-8613-182A60DE5251}"/>
          </ac:spMkLst>
        </pc:spChg>
        <pc:spChg chg="add del mod">
          <ac:chgData name="Sandip Mondal" userId="f8b19755f9841be4" providerId="LiveId" clId="{38479CD1-F19E-4FA6-AED1-1536100BF5F6}" dt="2023-07-29T09:38:33.415" v="288" actId="1076"/>
          <ac:spMkLst>
            <pc:docMk/>
            <pc:sldMk cId="428647578" sldId="491"/>
            <ac:spMk id="126" creationId="{00000000-0000-0000-0000-000000000000}"/>
          </ac:spMkLst>
        </pc:spChg>
        <pc:picChg chg="mod">
          <ac:chgData name="Sandip Mondal" userId="f8b19755f9841be4" providerId="LiveId" clId="{38479CD1-F19E-4FA6-AED1-1536100BF5F6}" dt="2023-07-29T09:38:56.160" v="292" actId="1076"/>
          <ac:picMkLst>
            <pc:docMk/>
            <pc:sldMk cId="428647578" sldId="491"/>
            <ac:picMk id="1028" creationId="{FD24BBB9-B1EF-4996-A731-8EA96F07BDEE}"/>
          </ac:picMkLst>
        </pc:picChg>
      </pc:sldChg>
      <pc:sldChg chg="addSp delSp modSp add del mod">
        <pc:chgData name="Sandip Mondal" userId="f8b19755f9841be4" providerId="LiveId" clId="{38479CD1-F19E-4FA6-AED1-1536100BF5F6}" dt="2023-08-02T09:37:49.821" v="1818" actId="47"/>
        <pc:sldMkLst>
          <pc:docMk/>
          <pc:sldMk cId="3302071668" sldId="492"/>
        </pc:sldMkLst>
        <pc:spChg chg="mod">
          <ac:chgData name="Sandip Mondal" userId="f8b19755f9841be4" providerId="LiveId" clId="{38479CD1-F19E-4FA6-AED1-1536100BF5F6}" dt="2023-07-29T09:35:20.185" v="262" actId="20577"/>
          <ac:spMkLst>
            <pc:docMk/>
            <pc:sldMk cId="3302071668" sldId="492"/>
            <ac:spMk id="12" creationId="{00000000-0000-0000-0000-000000000000}"/>
          </ac:spMkLst>
        </pc:spChg>
        <pc:picChg chg="add mod">
          <ac:chgData name="Sandip Mondal" userId="f8b19755f9841be4" providerId="LiveId" clId="{38479CD1-F19E-4FA6-AED1-1536100BF5F6}" dt="2023-07-29T09:35:11.831" v="251" actId="1076"/>
          <ac:picMkLst>
            <pc:docMk/>
            <pc:sldMk cId="3302071668" sldId="492"/>
            <ac:picMk id="3" creationId="{F8039042-BD00-4856-A412-2A87626B400B}"/>
          </ac:picMkLst>
        </pc:picChg>
        <pc:picChg chg="del">
          <ac:chgData name="Sandip Mondal" userId="f8b19755f9841be4" providerId="LiveId" clId="{38479CD1-F19E-4FA6-AED1-1536100BF5F6}" dt="2023-07-29T09:34:51.828" v="249" actId="478"/>
          <ac:picMkLst>
            <pc:docMk/>
            <pc:sldMk cId="3302071668" sldId="492"/>
            <ac:picMk id="7172" creationId="{671CF870-8B0D-9F93-8315-59F34D36D9AB}"/>
          </ac:picMkLst>
        </pc:picChg>
      </pc:sldChg>
      <pc:sldChg chg="add del">
        <pc:chgData name="Sandip Mondal" userId="f8b19755f9841be4" providerId="LiveId" clId="{38479CD1-F19E-4FA6-AED1-1536100BF5F6}" dt="2023-08-02T09:37:51.762" v="1822" actId="47"/>
        <pc:sldMkLst>
          <pc:docMk/>
          <pc:sldMk cId="3496239598" sldId="493"/>
        </pc:sldMkLst>
      </pc:sldChg>
      <pc:sldChg chg="add del">
        <pc:chgData name="Sandip Mondal" userId="f8b19755f9841be4" providerId="LiveId" clId="{38479CD1-F19E-4FA6-AED1-1536100BF5F6}" dt="2023-08-02T09:37:51.934" v="1823" actId="47"/>
        <pc:sldMkLst>
          <pc:docMk/>
          <pc:sldMk cId="2879127559" sldId="494"/>
        </pc:sldMkLst>
      </pc:sldChg>
      <pc:sldChg chg="add del">
        <pc:chgData name="Sandip Mondal" userId="f8b19755f9841be4" providerId="LiveId" clId="{38479CD1-F19E-4FA6-AED1-1536100BF5F6}" dt="2023-08-02T09:37:52.027" v="1824" actId="47"/>
        <pc:sldMkLst>
          <pc:docMk/>
          <pc:sldMk cId="3965792808" sldId="495"/>
        </pc:sldMkLst>
      </pc:sldChg>
      <pc:sldChg chg="add del">
        <pc:chgData name="Sandip Mondal" userId="f8b19755f9841be4" providerId="LiveId" clId="{38479CD1-F19E-4FA6-AED1-1536100BF5F6}" dt="2023-08-02T09:37:52.246" v="1825" actId="47"/>
        <pc:sldMkLst>
          <pc:docMk/>
          <pc:sldMk cId="3690648013" sldId="496"/>
        </pc:sldMkLst>
      </pc:sldChg>
      <pc:sldChg chg="add del">
        <pc:chgData name="Sandip Mondal" userId="f8b19755f9841be4" providerId="LiveId" clId="{38479CD1-F19E-4FA6-AED1-1536100BF5F6}" dt="2023-08-02T09:37:52.418" v="1826" actId="47"/>
        <pc:sldMkLst>
          <pc:docMk/>
          <pc:sldMk cId="2364109377" sldId="497"/>
        </pc:sldMkLst>
      </pc:sldChg>
      <pc:sldChg chg="add del">
        <pc:chgData name="Sandip Mondal" userId="f8b19755f9841be4" providerId="LiveId" clId="{38479CD1-F19E-4FA6-AED1-1536100BF5F6}" dt="2023-08-02T09:37:52.558" v="1827" actId="47"/>
        <pc:sldMkLst>
          <pc:docMk/>
          <pc:sldMk cId="2578177483" sldId="498"/>
        </pc:sldMkLst>
      </pc:sldChg>
      <pc:sldChg chg="add del">
        <pc:chgData name="Sandip Mondal" userId="f8b19755f9841be4" providerId="LiveId" clId="{38479CD1-F19E-4FA6-AED1-1536100BF5F6}" dt="2023-08-02T09:37:52.699" v="1828" actId="47"/>
        <pc:sldMkLst>
          <pc:docMk/>
          <pc:sldMk cId="1988744465" sldId="499"/>
        </pc:sldMkLst>
      </pc:sldChg>
      <pc:sldChg chg="add del">
        <pc:chgData name="Sandip Mondal" userId="f8b19755f9841be4" providerId="LiveId" clId="{38479CD1-F19E-4FA6-AED1-1536100BF5F6}" dt="2023-08-02T09:37:52.855" v="1829" actId="47"/>
        <pc:sldMkLst>
          <pc:docMk/>
          <pc:sldMk cId="1924105349" sldId="500"/>
        </pc:sldMkLst>
      </pc:sldChg>
      <pc:sldChg chg="add del">
        <pc:chgData name="Sandip Mondal" userId="f8b19755f9841be4" providerId="LiveId" clId="{38479CD1-F19E-4FA6-AED1-1536100BF5F6}" dt="2023-08-02T09:38:04.484" v="1857" actId="47"/>
        <pc:sldMkLst>
          <pc:docMk/>
          <pc:sldMk cId="3819896545" sldId="503"/>
        </pc:sldMkLst>
      </pc:sldChg>
      <pc:sldChg chg="add del">
        <pc:chgData name="Sandip Mondal" userId="f8b19755f9841be4" providerId="LiveId" clId="{38479CD1-F19E-4FA6-AED1-1536100BF5F6}" dt="2023-08-02T09:37:53.043" v="1830" actId="47"/>
        <pc:sldMkLst>
          <pc:docMk/>
          <pc:sldMk cId="438958808" sldId="504"/>
        </pc:sldMkLst>
      </pc:sldChg>
      <pc:sldChg chg="add del">
        <pc:chgData name="Sandip Mondal" userId="f8b19755f9841be4" providerId="LiveId" clId="{38479CD1-F19E-4FA6-AED1-1536100BF5F6}" dt="2023-08-02T09:37:53.261" v="1831" actId="47"/>
        <pc:sldMkLst>
          <pc:docMk/>
          <pc:sldMk cId="819516735" sldId="505"/>
        </pc:sldMkLst>
      </pc:sldChg>
      <pc:sldChg chg="add del">
        <pc:chgData name="Sandip Mondal" userId="f8b19755f9841be4" providerId="LiveId" clId="{38479CD1-F19E-4FA6-AED1-1536100BF5F6}" dt="2023-08-02T09:37:53.402" v="1832" actId="47"/>
        <pc:sldMkLst>
          <pc:docMk/>
          <pc:sldMk cId="241066879" sldId="506"/>
        </pc:sldMkLst>
      </pc:sldChg>
      <pc:sldChg chg="add del">
        <pc:chgData name="Sandip Mondal" userId="f8b19755f9841be4" providerId="LiveId" clId="{38479CD1-F19E-4FA6-AED1-1536100BF5F6}" dt="2023-08-02T09:37:53.558" v="1833" actId="47"/>
        <pc:sldMkLst>
          <pc:docMk/>
          <pc:sldMk cId="1076977328" sldId="507"/>
        </pc:sldMkLst>
      </pc:sldChg>
      <pc:sldChg chg="add del">
        <pc:chgData name="Sandip Mondal" userId="f8b19755f9841be4" providerId="LiveId" clId="{38479CD1-F19E-4FA6-AED1-1536100BF5F6}" dt="2023-08-02T09:37:53.949" v="1835" actId="47"/>
        <pc:sldMkLst>
          <pc:docMk/>
          <pc:sldMk cId="397784401" sldId="544"/>
        </pc:sldMkLst>
      </pc:sldChg>
      <pc:sldChg chg="add del">
        <pc:chgData name="Sandip Mondal" userId="f8b19755f9841be4" providerId="LiveId" clId="{38479CD1-F19E-4FA6-AED1-1536100BF5F6}" dt="2023-08-02T09:37:54.230" v="1836" actId="47"/>
        <pc:sldMkLst>
          <pc:docMk/>
          <pc:sldMk cId="1936423165" sldId="546"/>
        </pc:sldMkLst>
      </pc:sldChg>
      <pc:sldChg chg="add del">
        <pc:chgData name="Sandip Mondal" userId="f8b19755f9841be4" providerId="LiveId" clId="{38479CD1-F19E-4FA6-AED1-1536100BF5F6}" dt="2023-08-02T09:37:54.558" v="1837" actId="47"/>
        <pc:sldMkLst>
          <pc:docMk/>
          <pc:sldMk cId="3465598785" sldId="548"/>
        </pc:sldMkLst>
      </pc:sldChg>
      <pc:sldChg chg="add del">
        <pc:chgData name="Sandip Mondal" userId="f8b19755f9841be4" providerId="LiveId" clId="{38479CD1-F19E-4FA6-AED1-1536100BF5F6}" dt="2023-08-02T09:37:54.964" v="1838" actId="47"/>
        <pc:sldMkLst>
          <pc:docMk/>
          <pc:sldMk cId="2345877066" sldId="549"/>
        </pc:sldMkLst>
      </pc:sldChg>
      <pc:sldChg chg="add del">
        <pc:chgData name="Sandip Mondal" userId="f8b19755f9841be4" providerId="LiveId" clId="{38479CD1-F19E-4FA6-AED1-1536100BF5F6}" dt="2023-08-02T09:37:55.326" v="1839" actId="47"/>
        <pc:sldMkLst>
          <pc:docMk/>
          <pc:sldMk cId="81540197" sldId="550"/>
        </pc:sldMkLst>
      </pc:sldChg>
      <pc:sldChg chg="add del">
        <pc:chgData name="Sandip Mondal" userId="f8b19755f9841be4" providerId="LiveId" clId="{38479CD1-F19E-4FA6-AED1-1536100BF5F6}" dt="2023-08-02T09:37:55.594" v="1840" actId="47"/>
        <pc:sldMkLst>
          <pc:docMk/>
          <pc:sldMk cId="1625834285" sldId="551"/>
        </pc:sldMkLst>
      </pc:sldChg>
      <pc:sldChg chg="add del">
        <pc:chgData name="Sandip Mondal" userId="f8b19755f9841be4" providerId="LiveId" clId="{38479CD1-F19E-4FA6-AED1-1536100BF5F6}" dt="2023-08-02T09:37:55.849" v="1841" actId="47"/>
        <pc:sldMkLst>
          <pc:docMk/>
          <pc:sldMk cId="3669696436" sldId="552"/>
        </pc:sldMkLst>
      </pc:sldChg>
      <pc:sldChg chg="add del">
        <pc:chgData name="Sandip Mondal" userId="f8b19755f9841be4" providerId="LiveId" clId="{38479CD1-F19E-4FA6-AED1-1536100BF5F6}" dt="2023-08-02T09:37:56.170" v="1842" actId="47"/>
        <pc:sldMkLst>
          <pc:docMk/>
          <pc:sldMk cId="1086627957" sldId="553"/>
        </pc:sldMkLst>
      </pc:sldChg>
      <pc:sldChg chg="add del">
        <pc:chgData name="Sandip Mondal" userId="f8b19755f9841be4" providerId="LiveId" clId="{38479CD1-F19E-4FA6-AED1-1536100BF5F6}" dt="2023-08-02T09:37:57.372" v="1843" actId="47"/>
        <pc:sldMkLst>
          <pc:docMk/>
          <pc:sldMk cId="2350706105" sldId="554"/>
        </pc:sldMkLst>
      </pc:sldChg>
      <pc:sldChg chg="add del">
        <pc:chgData name="Sandip Mondal" userId="f8b19755f9841be4" providerId="LiveId" clId="{38479CD1-F19E-4FA6-AED1-1536100BF5F6}" dt="2023-08-02T09:37:57.669" v="1844" actId="47"/>
        <pc:sldMkLst>
          <pc:docMk/>
          <pc:sldMk cId="871775698" sldId="555"/>
        </pc:sldMkLst>
      </pc:sldChg>
      <pc:sldChg chg="add del">
        <pc:chgData name="Sandip Mondal" userId="f8b19755f9841be4" providerId="LiveId" clId="{38479CD1-F19E-4FA6-AED1-1536100BF5F6}" dt="2023-08-02T09:37:57.857" v="1845" actId="47"/>
        <pc:sldMkLst>
          <pc:docMk/>
          <pc:sldMk cId="777934758" sldId="556"/>
        </pc:sldMkLst>
      </pc:sldChg>
      <pc:sldChg chg="add del">
        <pc:chgData name="Sandip Mondal" userId="f8b19755f9841be4" providerId="LiveId" clId="{38479CD1-F19E-4FA6-AED1-1536100BF5F6}" dt="2023-08-02T09:37:57.872" v="1846" actId="47"/>
        <pc:sldMkLst>
          <pc:docMk/>
          <pc:sldMk cId="1717451408" sldId="557"/>
        </pc:sldMkLst>
      </pc:sldChg>
      <pc:sldChg chg="modSp add del mod">
        <pc:chgData name="Sandip Mondal" userId="f8b19755f9841be4" providerId="LiveId" clId="{38479CD1-F19E-4FA6-AED1-1536100BF5F6}" dt="2023-08-02T09:37:53.714" v="1834" actId="47"/>
        <pc:sldMkLst>
          <pc:docMk/>
          <pc:sldMk cId="2204167634" sldId="558"/>
        </pc:sldMkLst>
        <pc:spChg chg="mod">
          <ac:chgData name="Sandip Mondal" userId="f8b19755f9841be4" providerId="LiveId" clId="{38479CD1-F19E-4FA6-AED1-1536100BF5F6}" dt="2023-07-29T09:42:47.142" v="318"/>
          <ac:spMkLst>
            <pc:docMk/>
            <pc:sldMk cId="2204167634" sldId="558"/>
            <ac:spMk id="6" creationId="{06790F0A-E24C-487A-87E4-857C327A31FE}"/>
          </ac:spMkLst>
        </pc:spChg>
      </pc:sldChg>
      <pc:sldChg chg="add del">
        <pc:chgData name="Sandip Mondal" userId="f8b19755f9841be4" providerId="LiveId" clId="{38479CD1-F19E-4FA6-AED1-1536100BF5F6}" dt="2023-08-02T09:37:58.185" v="1847" actId="47"/>
        <pc:sldMkLst>
          <pc:docMk/>
          <pc:sldMk cId="1801736132" sldId="559"/>
        </pc:sldMkLst>
      </pc:sldChg>
      <pc:sldChg chg="add del">
        <pc:chgData name="Sandip Mondal" userId="f8b19755f9841be4" providerId="LiveId" clId="{38479CD1-F19E-4FA6-AED1-1536100BF5F6}" dt="2023-08-02T09:37:59.360" v="1848" actId="47"/>
        <pc:sldMkLst>
          <pc:docMk/>
          <pc:sldMk cId="3708613791" sldId="560"/>
        </pc:sldMkLst>
      </pc:sldChg>
      <pc:sldChg chg="add del">
        <pc:chgData name="Sandip Mondal" userId="f8b19755f9841be4" providerId="LiveId" clId="{38479CD1-F19E-4FA6-AED1-1536100BF5F6}" dt="2023-08-02T09:37:59.579" v="1849" actId="47"/>
        <pc:sldMkLst>
          <pc:docMk/>
          <pc:sldMk cId="2648772902" sldId="561"/>
        </pc:sldMkLst>
      </pc:sldChg>
      <pc:sldChg chg="add del">
        <pc:chgData name="Sandip Mondal" userId="f8b19755f9841be4" providerId="LiveId" clId="{38479CD1-F19E-4FA6-AED1-1536100BF5F6}" dt="2023-08-02T09:38:00.516" v="1850" actId="47"/>
        <pc:sldMkLst>
          <pc:docMk/>
          <pc:sldMk cId="1117833075" sldId="562"/>
        </pc:sldMkLst>
      </pc:sldChg>
      <pc:sldChg chg="add del">
        <pc:chgData name="Sandip Mondal" userId="f8b19755f9841be4" providerId="LiveId" clId="{38479CD1-F19E-4FA6-AED1-1536100BF5F6}" dt="2023-08-02T09:38:02.250" v="1852" actId="47"/>
        <pc:sldMkLst>
          <pc:docMk/>
          <pc:sldMk cId="255611755" sldId="563"/>
        </pc:sldMkLst>
      </pc:sldChg>
      <pc:sldChg chg="add del">
        <pc:chgData name="Sandip Mondal" userId="f8b19755f9841be4" providerId="LiveId" clId="{38479CD1-F19E-4FA6-AED1-1536100BF5F6}" dt="2023-08-02T09:38:02.391" v="1853" actId="47"/>
        <pc:sldMkLst>
          <pc:docMk/>
          <pc:sldMk cId="2067839250" sldId="564"/>
        </pc:sldMkLst>
      </pc:sldChg>
      <pc:sldChg chg="add del">
        <pc:chgData name="Sandip Mondal" userId="f8b19755f9841be4" providerId="LiveId" clId="{38479CD1-F19E-4FA6-AED1-1536100BF5F6}" dt="2023-08-02T09:38:01.360" v="1851" actId="47"/>
        <pc:sldMkLst>
          <pc:docMk/>
          <pc:sldMk cId="2782288592" sldId="565"/>
        </pc:sldMkLst>
      </pc:sldChg>
      <pc:sldChg chg="add del">
        <pc:chgData name="Sandip Mondal" userId="f8b19755f9841be4" providerId="LiveId" clId="{38479CD1-F19E-4FA6-AED1-1536100BF5F6}" dt="2023-08-02T09:38:02.625" v="1854" actId="47"/>
        <pc:sldMkLst>
          <pc:docMk/>
          <pc:sldMk cId="898184213" sldId="566"/>
        </pc:sldMkLst>
      </pc:sldChg>
      <pc:sldChg chg="add del">
        <pc:chgData name="Sandip Mondal" userId="f8b19755f9841be4" providerId="LiveId" clId="{38479CD1-F19E-4FA6-AED1-1536100BF5F6}" dt="2023-08-02T09:38:03.469" v="1855" actId="47"/>
        <pc:sldMkLst>
          <pc:docMk/>
          <pc:sldMk cId="1269925332" sldId="567"/>
        </pc:sldMkLst>
      </pc:sldChg>
      <pc:sldChg chg="add del">
        <pc:chgData name="Sandip Mondal" userId="f8b19755f9841be4" providerId="LiveId" clId="{38479CD1-F19E-4FA6-AED1-1536100BF5F6}" dt="2023-08-02T09:38:04.156" v="1856" actId="47"/>
        <pc:sldMkLst>
          <pc:docMk/>
          <pc:sldMk cId="435911500" sldId="568"/>
        </pc:sldMkLst>
      </pc:sldChg>
      <pc:sldChg chg="modSp add mod ord">
        <pc:chgData name="Sandip Mondal" userId="f8b19755f9841be4" providerId="LiveId" clId="{38479CD1-F19E-4FA6-AED1-1536100BF5F6}" dt="2023-07-29T10:39:03.872" v="948" actId="20577"/>
        <pc:sldMkLst>
          <pc:docMk/>
          <pc:sldMk cId="3741428973" sldId="569"/>
        </pc:sldMkLst>
        <pc:spChg chg="mod">
          <ac:chgData name="Sandip Mondal" userId="f8b19755f9841be4" providerId="LiveId" clId="{38479CD1-F19E-4FA6-AED1-1536100BF5F6}" dt="2023-07-29T10:15:10.105" v="495" actId="20577"/>
          <ac:spMkLst>
            <pc:docMk/>
            <pc:sldMk cId="3741428973" sldId="569"/>
            <ac:spMk id="6" creationId="{256E86FD-19D5-BD76-45E1-059933E75DD6}"/>
          </ac:spMkLst>
        </pc:spChg>
        <pc:spChg chg="mod">
          <ac:chgData name="Sandip Mondal" userId="f8b19755f9841be4" providerId="LiveId" clId="{38479CD1-F19E-4FA6-AED1-1536100BF5F6}" dt="2023-07-29T10:39:03.872" v="948" actId="20577"/>
          <ac:spMkLst>
            <pc:docMk/>
            <pc:sldMk cId="3741428973" sldId="569"/>
            <ac:spMk id="126" creationId="{00000000-0000-0000-0000-000000000000}"/>
          </ac:spMkLst>
        </pc:spChg>
      </pc:sldChg>
      <pc:sldChg chg="modSp add mod">
        <pc:chgData name="Sandip Mondal" userId="f8b19755f9841be4" providerId="LiveId" clId="{38479CD1-F19E-4FA6-AED1-1536100BF5F6}" dt="2023-08-01T16:39:27.241" v="1115" actId="20577"/>
        <pc:sldMkLst>
          <pc:docMk/>
          <pc:sldMk cId="1361936721" sldId="570"/>
        </pc:sldMkLst>
        <pc:spChg chg="mod">
          <ac:chgData name="Sandip Mondal" userId="f8b19755f9841be4" providerId="LiveId" clId="{38479CD1-F19E-4FA6-AED1-1536100BF5F6}" dt="2023-08-01T16:39:27.241" v="1115" actId="20577"/>
          <ac:spMkLst>
            <pc:docMk/>
            <pc:sldMk cId="1361936721" sldId="570"/>
            <ac:spMk id="6" creationId="{256E86FD-19D5-BD76-45E1-059933E75DD6}"/>
          </ac:spMkLst>
        </pc:spChg>
        <pc:spChg chg="mod">
          <ac:chgData name="Sandip Mondal" userId="f8b19755f9841be4" providerId="LiveId" clId="{38479CD1-F19E-4FA6-AED1-1536100BF5F6}" dt="2023-07-29T10:36:04.124" v="942" actId="20577"/>
          <ac:spMkLst>
            <pc:docMk/>
            <pc:sldMk cId="1361936721" sldId="570"/>
            <ac:spMk id="126" creationId="{00000000-0000-0000-0000-000000000000}"/>
          </ac:spMkLst>
        </pc:spChg>
      </pc:sldChg>
      <pc:sldChg chg="modSp add mod">
        <pc:chgData name="Sandip Mondal" userId="f8b19755f9841be4" providerId="LiveId" clId="{38479CD1-F19E-4FA6-AED1-1536100BF5F6}" dt="2023-07-29T10:18:23.706" v="794" actId="14100"/>
        <pc:sldMkLst>
          <pc:docMk/>
          <pc:sldMk cId="2297476221" sldId="571"/>
        </pc:sldMkLst>
        <pc:spChg chg="mod">
          <ac:chgData name="Sandip Mondal" userId="f8b19755f9841be4" providerId="LiveId" clId="{38479CD1-F19E-4FA6-AED1-1536100BF5F6}" dt="2023-07-29T10:18:23.706" v="794" actId="14100"/>
          <ac:spMkLst>
            <pc:docMk/>
            <pc:sldMk cId="2297476221" sldId="571"/>
            <ac:spMk id="6" creationId="{256E86FD-19D5-BD76-45E1-059933E75DD6}"/>
          </ac:spMkLst>
        </pc:spChg>
        <pc:spChg chg="mod">
          <ac:chgData name="Sandip Mondal" userId="f8b19755f9841be4" providerId="LiveId" clId="{38479CD1-F19E-4FA6-AED1-1536100BF5F6}" dt="2023-07-29T10:12:38.444" v="428" actId="20577"/>
          <ac:spMkLst>
            <pc:docMk/>
            <pc:sldMk cId="2297476221" sldId="571"/>
            <ac:spMk id="126" creationId="{00000000-0000-0000-0000-000000000000}"/>
          </ac:spMkLst>
        </pc:spChg>
      </pc:sldChg>
      <pc:sldChg chg="addSp delSp modSp add mod">
        <pc:chgData name="Sandip Mondal" userId="f8b19755f9841be4" providerId="LiveId" clId="{38479CD1-F19E-4FA6-AED1-1536100BF5F6}" dt="2023-08-02T09:20:31.354" v="1326" actId="14100"/>
        <pc:sldMkLst>
          <pc:docMk/>
          <pc:sldMk cId="808097195" sldId="572"/>
        </pc:sldMkLst>
        <pc:spChg chg="add mod">
          <ac:chgData name="Sandip Mondal" userId="f8b19755f9841be4" providerId="LiveId" clId="{38479CD1-F19E-4FA6-AED1-1536100BF5F6}" dt="2023-07-29T10:19:36.160" v="874" actId="1076"/>
          <ac:spMkLst>
            <pc:docMk/>
            <pc:sldMk cId="808097195" sldId="572"/>
            <ac:spMk id="3" creationId="{C6D81618-6F95-4A20-B9A2-249475E82B5C}"/>
          </ac:spMkLst>
        </pc:spChg>
        <pc:spChg chg="del">
          <ac:chgData name="Sandip Mondal" userId="f8b19755f9841be4" providerId="LiveId" clId="{38479CD1-F19E-4FA6-AED1-1536100BF5F6}" dt="2023-07-29T10:18:41.654" v="796" actId="478"/>
          <ac:spMkLst>
            <pc:docMk/>
            <pc:sldMk cId="808097195" sldId="572"/>
            <ac:spMk id="6" creationId="{256E86FD-19D5-BD76-45E1-059933E75DD6}"/>
          </ac:spMkLst>
        </pc:spChg>
        <pc:spChg chg="add mod">
          <ac:chgData name="Sandip Mondal" userId="f8b19755f9841be4" providerId="LiveId" clId="{38479CD1-F19E-4FA6-AED1-1536100BF5F6}" dt="2023-08-02T09:19:53.535" v="1318"/>
          <ac:spMkLst>
            <pc:docMk/>
            <pc:sldMk cId="808097195" sldId="572"/>
            <ac:spMk id="6" creationId="{7A5731E4-2130-4572-9C94-24CC223D90B7}"/>
          </ac:spMkLst>
        </pc:spChg>
        <pc:spChg chg="add mod">
          <ac:chgData name="Sandip Mondal" userId="f8b19755f9841be4" providerId="LiveId" clId="{38479CD1-F19E-4FA6-AED1-1536100BF5F6}" dt="2023-07-29T10:35:28.680" v="940" actId="14100"/>
          <ac:spMkLst>
            <pc:docMk/>
            <pc:sldMk cId="808097195" sldId="572"/>
            <ac:spMk id="7" creationId="{FC12E9A9-C552-4B7D-B980-AE794949DE4C}"/>
          </ac:spMkLst>
        </pc:spChg>
        <pc:spChg chg="add mod">
          <ac:chgData name="Sandip Mondal" userId="f8b19755f9841be4" providerId="LiveId" clId="{38479CD1-F19E-4FA6-AED1-1536100BF5F6}" dt="2023-08-02T09:19:28.253" v="1317"/>
          <ac:spMkLst>
            <pc:docMk/>
            <pc:sldMk cId="808097195" sldId="572"/>
            <ac:spMk id="8" creationId="{A94AA413-E4DC-4D3C-86F1-8CC395C50F93}"/>
          </ac:spMkLst>
        </pc:spChg>
        <pc:spChg chg="mod">
          <ac:chgData name="Sandip Mondal" userId="f8b19755f9841be4" providerId="LiveId" clId="{38479CD1-F19E-4FA6-AED1-1536100BF5F6}" dt="2023-08-02T09:20:31.354" v="1326" actId="14100"/>
          <ac:spMkLst>
            <pc:docMk/>
            <pc:sldMk cId="808097195" sldId="572"/>
            <ac:spMk id="126" creationId="{00000000-0000-0000-0000-000000000000}"/>
          </ac:spMkLst>
        </pc:spChg>
        <pc:picChg chg="add mod">
          <ac:chgData name="Sandip Mondal" userId="f8b19755f9841be4" providerId="LiveId" clId="{38479CD1-F19E-4FA6-AED1-1536100BF5F6}" dt="2023-08-02T09:19:53.535" v="1318"/>
          <ac:picMkLst>
            <pc:docMk/>
            <pc:sldMk cId="808097195" sldId="572"/>
            <ac:picMk id="9" creationId="{AEEBF15F-09F3-484D-BECD-65ACD4DA838C}"/>
          </ac:picMkLst>
        </pc:picChg>
      </pc:sldChg>
      <pc:sldChg chg="delSp modSp add mod">
        <pc:chgData name="Sandip Mondal" userId="f8b19755f9841be4" providerId="LiveId" clId="{38479CD1-F19E-4FA6-AED1-1536100BF5F6}" dt="2023-08-01T05:49:17.509" v="974" actId="1076"/>
        <pc:sldMkLst>
          <pc:docMk/>
          <pc:sldMk cId="4187111068" sldId="573"/>
        </pc:sldMkLst>
        <pc:picChg chg="del">
          <ac:chgData name="Sandip Mondal" userId="f8b19755f9841be4" providerId="LiveId" clId="{38479CD1-F19E-4FA6-AED1-1536100BF5F6}" dt="2023-08-01T05:49:13.626" v="973" actId="478"/>
          <ac:picMkLst>
            <pc:docMk/>
            <pc:sldMk cId="4187111068" sldId="573"/>
            <ac:picMk id="3" creationId="{0249CF7A-4C00-4AB3-8987-2DA46740FD03}"/>
          </ac:picMkLst>
        </pc:picChg>
        <pc:picChg chg="mod">
          <ac:chgData name="Sandip Mondal" userId="f8b19755f9841be4" providerId="LiveId" clId="{38479CD1-F19E-4FA6-AED1-1536100BF5F6}" dt="2023-08-01T05:49:17.509" v="974" actId="1076"/>
          <ac:picMkLst>
            <pc:docMk/>
            <pc:sldMk cId="4187111068" sldId="573"/>
            <ac:picMk id="4" creationId="{A266B078-FCCD-42DD-ACA2-3908B89CA7DC}"/>
          </ac:picMkLst>
        </pc:picChg>
      </pc:sldChg>
      <pc:sldChg chg="addSp delSp modSp add del mod delAnim">
        <pc:chgData name="Sandip Mondal" userId="f8b19755f9841be4" providerId="LiveId" clId="{38479CD1-F19E-4FA6-AED1-1536100BF5F6}" dt="2023-08-02T08:45:45.047" v="1309" actId="47"/>
        <pc:sldMkLst>
          <pc:docMk/>
          <pc:sldMk cId="3990293454" sldId="574"/>
        </pc:sldMkLst>
        <pc:spChg chg="mod">
          <ac:chgData name="Sandip Mondal" userId="f8b19755f9841be4" providerId="LiveId" clId="{38479CD1-F19E-4FA6-AED1-1536100BF5F6}" dt="2023-08-01T16:33:51.656" v="1001" actId="20577"/>
          <ac:spMkLst>
            <pc:docMk/>
            <pc:sldMk cId="3990293454" sldId="574"/>
            <ac:spMk id="12" creationId="{00000000-0000-0000-0000-000000000000}"/>
          </ac:spMkLst>
        </pc:spChg>
        <pc:spChg chg="del mod">
          <ac:chgData name="Sandip Mondal" userId="f8b19755f9841be4" providerId="LiveId" clId="{38479CD1-F19E-4FA6-AED1-1536100BF5F6}" dt="2023-08-01T16:35:57.354" v="1008" actId="478"/>
          <ac:spMkLst>
            <pc:docMk/>
            <pc:sldMk cId="3990293454" sldId="574"/>
            <ac:spMk id="13" creationId="{81FAD270-3339-4F29-82A0-AD57D0995089}"/>
          </ac:spMkLst>
        </pc:spChg>
        <pc:spChg chg="del">
          <ac:chgData name="Sandip Mondal" userId="f8b19755f9841be4" providerId="LiveId" clId="{38479CD1-F19E-4FA6-AED1-1536100BF5F6}" dt="2023-08-01T16:33:36.442" v="976" actId="478"/>
          <ac:spMkLst>
            <pc:docMk/>
            <pc:sldMk cId="3990293454" sldId="574"/>
            <ac:spMk id="18" creationId="{E9A3E826-B7B8-C623-2398-C71BD1295174}"/>
          </ac:spMkLst>
        </pc:spChg>
        <pc:picChg chg="add">
          <ac:chgData name="Sandip Mondal" userId="f8b19755f9841be4" providerId="LiveId" clId="{38479CD1-F19E-4FA6-AED1-1536100BF5F6}" dt="2023-08-01T16:35:58.432" v="1009" actId="22"/>
          <ac:picMkLst>
            <pc:docMk/>
            <pc:sldMk cId="3990293454" sldId="574"/>
            <ac:picMk id="3" creationId="{84B0BBBC-792E-4D12-ADBA-C52DB7EC350E}"/>
          </ac:picMkLst>
        </pc:picChg>
      </pc:sldChg>
      <pc:sldChg chg="addSp delSp modSp add del mod">
        <pc:chgData name="Sandip Mondal" userId="f8b19755f9841be4" providerId="LiveId" clId="{38479CD1-F19E-4FA6-AED1-1536100BF5F6}" dt="2023-08-02T08:45:49.861" v="1310" actId="47"/>
        <pc:sldMkLst>
          <pc:docMk/>
          <pc:sldMk cId="1004474264" sldId="575"/>
        </pc:sldMkLst>
        <pc:spChg chg="add mod">
          <ac:chgData name="Sandip Mondal" userId="f8b19755f9841be4" providerId="LiveId" clId="{38479CD1-F19E-4FA6-AED1-1536100BF5F6}" dt="2023-08-02T04:43:57.986" v="1173" actId="404"/>
          <ac:spMkLst>
            <pc:docMk/>
            <pc:sldMk cId="1004474264" sldId="575"/>
            <ac:spMk id="2" creationId="{7EF73581-4CEC-4805-B63C-65863F83BE16}"/>
          </ac:spMkLst>
        </pc:spChg>
        <pc:picChg chg="del">
          <ac:chgData name="Sandip Mondal" userId="f8b19755f9841be4" providerId="LiveId" clId="{38479CD1-F19E-4FA6-AED1-1536100BF5F6}" dt="2023-08-01T16:36:22.476" v="1011" actId="478"/>
          <ac:picMkLst>
            <pc:docMk/>
            <pc:sldMk cId="1004474264" sldId="575"/>
            <ac:picMk id="3" creationId="{84B0BBBC-792E-4D12-ADBA-C52DB7EC350E}"/>
          </ac:picMkLst>
        </pc:picChg>
      </pc:sldChg>
      <pc:sldChg chg="modSp add mod">
        <pc:chgData name="Sandip Mondal" userId="f8b19755f9841be4" providerId="LiveId" clId="{38479CD1-F19E-4FA6-AED1-1536100BF5F6}" dt="2023-08-02T04:48:31.598" v="1307" actId="20577"/>
        <pc:sldMkLst>
          <pc:docMk/>
          <pc:sldMk cId="652756245" sldId="576"/>
        </pc:sldMkLst>
        <pc:spChg chg="mod">
          <ac:chgData name="Sandip Mondal" userId="f8b19755f9841be4" providerId="LiveId" clId="{38479CD1-F19E-4FA6-AED1-1536100BF5F6}" dt="2023-08-02T04:48:31.598" v="1307" actId="20577"/>
          <ac:spMkLst>
            <pc:docMk/>
            <pc:sldMk cId="652756245" sldId="576"/>
            <ac:spMk id="8" creationId="{D4BD7C45-FCA5-6236-9953-30ADA4667038}"/>
          </ac:spMkLst>
        </pc:spChg>
        <pc:spChg chg="mod">
          <ac:chgData name="Sandip Mondal" userId="f8b19755f9841be4" providerId="LiveId" clId="{38479CD1-F19E-4FA6-AED1-1536100BF5F6}" dt="2023-08-02T04:46:44.967" v="1201" actId="20577"/>
          <ac:spMkLst>
            <pc:docMk/>
            <pc:sldMk cId="652756245" sldId="576"/>
            <ac:spMk id="12" creationId="{00000000-0000-0000-0000-000000000000}"/>
          </ac:spMkLst>
        </pc:spChg>
      </pc:sldChg>
      <pc:sldChg chg="addSp delSp modSp add mod ord">
        <pc:chgData name="Sandip Mondal" userId="f8b19755f9841be4" providerId="LiveId" clId="{38479CD1-F19E-4FA6-AED1-1536100BF5F6}" dt="2023-08-02T10:11:51.789" v="1996" actId="1076"/>
        <pc:sldMkLst>
          <pc:docMk/>
          <pc:sldMk cId="1197478612" sldId="577"/>
        </pc:sldMkLst>
        <pc:spChg chg="add del mod">
          <ac:chgData name="Sandip Mondal" userId="f8b19755f9841be4" providerId="LiveId" clId="{38479CD1-F19E-4FA6-AED1-1536100BF5F6}" dt="2023-08-02T09:54:37.681" v="1979" actId="115"/>
          <ac:spMkLst>
            <pc:docMk/>
            <pc:sldMk cId="1197478612" sldId="577"/>
            <ac:spMk id="3" creationId="{C6D81618-6F95-4A20-B9A2-249475E82B5C}"/>
          </ac:spMkLst>
        </pc:spChg>
        <pc:spChg chg="add del mod">
          <ac:chgData name="Sandip Mondal" userId="f8b19755f9841be4" providerId="LiveId" clId="{38479CD1-F19E-4FA6-AED1-1536100BF5F6}" dt="2023-08-02T09:30:15.501" v="1463" actId="478"/>
          <ac:spMkLst>
            <pc:docMk/>
            <pc:sldMk cId="1197478612" sldId="577"/>
            <ac:spMk id="4" creationId="{E3BB14F5-00F5-47C3-BB9D-1BA660B4BE1F}"/>
          </ac:spMkLst>
        </pc:spChg>
        <pc:spChg chg="del mod">
          <ac:chgData name="Sandip Mondal" userId="f8b19755f9841be4" providerId="LiveId" clId="{38479CD1-F19E-4FA6-AED1-1536100BF5F6}" dt="2023-08-02T09:45:17.825" v="1863" actId="478"/>
          <ac:spMkLst>
            <pc:docMk/>
            <pc:sldMk cId="1197478612" sldId="577"/>
            <ac:spMk id="7" creationId="{FC12E9A9-C552-4B7D-B980-AE794949DE4C}"/>
          </ac:spMkLst>
        </pc:spChg>
        <pc:spChg chg="mod">
          <ac:chgData name="Sandip Mondal" userId="f8b19755f9841be4" providerId="LiveId" clId="{38479CD1-F19E-4FA6-AED1-1536100BF5F6}" dt="2023-08-02T10:11:31.958" v="1995" actId="1076"/>
          <ac:spMkLst>
            <pc:docMk/>
            <pc:sldMk cId="1197478612" sldId="577"/>
            <ac:spMk id="8" creationId="{A94AA413-E4DC-4D3C-86F1-8CC395C50F93}"/>
          </ac:spMkLst>
        </pc:spChg>
        <pc:spChg chg="add mod">
          <ac:chgData name="Sandip Mondal" userId="f8b19755f9841be4" providerId="LiveId" clId="{38479CD1-F19E-4FA6-AED1-1536100BF5F6}" dt="2023-08-02T10:11:51.789" v="1996" actId="1076"/>
          <ac:spMkLst>
            <pc:docMk/>
            <pc:sldMk cId="1197478612" sldId="577"/>
            <ac:spMk id="11" creationId="{70F91BFE-A36D-4294-8DC5-AE0B00DA9671}"/>
          </ac:spMkLst>
        </pc:spChg>
        <pc:spChg chg="mod">
          <ac:chgData name="Sandip Mondal" userId="f8b19755f9841be4" providerId="LiveId" clId="{38479CD1-F19E-4FA6-AED1-1536100BF5F6}" dt="2023-08-02T09:30:04.149" v="1461" actId="20577"/>
          <ac:spMkLst>
            <pc:docMk/>
            <pc:sldMk cId="1197478612" sldId="577"/>
            <ac:spMk id="126" creationId="{00000000-0000-0000-0000-000000000000}"/>
          </ac:spMkLst>
        </pc:spChg>
      </pc:sldChg>
      <pc:sldMasterChg chg="delSldLayout">
        <pc:chgData name="Sandip Mondal" userId="f8b19755f9841be4" providerId="LiveId" clId="{38479CD1-F19E-4FA6-AED1-1536100BF5F6}" dt="2023-08-02T09:38:04.484" v="1857" actId="47"/>
        <pc:sldMasterMkLst>
          <pc:docMk/>
          <pc:sldMasterMk cId="0" sldId="2147483669"/>
        </pc:sldMasterMkLst>
        <pc:sldLayoutChg chg="del">
          <pc:chgData name="Sandip Mondal" userId="f8b19755f9841be4" providerId="LiveId" clId="{38479CD1-F19E-4FA6-AED1-1536100BF5F6}" dt="2023-08-02T09:38:04.484" v="1857" actId="47"/>
          <pc:sldLayoutMkLst>
            <pc:docMk/>
            <pc:sldMasterMk cId="0" sldId="2147483669"/>
            <pc:sldLayoutMk cId="1888197405" sldId="2147483667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905C396-FCBF-4FB4-A5D9-E2CEC2B417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ADD8B70-0612-43DC-81A4-3F5B33F3679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D112-AFDF-4EB7-A586-41878A3FA195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E33AA10-13A0-44FB-B962-C01EAA69D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0F68A77-867D-4244-A406-9F8E059A6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08BBD-B26A-4E8E-B1A8-28CEA5335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449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3727074"/>
      </p:ext>
    </p:extLst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8511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60615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77924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18593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00132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663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7386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48088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3966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16700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528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54567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20722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478802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54079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1263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4525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169409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75019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7953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7417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67071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5102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3e13d9a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3e13d9a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C4043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35352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039575" y="1701225"/>
            <a:ext cx="45924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39575" y="3206400"/>
            <a:ext cx="240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423902" y="38747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423900" y="802521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2023007" y="654113"/>
            <a:ext cx="1739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 idx="3"/>
          </p:nvPr>
        </p:nvSpPr>
        <p:spPr>
          <a:xfrm>
            <a:off x="3425264" y="1224286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4"/>
          </p:nvPr>
        </p:nvSpPr>
        <p:spPr>
          <a:xfrm>
            <a:off x="3425259" y="1638859"/>
            <a:ext cx="19767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5" hasCustomPrompt="1"/>
          </p:nvPr>
        </p:nvSpPr>
        <p:spPr>
          <a:xfrm>
            <a:off x="2023007" y="1488788"/>
            <a:ext cx="1615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6"/>
          </p:nvPr>
        </p:nvSpPr>
        <p:spPr>
          <a:xfrm>
            <a:off x="3427999" y="2061098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7"/>
          </p:nvPr>
        </p:nvSpPr>
        <p:spPr>
          <a:xfrm>
            <a:off x="3427997" y="2475197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8" hasCustomPrompt="1"/>
          </p:nvPr>
        </p:nvSpPr>
        <p:spPr>
          <a:xfrm>
            <a:off x="2023007" y="232346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9"/>
          </p:nvPr>
        </p:nvSpPr>
        <p:spPr>
          <a:xfrm rot="5400000">
            <a:off x="6601629" y="1646270"/>
            <a:ext cx="29133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13"/>
          </p:nvPr>
        </p:nvSpPr>
        <p:spPr>
          <a:xfrm>
            <a:off x="3427999" y="2897911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4"/>
          </p:nvPr>
        </p:nvSpPr>
        <p:spPr>
          <a:xfrm>
            <a:off x="3427997" y="3311534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15" hasCustomPrompt="1"/>
          </p:nvPr>
        </p:nvSpPr>
        <p:spPr>
          <a:xfrm>
            <a:off x="2023007" y="3158138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16"/>
          </p:nvPr>
        </p:nvSpPr>
        <p:spPr>
          <a:xfrm>
            <a:off x="3427999" y="3734723"/>
            <a:ext cx="225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7"/>
          </p:nvPr>
        </p:nvSpPr>
        <p:spPr>
          <a:xfrm>
            <a:off x="3427997" y="4147872"/>
            <a:ext cx="1906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18" hasCustomPrompt="1"/>
          </p:nvPr>
        </p:nvSpPr>
        <p:spPr>
          <a:xfrm>
            <a:off x="2023007" y="3992813"/>
            <a:ext cx="15735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vvic"/>
              <a:buNone/>
              <a:defRPr sz="28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●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tamaran Light"/>
              <a:buChar char="○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Catamaran Light"/>
              <a:buChar char="■"/>
              <a:defRPr sz="1200">
                <a:solidFill>
                  <a:schemeClr val="dk1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6.png"/><Relationship Id="rId13" Type="http://schemas.openxmlformats.org/officeDocument/2006/relationships/image" Target="../media/image415.png"/><Relationship Id="rId3" Type="http://schemas.openxmlformats.org/officeDocument/2006/relationships/image" Target="../media/image2.png"/><Relationship Id="rId7" Type="http://schemas.openxmlformats.org/officeDocument/2006/relationships/image" Target="../media/image326.png"/><Relationship Id="rId12" Type="http://schemas.openxmlformats.org/officeDocument/2006/relationships/image" Target="../media/image4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11" Type="http://schemas.openxmlformats.org/officeDocument/2006/relationships/image" Target="../media/image413.png"/><Relationship Id="rId5" Type="http://schemas.openxmlformats.org/officeDocument/2006/relationships/image" Target="../media/image409.png"/><Relationship Id="rId15" Type="http://schemas.openxmlformats.org/officeDocument/2006/relationships/image" Target="../media/image417.png"/><Relationship Id="rId10" Type="http://schemas.openxmlformats.org/officeDocument/2006/relationships/image" Target="../media/image412.png"/><Relationship Id="rId4" Type="http://schemas.openxmlformats.org/officeDocument/2006/relationships/image" Target="../media/image408.png"/><Relationship Id="rId9" Type="http://schemas.openxmlformats.org/officeDocument/2006/relationships/image" Target="../media/image411.png"/><Relationship Id="rId14" Type="http://schemas.openxmlformats.org/officeDocument/2006/relationships/image" Target="../media/image4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2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10" Type="http://schemas.openxmlformats.org/officeDocument/2006/relationships/image" Target="../media/image7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710.png"/><Relationship Id="rId10" Type="http://schemas.openxmlformats.org/officeDocument/2006/relationships/image" Target="../media/image160.png"/><Relationship Id="rId4" Type="http://schemas.openxmlformats.org/officeDocument/2006/relationships/image" Target="../media/image60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0.png"/><Relationship Id="rId18" Type="http://schemas.openxmlformats.org/officeDocument/2006/relationships/image" Target="../media/image850.png"/><Relationship Id="rId26" Type="http://schemas.openxmlformats.org/officeDocument/2006/relationships/image" Target="../media/image68.png"/><Relationship Id="rId3" Type="http://schemas.openxmlformats.org/officeDocument/2006/relationships/image" Target="../media/image2.png"/><Relationship Id="rId21" Type="http://schemas.openxmlformats.org/officeDocument/2006/relationships/image" Target="../media/image880.png"/><Relationship Id="rId34" Type="http://schemas.openxmlformats.org/officeDocument/2006/relationships/image" Target="../media/image97.png"/><Relationship Id="rId7" Type="http://schemas.openxmlformats.org/officeDocument/2006/relationships/image" Target="../media/image750.png"/><Relationship Id="rId12" Type="http://schemas.openxmlformats.org/officeDocument/2006/relationships/image" Target="../media/image79.png"/><Relationship Id="rId17" Type="http://schemas.openxmlformats.org/officeDocument/2006/relationships/image" Target="../media/image840.png"/><Relationship Id="rId25" Type="http://schemas.openxmlformats.org/officeDocument/2006/relationships/image" Target="../media/image640.png"/><Relationship Id="rId33" Type="http://schemas.openxmlformats.org/officeDocument/2006/relationships/image" Target="../media/image960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830.png"/><Relationship Id="rId20" Type="http://schemas.openxmlformats.org/officeDocument/2006/relationships/image" Target="../media/image870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11" Type="http://schemas.openxmlformats.org/officeDocument/2006/relationships/image" Target="../media/image78.png"/><Relationship Id="rId24" Type="http://schemas.openxmlformats.org/officeDocument/2006/relationships/image" Target="../media/image630.png"/><Relationship Id="rId32" Type="http://schemas.openxmlformats.org/officeDocument/2006/relationships/image" Target="../media/image950.png"/><Relationship Id="rId5" Type="http://schemas.openxmlformats.org/officeDocument/2006/relationships/image" Target="../media/image73.png"/><Relationship Id="rId15" Type="http://schemas.openxmlformats.org/officeDocument/2006/relationships/image" Target="../media/image820.png"/><Relationship Id="rId23" Type="http://schemas.openxmlformats.org/officeDocument/2006/relationships/image" Target="../media/image900.png"/><Relationship Id="rId28" Type="http://schemas.openxmlformats.org/officeDocument/2006/relationships/image" Target="../media/image920.png"/><Relationship Id="rId36" Type="http://schemas.openxmlformats.org/officeDocument/2006/relationships/image" Target="../media/image99.png"/><Relationship Id="rId10" Type="http://schemas.openxmlformats.org/officeDocument/2006/relationships/image" Target="../media/image770.png"/><Relationship Id="rId19" Type="http://schemas.openxmlformats.org/officeDocument/2006/relationships/image" Target="../media/image860.png"/><Relationship Id="rId31" Type="http://schemas.openxmlformats.org/officeDocument/2006/relationships/image" Target="../media/image940.png"/><Relationship Id="rId4" Type="http://schemas.openxmlformats.org/officeDocument/2006/relationships/image" Target="../media/image72.png"/><Relationship Id="rId9" Type="http://schemas.openxmlformats.org/officeDocument/2006/relationships/image" Target="../media/image380.png"/><Relationship Id="rId14" Type="http://schemas.openxmlformats.org/officeDocument/2006/relationships/image" Target="../media/image81.png"/><Relationship Id="rId22" Type="http://schemas.openxmlformats.org/officeDocument/2006/relationships/image" Target="../media/image890.png"/><Relationship Id="rId27" Type="http://schemas.openxmlformats.org/officeDocument/2006/relationships/image" Target="../media/image910.png"/><Relationship Id="rId30" Type="http://schemas.openxmlformats.org/officeDocument/2006/relationships/image" Target="../media/image930.png"/><Relationship Id="rId35" Type="http://schemas.openxmlformats.org/officeDocument/2006/relationships/image" Target="../media/image98.png"/><Relationship Id="rId8" Type="http://schemas.openxmlformats.org/officeDocument/2006/relationships/image" Target="../media/image7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18" Type="http://schemas.openxmlformats.org/officeDocument/2006/relationships/image" Target="../media/image96.png"/><Relationship Id="rId3" Type="http://schemas.openxmlformats.org/officeDocument/2006/relationships/image" Target="../media/image2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94.png"/><Relationship Id="rId20" Type="http://schemas.openxmlformats.org/officeDocument/2006/relationships/image" Target="../media/image20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19" Type="http://schemas.openxmlformats.org/officeDocument/2006/relationships/image" Target="../media/image970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8.png"/><Relationship Id="rId3" Type="http://schemas.openxmlformats.org/officeDocument/2006/relationships/image" Target="../media/image2.png"/><Relationship Id="rId7" Type="http://schemas.openxmlformats.org/officeDocument/2006/relationships/image" Target="../media/image30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6.png"/><Relationship Id="rId5" Type="http://schemas.openxmlformats.org/officeDocument/2006/relationships/image" Target="../media/image305.png"/><Relationship Id="rId4" Type="http://schemas.openxmlformats.org/officeDocument/2006/relationships/image" Target="../media/image30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16.png"/><Relationship Id="rId10" Type="http://schemas.openxmlformats.org/officeDocument/2006/relationships/image" Target="../media/image43.png"/><Relationship Id="rId4" Type="http://schemas.openxmlformats.org/officeDocument/2006/relationships/image" Target="../media/image9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>
            <a:spLocks noGrp="1"/>
          </p:cNvSpPr>
          <p:nvPr>
            <p:ph type="subTitle" idx="1"/>
          </p:nvPr>
        </p:nvSpPr>
        <p:spPr>
          <a:xfrm>
            <a:off x="2357806" y="3954077"/>
            <a:ext cx="4223855" cy="10718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F9900"/>
                </a:solidFill>
              </a:rPr>
              <a:t>Sandip Mondal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B0F0"/>
                </a:solidFill>
              </a:rPr>
              <a:t>Assistant Professor IIT Bombay</a:t>
            </a:r>
            <a:endParaRPr lang="en-US" sz="2600" b="1" dirty="0">
              <a:solidFill>
                <a:srgbClr val="00B0F0"/>
              </a:solidFill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0" y="312967"/>
            <a:ext cx="9144000" cy="830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5400" dirty="0">
                <a:solidFill>
                  <a:srgbClr val="7030A0"/>
                </a:solidFill>
              </a:rPr>
              <a:t>EE204</a:t>
            </a:r>
            <a:r>
              <a:rPr lang="en-US" sz="5400" dirty="0">
                <a:solidFill>
                  <a:srgbClr val="FF0000"/>
                </a:solidFill>
              </a:rPr>
              <a:t>:</a:t>
            </a:r>
            <a:r>
              <a:rPr lang="en-US" sz="5400" dirty="0">
                <a:solidFill>
                  <a:srgbClr val="0000FF"/>
                </a:solidFill>
              </a:rPr>
              <a:t> Analog Circuits</a:t>
            </a:r>
          </a:p>
        </p:txBody>
      </p:sp>
      <p:pic>
        <p:nvPicPr>
          <p:cNvPr id="1028" name="Picture 4" descr="IIT Bombay - Wikipedia">
            <a:extLst>
              <a:ext uri="{FF2B5EF4-FFF2-40B4-BE49-F238E27FC236}">
                <a16:creationId xmlns:a16="http://schemas.microsoft.com/office/drawing/2014/main" id="{FD24BBB9-B1EF-4996-A731-8EA96F07B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60" y="2799012"/>
            <a:ext cx="1184655" cy="115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126;p24">
            <a:extLst>
              <a:ext uri="{FF2B5EF4-FFF2-40B4-BE49-F238E27FC236}">
                <a16:creationId xmlns:a16="http://schemas.microsoft.com/office/drawing/2014/main" id="{06790F0A-E24C-487A-87E4-857C327A31FE}"/>
              </a:ext>
            </a:extLst>
          </p:cNvPr>
          <p:cNvSpPr txBox="1">
            <a:spLocks/>
          </p:cNvSpPr>
          <p:nvPr/>
        </p:nvSpPr>
        <p:spPr>
          <a:xfrm>
            <a:off x="333828" y="1727194"/>
            <a:ext cx="8708572" cy="812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ivvic"/>
              <a:buNone/>
              <a:defRPr sz="4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ivvic"/>
              <a:buNone/>
              <a:defRPr sz="4800" b="1" i="0" u="none" strike="noStrike" cap="none">
                <a:solidFill>
                  <a:srgbClr val="43434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algn="ctr" fontAlgn="base"/>
            <a:r>
              <a:rPr lang="en-US" sz="5400" dirty="0">
                <a:solidFill>
                  <a:srgbClr val="FF0000"/>
                </a:solidFill>
              </a:rPr>
              <a:t>Lecture-0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D5FDB84-2D3E-4856-B437-BA180169187E}"/>
              </a:ext>
            </a:extLst>
          </p:cNvPr>
          <p:cNvSpPr txBox="1">
            <a:spLocks/>
          </p:cNvSpPr>
          <p:nvPr/>
        </p:nvSpPr>
        <p:spPr>
          <a:xfrm>
            <a:off x="0" y="4710793"/>
            <a:ext cx="1555297" cy="432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en-US" sz="1400" b="1" dirty="0">
                <a:solidFill>
                  <a:srgbClr val="FF0000"/>
                </a:solidFill>
              </a:rPr>
              <a:t>30/7/2025</a:t>
            </a:r>
          </a:p>
        </p:txBody>
      </p:sp>
    </p:spTree>
    <p:extLst>
      <p:ext uri="{BB962C8B-B14F-4D97-AF65-F5344CB8AC3E}">
        <p14:creationId xmlns:p14="http://schemas.microsoft.com/office/powerpoint/2010/main" val="4046346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193658" y="2317804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1525685" y="2465117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1525685" y="2368966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1525685" y="3009984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1803781" y="3266784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1907216" y="3145357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749577" y="2861056"/>
            <a:ext cx="763539" cy="145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034985" y="3469642"/>
            <a:ext cx="12702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2026097" y="3286084"/>
            <a:ext cx="95452" cy="1464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1447578" y="1693162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749577" y="1291394"/>
            <a:ext cx="5029476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1962782" y="2259112"/>
            <a:ext cx="1241461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5248667" y="3128729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1483247" y="2066793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133838" y="3172875"/>
            <a:ext cx="4326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724870" y="2567160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019053" y="3381298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1912196" y="219213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705504" y="2815797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5766781" y="3742486"/>
            <a:ext cx="0" cy="768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724870" y="4513425"/>
            <a:ext cx="5066683" cy="0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1CE1B9BB-5BC6-6654-75CC-31DCFBD86E8E}"/>
              </a:ext>
            </a:extLst>
          </p:cNvPr>
          <p:cNvSpPr/>
          <p:nvPr/>
        </p:nvSpPr>
        <p:spPr>
          <a:xfrm flipH="1">
            <a:off x="3008816" y="2345775"/>
            <a:ext cx="107832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20ACD0D-3D2A-8316-79CF-C3311FC0C80F}"/>
              </a:ext>
            </a:extLst>
          </p:cNvPr>
          <p:cNvCxnSpPr>
            <a:cxnSpLocks/>
          </p:cNvCxnSpPr>
          <p:nvPr/>
        </p:nvCxnSpPr>
        <p:spPr>
          <a:xfrm flipH="1">
            <a:off x="3760099" y="2493088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EEEB7C-459F-46D7-FDB0-5E527EE6A594}"/>
              </a:ext>
            </a:extLst>
          </p:cNvPr>
          <p:cNvCxnSpPr>
            <a:cxnSpLocks/>
          </p:cNvCxnSpPr>
          <p:nvPr/>
        </p:nvCxnSpPr>
        <p:spPr>
          <a:xfrm>
            <a:off x="3320770" y="2396937"/>
            <a:ext cx="439329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7CEA427-FB2F-CF8A-1F2E-37706EBEA0C4}"/>
              </a:ext>
            </a:extLst>
          </p:cNvPr>
          <p:cNvCxnSpPr>
            <a:cxnSpLocks/>
          </p:cNvCxnSpPr>
          <p:nvPr/>
        </p:nvCxnSpPr>
        <p:spPr>
          <a:xfrm flipV="1">
            <a:off x="3278087" y="3037955"/>
            <a:ext cx="48201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6F68273-0E38-8485-F83A-6B46296202AF}"/>
              </a:ext>
            </a:extLst>
          </p:cNvPr>
          <p:cNvCxnSpPr>
            <a:cxnSpLocks/>
          </p:cNvCxnSpPr>
          <p:nvPr/>
        </p:nvCxnSpPr>
        <p:spPr>
          <a:xfrm flipV="1">
            <a:off x="3278088" y="3294755"/>
            <a:ext cx="208092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950377D-D2AE-B4B8-63EC-4D12B00709AD}"/>
              </a:ext>
            </a:extLst>
          </p:cNvPr>
          <p:cNvCxnSpPr>
            <a:cxnSpLocks/>
          </p:cNvCxnSpPr>
          <p:nvPr/>
        </p:nvCxnSpPr>
        <p:spPr>
          <a:xfrm flipV="1">
            <a:off x="3269065" y="3173328"/>
            <a:ext cx="115233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728418E-A32B-10E2-C1B4-2397D2313647}"/>
              </a:ext>
            </a:extLst>
          </p:cNvPr>
          <p:cNvCxnSpPr>
            <a:cxnSpLocks/>
          </p:cNvCxnSpPr>
          <p:nvPr/>
        </p:nvCxnSpPr>
        <p:spPr>
          <a:xfrm flipH="1">
            <a:off x="3772479" y="2903548"/>
            <a:ext cx="461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A5AD307A-6D3C-E5A8-5ECB-C03126347CE7}"/>
              </a:ext>
            </a:extLst>
          </p:cNvPr>
          <p:cNvCxnSpPr>
            <a:cxnSpLocks/>
          </p:cNvCxnSpPr>
          <p:nvPr/>
        </p:nvCxnSpPr>
        <p:spPr>
          <a:xfrm flipH="1" flipV="1">
            <a:off x="3764470" y="2897619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A2803A58-2651-5BA0-B61F-04517AA1072A}"/>
              </a:ext>
            </a:extLst>
          </p:cNvPr>
          <p:cNvGrpSpPr/>
          <p:nvPr/>
        </p:nvGrpSpPr>
        <p:grpSpPr>
          <a:xfrm rot="16200000" flipH="1">
            <a:off x="2151080" y="3853453"/>
            <a:ext cx="1030293" cy="289652"/>
            <a:chOff x="4676775" y="1682364"/>
            <a:chExt cx="1619250" cy="693028"/>
          </a:xfrm>
        </p:grpSpPr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D40EDF2D-DBBA-0883-F8E7-2901329EF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6CC507B-5EC5-F3F5-C4AD-EDB293D0B9B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60A78721-54D7-E142-74B2-6742597DFF5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468EF77-7F49-123A-EF39-88060B81D1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5736E0F9-F6ED-29A0-4E01-E63973A18E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1517D099-221A-85DB-C341-BBB07DBB06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6C0DD403-64CD-A75E-5FAB-DD4BE9F027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1A72B3F8-F845-36F5-6433-92022832A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>
            <a:extLst>
              <a:ext uri="{FF2B5EF4-FFF2-40B4-BE49-F238E27FC236}">
                <a16:creationId xmlns:a16="http://schemas.microsoft.com/office/drawing/2014/main" id="{609CA4ED-A28E-5A80-0F3B-D26F83D41F5A}"/>
              </a:ext>
            </a:extLst>
          </p:cNvPr>
          <p:cNvSpPr txBox="1"/>
          <p:nvPr/>
        </p:nvSpPr>
        <p:spPr>
          <a:xfrm flipH="1">
            <a:off x="2722531" y="3170241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E2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5DF5FEFE-73BC-DB7E-6443-B9629AEECFF8}"/>
              </a:ext>
            </a:extLst>
          </p:cNvPr>
          <p:cNvSpPr txBox="1"/>
          <p:nvPr/>
        </p:nvSpPr>
        <p:spPr>
          <a:xfrm flipH="1">
            <a:off x="4073862" y="2595131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B2</a:t>
            </a:r>
          </a:p>
        </p:txBody>
      </p:sp>
      <p:cxnSp>
        <p:nvCxnSpPr>
          <p:cNvPr id="310" name="Straight Connector 309">
            <a:extLst>
              <a:ext uri="{FF2B5EF4-FFF2-40B4-BE49-F238E27FC236}">
                <a16:creationId xmlns:a16="http://schemas.microsoft.com/office/drawing/2014/main" id="{E4530D6D-3275-F00A-B39D-2D2708E73600}"/>
              </a:ext>
            </a:extLst>
          </p:cNvPr>
          <p:cNvCxnSpPr>
            <a:cxnSpLocks/>
          </p:cNvCxnSpPr>
          <p:nvPr/>
        </p:nvCxnSpPr>
        <p:spPr>
          <a:xfrm flipH="1">
            <a:off x="3204241" y="3298536"/>
            <a:ext cx="109978" cy="1856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Freeform: Shape 315">
            <a:extLst>
              <a:ext uri="{FF2B5EF4-FFF2-40B4-BE49-F238E27FC236}">
                <a16:creationId xmlns:a16="http://schemas.microsoft.com/office/drawing/2014/main" id="{36E0717A-CE2D-C39B-35B6-85A1E0A4007C}"/>
              </a:ext>
            </a:extLst>
          </p:cNvPr>
          <p:cNvSpPr/>
          <p:nvPr/>
        </p:nvSpPr>
        <p:spPr>
          <a:xfrm>
            <a:off x="3204243" y="2160502"/>
            <a:ext cx="272111" cy="90769"/>
          </a:xfrm>
          <a:custGeom>
            <a:avLst/>
            <a:gdLst>
              <a:gd name="connsiteX0" fmla="*/ 0 w 302079"/>
              <a:gd name="connsiteY0" fmla="*/ 97971 h 97971"/>
              <a:gd name="connsiteX1" fmla="*/ 179615 w 302079"/>
              <a:gd name="connsiteY1" fmla="*/ 0 h 97971"/>
              <a:gd name="connsiteX2" fmla="*/ 302079 w 302079"/>
              <a:gd name="connsiteY2" fmla="*/ 97971 h 9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2079" h="97971">
                <a:moveTo>
                  <a:pt x="0" y="97971"/>
                </a:moveTo>
                <a:cubicBezTo>
                  <a:pt x="64634" y="48985"/>
                  <a:pt x="129269" y="0"/>
                  <a:pt x="179615" y="0"/>
                </a:cubicBezTo>
                <a:cubicBezTo>
                  <a:pt x="229961" y="0"/>
                  <a:pt x="277586" y="77560"/>
                  <a:pt x="302079" y="97971"/>
                </a:cubicBezTo>
              </a:path>
            </a:pathLst>
          </a:cu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9995861B-27A0-5E87-8589-2D7198D1962C}"/>
              </a:ext>
            </a:extLst>
          </p:cNvPr>
          <p:cNvCxnSpPr>
            <a:cxnSpLocks/>
          </p:cNvCxnSpPr>
          <p:nvPr/>
        </p:nvCxnSpPr>
        <p:spPr>
          <a:xfrm>
            <a:off x="3466407" y="2239161"/>
            <a:ext cx="1816378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Oval 318">
            <a:extLst>
              <a:ext uri="{FF2B5EF4-FFF2-40B4-BE49-F238E27FC236}">
                <a16:creationId xmlns:a16="http://schemas.microsoft.com/office/drawing/2014/main" id="{E8D1D13A-2E4B-8E35-996C-601BF7B4C0C7}"/>
              </a:ext>
            </a:extLst>
          </p:cNvPr>
          <p:cNvSpPr/>
          <p:nvPr/>
        </p:nvSpPr>
        <p:spPr>
          <a:xfrm rot="10800000" flipH="1">
            <a:off x="4954359" y="1705995"/>
            <a:ext cx="1099172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320" name="Straight Connector 319">
            <a:extLst>
              <a:ext uri="{FF2B5EF4-FFF2-40B4-BE49-F238E27FC236}">
                <a16:creationId xmlns:a16="http://schemas.microsoft.com/office/drawing/2014/main" id="{B116B990-F4AF-803C-BDF4-32D0880EB9C3}"/>
              </a:ext>
            </a:extLst>
          </p:cNvPr>
          <p:cNvCxnSpPr>
            <a:cxnSpLocks/>
          </p:cNvCxnSpPr>
          <p:nvPr/>
        </p:nvCxnSpPr>
        <p:spPr>
          <a:xfrm rot="10800000" flipH="1">
            <a:off x="5287722" y="185331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2F95B6E7-F36E-9B12-4FF5-7B6BDE33F128}"/>
              </a:ext>
            </a:extLst>
          </p:cNvPr>
          <p:cNvCxnSpPr>
            <a:cxnSpLocks/>
          </p:cNvCxnSpPr>
          <p:nvPr/>
        </p:nvCxnSpPr>
        <p:spPr>
          <a:xfrm rot="10800000">
            <a:off x="5287722" y="2367732"/>
            <a:ext cx="447823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Connector 321">
            <a:extLst>
              <a:ext uri="{FF2B5EF4-FFF2-40B4-BE49-F238E27FC236}">
                <a16:creationId xmlns:a16="http://schemas.microsoft.com/office/drawing/2014/main" id="{E2154A57-0D2F-6997-84E9-C535D9D325B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87722" y="1766740"/>
            <a:ext cx="491331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Connector 322">
            <a:extLst>
              <a:ext uri="{FF2B5EF4-FFF2-40B4-BE49-F238E27FC236}">
                <a16:creationId xmlns:a16="http://schemas.microsoft.com/office/drawing/2014/main" id="{D77FEDDF-D087-B3BC-0381-DAAC6E2F22BA}"/>
              </a:ext>
            </a:extLst>
          </p:cNvPr>
          <p:cNvCxnSpPr>
            <a:cxnSpLocks/>
          </p:cNvCxnSpPr>
          <p:nvPr/>
        </p:nvCxnSpPr>
        <p:spPr>
          <a:xfrm flipH="1">
            <a:off x="5330161" y="1885624"/>
            <a:ext cx="90838" cy="1589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>
            <a:extLst>
              <a:ext uri="{FF2B5EF4-FFF2-40B4-BE49-F238E27FC236}">
                <a16:creationId xmlns:a16="http://schemas.microsoft.com/office/drawing/2014/main" id="{6A2F6877-0294-81D5-FC88-B077E148DDF7}"/>
              </a:ext>
            </a:extLst>
          </p:cNvPr>
          <p:cNvCxnSpPr>
            <a:cxnSpLocks/>
          </p:cNvCxnSpPr>
          <p:nvPr/>
        </p:nvCxnSpPr>
        <p:spPr>
          <a:xfrm flipH="1">
            <a:off x="5305353" y="2044363"/>
            <a:ext cx="1985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>
            <a:extLst>
              <a:ext uri="{FF2B5EF4-FFF2-40B4-BE49-F238E27FC236}">
                <a16:creationId xmlns:a16="http://schemas.microsoft.com/office/drawing/2014/main" id="{72DE44D0-AEAB-0B91-CB0C-86145A144DE3}"/>
              </a:ext>
            </a:extLst>
          </p:cNvPr>
          <p:cNvCxnSpPr>
            <a:cxnSpLocks/>
          </p:cNvCxnSpPr>
          <p:nvPr/>
        </p:nvCxnSpPr>
        <p:spPr>
          <a:xfrm>
            <a:off x="5779053" y="1283273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>
            <a:extLst>
              <a:ext uri="{FF2B5EF4-FFF2-40B4-BE49-F238E27FC236}">
                <a16:creationId xmlns:a16="http://schemas.microsoft.com/office/drawing/2014/main" id="{CD970166-2FD8-792B-2FBF-368E2136407A}"/>
              </a:ext>
            </a:extLst>
          </p:cNvPr>
          <p:cNvCxnSpPr>
            <a:cxnSpLocks/>
          </p:cNvCxnSpPr>
          <p:nvPr/>
        </p:nvCxnSpPr>
        <p:spPr>
          <a:xfrm>
            <a:off x="5778908" y="2896303"/>
            <a:ext cx="494657" cy="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/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5" name="TextBox 22">
                <a:extLst>
                  <a:ext uri="{FF2B5EF4-FFF2-40B4-BE49-F238E27FC236}">
                    <a16:creationId xmlns:a16="http://schemas.microsoft.com/office/drawing/2014/main" id="{5535615B-8B9B-962A-CB93-91F66059C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" y="4321508"/>
                <a:ext cx="599155" cy="307777"/>
              </a:xfrm>
              <a:prstGeom prst="rect">
                <a:avLst/>
              </a:prstGeom>
              <a:blipFill>
                <a:blip r:embed="rId4"/>
                <a:stretch>
                  <a:fillRect l="-8163" r="-20408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/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47" name="TextBox 22">
                <a:extLst>
                  <a:ext uri="{FF2B5EF4-FFF2-40B4-BE49-F238E27FC236}">
                    <a16:creationId xmlns:a16="http://schemas.microsoft.com/office/drawing/2014/main" id="{436CD49F-0411-5B7C-2B12-BC008EE47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0956" y="2937416"/>
                <a:ext cx="531499" cy="307777"/>
              </a:xfrm>
              <a:prstGeom prst="rect">
                <a:avLst/>
              </a:prstGeom>
              <a:blipFill>
                <a:blip r:embed="rId5"/>
                <a:stretch>
                  <a:fillRect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A49A668-03EC-B923-2470-9DE13F9B0C36}"/>
              </a:ext>
            </a:extLst>
          </p:cNvPr>
          <p:cNvCxnSpPr>
            <a:cxnSpLocks/>
          </p:cNvCxnSpPr>
          <p:nvPr/>
        </p:nvCxnSpPr>
        <p:spPr>
          <a:xfrm>
            <a:off x="540501" y="3372076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351898-B311-377F-4ADB-85509A9AF7BF}"/>
              </a:ext>
            </a:extLst>
          </p:cNvPr>
          <p:cNvCxnSpPr>
            <a:cxnSpLocks/>
          </p:cNvCxnSpPr>
          <p:nvPr/>
        </p:nvCxnSpPr>
        <p:spPr>
          <a:xfrm>
            <a:off x="649766" y="3461604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70CCF45-BC92-738B-1272-5C8D86898E5D}"/>
              </a:ext>
            </a:extLst>
          </p:cNvPr>
          <p:cNvCxnSpPr>
            <a:cxnSpLocks/>
          </p:cNvCxnSpPr>
          <p:nvPr/>
        </p:nvCxnSpPr>
        <p:spPr>
          <a:xfrm>
            <a:off x="551453" y="394381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D3931F4-928A-6C02-1527-557AD6AFE6A9}"/>
              </a:ext>
            </a:extLst>
          </p:cNvPr>
          <p:cNvCxnSpPr>
            <a:cxnSpLocks/>
          </p:cNvCxnSpPr>
          <p:nvPr/>
        </p:nvCxnSpPr>
        <p:spPr>
          <a:xfrm>
            <a:off x="660718" y="403334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18F5CB7-F86F-0BB3-F9BA-42114E66D0FC}"/>
              </a:ext>
            </a:extLst>
          </p:cNvPr>
          <p:cNvCxnSpPr>
            <a:cxnSpLocks/>
          </p:cNvCxnSpPr>
          <p:nvPr/>
        </p:nvCxnSpPr>
        <p:spPr>
          <a:xfrm>
            <a:off x="716775" y="411014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1E8AA03-B563-EBBA-ACE0-9F6F8C504609}"/>
              </a:ext>
            </a:extLst>
          </p:cNvPr>
          <p:cNvCxnSpPr>
            <a:cxnSpLocks/>
          </p:cNvCxnSpPr>
          <p:nvPr/>
        </p:nvCxnSpPr>
        <p:spPr>
          <a:xfrm>
            <a:off x="757595" y="2856988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2984C79-C812-5E66-67E4-D7DA2AA25586}"/>
              </a:ext>
            </a:extLst>
          </p:cNvPr>
          <p:cNvCxnSpPr>
            <a:cxnSpLocks/>
          </p:cNvCxnSpPr>
          <p:nvPr/>
        </p:nvCxnSpPr>
        <p:spPr>
          <a:xfrm>
            <a:off x="757595" y="3458672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AB1810-F426-B365-8156-76B0812CCCE4}"/>
              </a:ext>
            </a:extLst>
          </p:cNvPr>
          <p:cNvSpPr txBox="1"/>
          <p:nvPr/>
        </p:nvSpPr>
        <p:spPr>
          <a:xfrm>
            <a:off x="714302" y="-14988"/>
            <a:ext cx="3246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OPAMP-Inverting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D80EA23E-C27C-1268-26BB-30F25BCC6591}"/>
              </a:ext>
            </a:extLst>
          </p:cNvPr>
          <p:cNvSpPr/>
          <p:nvPr/>
        </p:nvSpPr>
        <p:spPr>
          <a:xfrm flipH="1">
            <a:off x="3164828" y="3401386"/>
            <a:ext cx="10095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25FFD21-52EC-B994-0128-DC3A49CD37EC}"/>
              </a:ext>
            </a:extLst>
          </p:cNvPr>
          <p:cNvSpPr txBox="1"/>
          <p:nvPr/>
        </p:nvSpPr>
        <p:spPr>
          <a:xfrm>
            <a:off x="2833389" y="2235592"/>
            <a:ext cx="438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B54E60-81FF-D23C-E18B-3A5A82FAD2FB}"/>
              </a:ext>
            </a:extLst>
          </p:cNvPr>
          <p:cNvSpPr txBox="1"/>
          <p:nvPr/>
        </p:nvSpPr>
        <p:spPr>
          <a:xfrm flipH="1">
            <a:off x="4521914" y="1983844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DE5F00-C6D9-B612-92C4-33F5848909F8}"/>
              </a:ext>
            </a:extLst>
          </p:cNvPr>
          <p:cNvSpPr txBox="1"/>
          <p:nvPr/>
        </p:nvSpPr>
        <p:spPr>
          <a:xfrm flipH="1">
            <a:off x="5375580" y="1400168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E3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24666BD-F0BD-6B8A-89F7-315794E94946}"/>
              </a:ext>
            </a:extLst>
          </p:cNvPr>
          <p:cNvSpPr txBox="1"/>
          <p:nvPr/>
        </p:nvSpPr>
        <p:spPr>
          <a:xfrm flipH="1">
            <a:off x="5322719" y="2879552"/>
            <a:ext cx="4750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/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276134F-E1CF-9B4E-7275-04E097F73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971" y="4013731"/>
                <a:ext cx="48226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/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52EAA88-944B-B661-017F-8747AB536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9" y="1580730"/>
                <a:ext cx="48226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51BC3ECC-820C-61C6-B249-8A740BC05030}"/>
              </a:ext>
            </a:extLst>
          </p:cNvPr>
          <p:cNvCxnSpPr>
            <a:cxnSpLocks/>
          </p:cNvCxnSpPr>
          <p:nvPr/>
        </p:nvCxnSpPr>
        <p:spPr>
          <a:xfrm>
            <a:off x="3337792" y="1282888"/>
            <a:ext cx="0" cy="11215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2CC57A9-AF35-9FD4-2EA8-CD9F42B5FF44}"/>
              </a:ext>
            </a:extLst>
          </p:cNvPr>
          <p:cNvSpPr txBox="1"/>
          <p:nvPr/>
        </p:nvSpPr>
        <p:spPr>
          <a:xfrm>
            <a:off x="1592795" y="265410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17FEAF-9F5F-72D3-39EF-D40E0BB4C0B2}"/>
              </a:ext>
            </a:extLst>
          </p:cNvPr>
          <p:cNvSpPr txBox="1"/>
          <p:nvPr/>
        </p:nvSpPr>
        <p:spPr>
          <a:xfrm>
            <a:off x="3117132" y="2759168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C155D34-8BE6-9332-A37F-635075239565}"/>
              </a:ext>
            </a:extLst>
          </p:cNvPr>
          <p:cNvSpPr txBox="1"/>
          <p:nvPr/>
        </p:nvSpPr>
        <p:spPr>
          <a:xfrm>
            <a:off x="5450399" y="2055879"/>
            <a:ext cx="5296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T3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C1D6ED-5B23-BDBA-A101-6DB477368F4B}"/>
              </a:ext>
            </a:extLst>
          </p:cNvPr>
          <p:cNvSpPr txBox="1"/>
          <p:nvPr/>
        </p:nvSpPr>
        <p:spPr>
          <a:xfrm flipH="1">
            <a:off x="5504555" y="176659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EE01291-B0FF-3E07-FAF0-4995139644E7}"/>
              </a:ext>
            </a:extLst>
          </p:cNvPr>
          <p:cNvSpPr txBox="1"/>
          <p:nvPr/>
        </p:nvSpPr>
        <p:spPr>
          <a:xfrm flipH="1">
            <a:off x="4866895" y="2202429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7CBD7EA-2125-91FE-8C53-61D105D9E5D6}"/>
              </a:ext>
            </a:extLst>
          </p:cNvPr>
          <p:cNvSpPr txBox="1"/>
          <p:nvPr/>
        </p:nvSpPr>
        <p:spPr>
          <a:xfrm flipH="1">
            <a:off x="5497792" y="2359777"/>
            <a:ext cx="5086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/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2901875-BDFC-A687-A8A0-E1BED7619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072" y="3172875"/>
                <a:ext cx="48226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/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22">
                <a:extLst>
                  <a:ext uri="{FF2B5EF4-FFF2-40B4-BE49-F238E27FC236}">
                    <a16:creationId xmlns:a16="http://schemas.microsoft.com/office/drawing/2014/main" id="{C8F7BBC0-6D85-EE33-D5A6-C613E057A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736" y="1128722"/>
                <a:ext cx="707854" cy="308332"/>
              </a:xfrm>
              <a:prstGeom prst="rect">
                <a:avLst/>
              </a:prstGeom>
              <a:blipFill>
                <a:blip r:embed="rId9"/>
                <a:stretch>
                  <a:fillRect l="-7759" r="-689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F56A1A57-A1CC-88D7-FEBE-1923C7574C51}"/>
              </a:ext>
            </a:extLst>
          </p:cNvPr>
          <p:cNvGrpSpPr/>
          <p:nvPr/>
        </p:nvGrpSpPr>
        <p:grpSpPr>
          <a:xfrm>
            <a:off x="4256644" y="2738044"/>
            <a:ext cx="1091826" cy="272050"/>
            <a:chOff x="4676775" y="1682364"/>
            <a:chExt cx="1619250" cy="693028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1EF7C64-E17B-6536-BC8E-D177F49203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2D67E98C-198B-31BD-0352-4842B9863E7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503DA0FD-AF1B-A5C2-684C-5EB4D48ADF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C0C7DD2-EF96-9CA1-4EE1-F627DB5F6C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03048A3-8D76-7EDB-49E0-D4D17CA830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84CD0636-2B9F-3120-AAF3-EFDFE995EA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E98AF82B-B87B-F522-0685-36C7909977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856D042-23A8-7AC0-864F-E926670876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BF75D7B-AC93-1D3A-0485-27A69E664DAA}"/>
              </a:ext>
            </a:extLst>
          </p:cNvPr>
          <p:cNvCxnSpPr>
            <a:cxnSpLocks/>
          </p:cNvCxnSpPr>
          <p:nvPr/>
        </p:nvCxnSpPr>
        <p:spPr>
          <a:xfrm flipH="1" flipV="1">
            <a:off x="5264708" y="2900577"/>
            <a:ext cx="586318" cy="52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3DD6810-C37F-AF20-BF12-6980B58778DF}"/>
              </a:ext>
            </a:extLst>
          </p:cNvPr>
          <p:cNvGrpSpPr/>
          <p:nvPr/>
        </p:nvGrpSpPr>
        <p:grpSpPr>
          <a:xfrm rot="16200000" flipH="1">
            <a:off x="3869907" y="3172036"/>
            <a:ext cx="845524" cy="292667"/>
            <a:chOff x="4676775" y="1682364"/>
            <a:chExt cx="1619250" cy="693028"/>
          </a:xfrm>
        </p:grpSpPr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57FDA7E4-FAF3-D334-7E1C-3889F603C0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7C0F68-AD1A-F201-EDE4-77D8CC80B3A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8BE8690-93D9-1964-0DA8-2D5CA11E83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12C7864-6F22-92E1-9E0B-B1E1E8816A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5907223-CD39-31D8-8A37-8E76D4A1EC6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1BE302D-DC3A-0685-26DE-3A9D3BB4B2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42A76C0D-14FF-4EE8-82FA-5D1197AF5D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CDFFBD83-69B4-F0F7-3FD1-07EEE36DE5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/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=9k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1EEEF18-F5E1-90C9-25AE-1065431177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22598" y="3002466"/>
                <a:ext cx="751501" cy="307777"/>
              </a:xfrm>
              <a:prstGeom prst="rect">
                <a:avLst/>
              </a:prstGeom>
              <a:blipFill>
                <a:blip r:embed="rId10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3E6517-DF91-6AD1-559D-BE1E9DD62AD3}"/>
              </a:ext>
            </a:extLst>
          </p:cNvPr>
          <p:cNvCxnSpPr>
            <a:cxnSpLocks/>
          </p:cNvCxnSpPr>
          <p:nvPr/>
        </p:nvCxnSpPr>
        <p:spPr>
          <a:xfrm flipV="1">
            <a:off x="7695039" y="2414779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29C5837C-87E4-B693-41F7-4459A98BB9BA}"/>
              </a:ext>
            </a:extLst>
          </p:cNvPr>
          <p:cNvSpPr/>
          <p:nvPr/>
        </p:nvSpPr>
        <p:spPr>
          <a:xfrm rot="5400000">
            <a:off x="7969995" y="1997758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709CC188-B686-39F7-6037-0E6B6954DFE6}"/>
              </a:ext>
            </a:extLst>
          </p:cNvPr>
          <p:cNvCxnSpPr>
            <a:cxnSpLocks/>
          </p:cNvCxnSpPr>
          <p:nvPr/>
        </p:nvCxnSpPr>
        <p:spPr>
          <a:xfrm>
            <a:off x="7518963" y="2901532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3C182498-D061-802E-EB7E-620C9A0949E6}"/>
              </a:ext>
            </a:extLst>
          </p:cNvPr>
          <p:cNvCxnSpPr>
            <a:cxnSpLocks/>
          </p:cNvCxnSpPr>
          <p:nvPr/>
        </p:nvCxnSpPr>
        <p:spPr>
          <a:xfrm>
            <a:off x="7628228" y="2991060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8B1B02D-DCAF-3D79-53E6-5F138C1B377B}"/>
              </a:ext>
            </a:extLst>
          </p:cNvPr>
          <p:cNvCxnSpPr>
            <a:cxnSpLocks/>
          </p:cNvCxnSpPr>
          <p:nvPr/>
        </p:nvCxnSpPr>
        <p:spPr>
          <a:xfrm>
            <a:off x="7684285" y="3067862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F1109825-2D14-2C6E-29C1-AFCD5E4E00AB}"/>
              </a:ext>
            </a:extLst>
          </p:cNvPr>
          <p:cNvCxnSpPr>
            <a:cxnSpLocks/>
          </p:cNvCxnSpPr>
          <p:nvPr/>
        </p:nvCxnSpPr>
        <p:spPr>
          <a:xfrm>
            <a:off x="7725105" y="2416385"/>
            <a:ext cx="0" cy="5023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3150D7F3-C447-4879-B002-F5AA6DA88B8D}"/>
              </a:ext>
            </a:extLst>
          </p:cNvPr>
          <p:cNvGrpSpPr/>
          <p:nvPr/>
        </p:nvGrpSpPr>
        <p:grpSpPr>
          <a:xfrm>
            <a:off x="7673660" y="1372027"/>
            <a:ext cx="945400" cy="326535"/>
            <a:chOff x="4676775" y="1682364"/>
            <a:chExt cx="1619250" cy="693028"/>
          </a:xfrm>
        </p:grpSpPr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0ACDA53E-B66C-9C30-09F2-9DC0BF201F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8B507EFA-0A81-8F0E-316F-70F6E93F08C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C51AE2E-FDAC-5B06-0042-9A7781DBB2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E7263882-0B5C-9B51-AFA5-37296251E8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9C529C1-135F-ED0B-24B8-0D49A1525C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C14B5D4-6B2B-1E56-6035-A11C038B7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1757D120-5C49-FAE7-58F3-2ADEBE5F34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D3089BC-C2EB-1D71-B273-7D8783798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537859D-3C6A-9C94-3603-B4C9B3FE0D7E}"/>
              </a:ext>
            </a:extLst>
          </p:cNvPr>
          <p:cNvCxnSpPr>
            <a:cxnSpLocks/>
          </p:cNvCxnSpPr>
          <p:nvPr/>
        </p:nvCxnSpPr>
        <p:spPr>
          <a:xfrm>
            <a:off x="8623540" y="1559741"/>
            <a:ext cx="0" cy="637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4FDBE42-5FD5-5331-6681-321576DDA8AA}"/>
              </a:ext>
            </a:extLst>
          </p:cNvPr>
          <p:cNvCxnSpPr>
            <a:cxnSpLocks/>
          </p:cNvCxnSpPr>
          <p:nvPr/>
        </p:nvCxnSpPr>
        <p:spPr>
          <a:xfrm flipV="1">
            <a:off x="8533869" y="2203940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154FD630-9583-9975-1E76-B3BB458E65DA}"/>
              </a:ext>
            </a:extLst>
          </p:cNvPr>
          <p:cNvGrpSpPr/>
          <p:nvPr/>
        </p:nvGrpSpPr>
        <p:grpSpPr>
          <a:xfrm>
            <a:off x="6599427" y="1859521"/>
            <a:ext cx="1091826" cy="272050"/>
            <a:chOff x="4676775" y="1682364"/>
            <a:chExt cx="1619250" cy="693028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12C7381C-8CBB-357F-DFAD-BC3015523F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FD90F4AC-F4D3-F76E-ECBE-48BBDC57CBD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E4353CB6-AC88-E784-7963-AC34F35CB8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0D590DC5-9B03-E72C-8756-252FEA6292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4A25216-CC41-06DA-D168-3B929BC32D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4CE5D3A-0C9A-CAE8-C479-B153921EC8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CEC1AF7E-4004-5719-9671-59DDCEC318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75BAD8B-E4BF-9AF8-9B79-67D9BCFDB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FE294673-367D-4421-FE46-CB2335C2A9D5}"/>
              </a:ext>
            </a:extLst>
          </p:cNvPr>
          <p:cNvCxnSpPr>
            <a:cxnSpLocks/>
          </p:cNvCxnSpPr>
          <p:nvPr/>
        </p:nvCxnSpPr>
        <p:spPr>
          <a:xfrm flipV="1">
            <a:off x="7660713" y="2017327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1D0823B6-3DCF-05E6-5608-F525A0E7AA6E}"/>
              </a:ext>
            </a:extLst>
          </p:cNvPr>
          <p:cNvCxnSpPr>
            <a:cxnSpLocks/>
          </p:cNvCxnSpPr>
          <p:nvPr/>
        </p:nvCxnSpPr>
        <p:spPr>
          <a:xfrm>
            <a:off x="7689838" y="1571866"/>
            <a:ext cx="15682" cy="43665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/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5" name="TextBox 22">
                <a:extLst>
                  <a:ext uri="{FF2B5EF4-FFF2-40B4-BE49-F238E27FC236}">
                    <a16:creationId xmlns:a16="http://schemas.microsoft.com/office/drawing/2014/main" id="{41BFCF9D-D502-1B9C-9C5F-54F847942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451" y="2161831"/>
                <a:ext cx="302521" cy="307776"/>
              </a:xfrm>
              <a:prstGeom prst="rect">
                <a:avLst/>
              </a:prstGeom>
              <a:blipFill>
                <a:blip r:embed="rId11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/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6" name="TextBox 22">
                <a:extLst>
                  <a:ext uri="{FF2B5EF4-FFF2-40B4-BE49-F238E27FC236}">
                    <a16:creationId xmlns:a16="http://schemas.microsoft.com/office/drawing/2014/main" id="{955C8618-6EC4-21CB-8A41-B3341E8A8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2140" y="1901991"/>
                <a:ext cx="302521" cy="30777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/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11448A5F-4E25-865F-68BB-FCB0B044E8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6295" y="1513297"/>
                <a:ext cx="482267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/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7F3A94F2-60D3-9160-AA42-BEEF73E93B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093" y="958298"/>
                <a:ext cx="482267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/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=1k</a:t>
                </a:r>
              </a:p>
            </p:txBody>
          </p:sp>
        </mc:Choice>
        <mc:Fallback xmlns=""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E44DB48B-195F-A1EA-4BDD-191F9E749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404240" y="3367427"/>
                <a:ext cx="751501" cy="307777"/>
              </a:xfrm>
              <a:prstGeom prst="rect">
                <a:avLst/>
              </a:prstGeom>
              <a:blipFill>
                <a:blip r:embed="rId15"/>
                <a:stretch>
                  <a:fillRect t="-1961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8A49179-C9B2-78F3-E6BF-B6FDCF523FBA}"/>
              </a:ext>
            </a:extLst>
          </p:cNvPr>
          <p:cNvCxnSpPr>
            <a:cxnSpLocks/>
          </p:cNvCxnSpPr>
          <p:nvPr/>
        </p:nvCxnSpPr>
        <p:spPr>
          <a:xfrm>
            <a:off x="6405971" y="2527229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721FD1F-9948-93E6-B642-E10BE136543D}"/>
              </a:ext>
            </a:extLst>
          </p:cNvPr>
          <p:cNvCxnSpPr>
            <a:cxnSpLocks/>
          </p:cNvCxnSpPr>
          <p:nvPr/>
        </p:nvCxnSpPr>
        <p:spPr>
          <a:xfrm>
            <a:off x="6515236" y="2616757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77BC8E-45E4-BF22-2083-5298CBBCEE4B}"/>
              </a:ext>
            </a:extLst>
          </p:cNvPr>
          <p:cNvCxnSpPr>
            <a:cxnSpLocks/>
          </p:cNvCxnSpPr>
          <p:nvPr/>
        </p:nvCxnSpPr>
        <p:spPr>
          <a:xfrm>
            <a:off x="6571293" y="2693559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0C5687E-6073-50CD-DCF4-0302BDADD0EC}"/>
              </a:ext>
            </a:extLst>
          </p:cNvPr>
          <p:cNvCxnSpPr>
            <a:cxnSpLocks/>
          </p:cNvCxnSpPr>
          <p:nvPr/>
        </p:nvCxnSpPr>
        <p:spPr>
          <a:xfrm>
            <a:off x="6612113" y="2359777"/>
            <a:ext cx="0" cy="184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4AAFFBA4-602E-9C12-BEEB-F7C6CAB8541A}"/>
              </a:ext>
            </a:extLst>
          </p:cNvPr>
          <p:cNvCxnSpPr>
            <a:cxnSpLocks/>
          </p:cNvCxnSpPr>
          <p:nvPr/>
        </p:nvCxnSpPr>
        <p:spPr>
          <a:xfrm>
            <a:off x="6405971" y="2266474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85F9DDE-6C53-18B3-82C4-99622168C4E4}"/>
              </a:ext>
            </a:extLst>
          </p:cNvPr>
          <p:cNvCxnSpPr>
            <a:cxnSpLocks/>
          </p:cNvCxnSpPr>
          <p:nvPr/>
        </p:nvCxnSpPr>
        <p:spPr>
          <a:xfrm>
            <a:off x="6515236" y="2356002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9EA1FC11-7E95-0F77-4895-348F39C728EE}"/>
              </a:ext>
            </a:extLst>
          </p:cNvPr>
          <p:cNvCxnSpPr>
            <a:cxnSpLocks/>
          </p:cNvCxnSpPr>
          <p:nvPr/>
        </p:nvCxnSpPr>
        <p:spPr>
          <a:xfrm>
            <a:off x="6612113" y="2017327"/>
            <a:ext cx="0" cy="249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48E22A19-C3C8-8935-81F5-8177A1000CB8}"/>
              </a:ext>
            </a:extLst>
          </p:cNvPr>
          <p:cNvCxnSpPr>
            <a:cxnSpLocks/>
          </p:cNvCxnSpPr>
          <p:nvPr/>
        </p:nvCxnSpPr>
        <p:spPr>
          <a:xfrm>
            <a:off x="4104611" y="4221765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60F8696F-7C18-EDF7-9E33-50087D344BCB}"/>
              </a:ext>
            </a:extLst>
          </p:cNvPr>
          <p:cNvCxnSpPr>
            <a:cxnSpLocks/>
          </p:cNvCxnSpPr>
          <p:nvPr/>
        </p:nvCxnSpPr>
        <p:spPr>
          <a:xfrm>
            <a:off x="4213876" y="4311293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8D638AA4-4FB8-E0BD-7CA9-938D49DB4F3F}"/>
              </a:ext>
            </a:extLst>
          </p:cNvPr>
          <p:cNvCxnSpPr>
            <a:cxnSpLocks/>
          </p:cNvCxnSpPr>
          <p:nvPr/>
        </p:nvCxnSpPr>
        <p:spPr>
          <a:xfrm>
            <a:off x="4269933" y="4388095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D2823328-7C87-74E6-4D5B-A000B3C06818}"/>
              </a:ext>
            </a:extLst>
          </p:cNvPr>
          <p:cNvCxnSpPr>
            <a:cxnSpLocks/>
          </p:cNvCxnSpPr>
          <p:nvPr/>
        </p:nvCxnSpPr>
        <p:spPr>
          <a:xfrm>
            <a:off x="4310753" y="4054313"/>
            <a:ext cx="0" cy="1846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9D388CE-6B16-6603-07E1-5207B2BFFF12}"/>
              </a:ext>
            </a:extLst>
          </p:cNvPr>
          <p:cNvCxnSpPr>
            <a:cxnSpLocks/>
          </p:cNvCxnSpPr>
          <p:nvPr/>
        </p:nvCxnSpPr>
        <p:spPr>
          <a:xfrm>
            <a:off x="4104611" y="3961010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763E7AC7-52F7-ECCF-AE4A-9B38C5E79EAC}"/>
              </a:ext>
            </a:extLst>
          </p:cNvPr>
          <p:cNvCxnSpPr>
            <a:cxnSpLocks/>
          </p:cNvCxnSpPr>
          <p:nvPr/>
        </p:nvCxnSpPr>
        <p:spPr>
          <a:xfrm>
            <a:off x="4213876" y="4050538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9C4AC7B1-7CE0-2860-F78E-8D1A76305EEF}"/>
              </a:ext>
            </a:extLst>
          </p:cNvPr>
          <p:cNvCxnSpPr>
            <a:cxnSpLocks/>
          </p:cNvCxnSpPr>
          <p:nvPr/>
        </p:nvCxnSpPr>
        <p:spPr>
          <a:xfrm>
            <a:off x="4310753" y="3711863"/>
            <a:ext cx="0" cy="249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541FF9-2E99-F0D7-C52A-2BA59A374431}"/>
              </a:ext>
            </a:extLst>
          </p:cNvPr>
          <p:cNvSpPr txBox="1"/>
          <p:nvPr/>
        </p:nvSpPr>
        <p:spPr>
          <a:xfrm>
            <a:off x="1015476" y="547780"/>
            <a:ext cx="6012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highlight>
                  <a:srgbClr val="FFFF00"/>
                </a:highlight>
              </a:rPr>
              <a:t>Gain 10 </a:t>
            </a:r>
            <a:r>
              <a:rPr lang="en-US" sz="2800" b="1" dirty="0">
                <a:highlight>
                  <a:srgbClr val="FFFF00"/>
                </a:highlight>
                <a:sym typeface="Wingdings" panose="05000000000000000000" pitchFamily="2" charset="2"/>
              </a:rPr>
              <a:t> </a:t>
            </a:r>
            <a:r>
              <a:rPr lang="en-US" sz="2800" b="1" dirty="0">
                <a:highlight>
                  <a:srgbClr val="FFFF00"/>
                </a:highlight>
              </a:rPr>
              <a:t>inverting amplifier</a:t>
            </a:r>
          </a:p>
        </p:txBody>
      </p:sp>
    </p:spTree>
    <p:extLst>
      <p:ext uri="{BB962C8B-B14F-4D97-AF65-F5344CB8AC3E}">
        <p14:creationId xmlns:p14="http://schemas.microsoft.com/office/powerpoint/2010/main" val="702066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4609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Ideal OPAMP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perational Amplifier Basics - Op-amp tutorial">
            <a:extLst>
              <a:ext uri="{FF2B5EF4-FFF2-40B4-BE49-F238E27FC236}">
                <a16:creationId xmlns:a16="http://schemas.microsoft.com/office/drawing/2014/main" id="{C8257B2F-5FA9-43BC-B816-E3CC75313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8" y="1939290"/>
            <a:ext cx="40100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741 IC – General Purpose Op-Amp IC – Pack Of 2 : Amazon.in: Industrial &amp;  Scientific">
            <a:extLst>
              <a:ext uri="{FF2B5EF4-FFF2-40B4-BE49-F238E27FC236}">
                <a16:creationId xmlns:a16="http://schemas.microsoft.com/office/drawing/2014/main" id="{0D9129C4-D7F5-4346-B1A3-A7958C070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852517"/>
            <a:ext cx="4222115" cy="429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C49E1D-8868-4F31-9E74-CF1DFFCE0713}"/>
              </a:ext>
            </a:extLst>
          </p:cNvPr>
          <p:cNvSpPr txBox="1"/>
          <p:nvPr/>
        </p:nvSpPr>
        <p:spPr>
          <a:xfrm>
            <a:off x="113348" y="698628"/>
            <a:ext cx="5049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Adder, Subtractor, Differentiator, Amplifier, Integrator </a:t>
            </a:r>
          </a:p>
        </p:txBody>
      </p:sp>
    </p:spTree>
    <p:extLst>
      <p:ext uri="{BB962C8B-B14F-4D97-AF65-F5344CB8AC3E}">
        <p14:creationId xmlns:p14="http://schemas.microsoft.com/office/powerpoint/2010/main" val="3780495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3336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MOS-Cap to MOSFET</a:t>
            </a:r>
          </a:p>
        </p:txBody>
      </p:sp>
      <p:sp>
        <p:nvSpPr>
          <p:cNvPr id="136" name="Text Box 4">
            <a:extLst>
              <a:ext uri="{FF2B5EF4-FFF2-40B4-BE49-F238E27FC236}">
                <a16:creationId xmlns:a16="http://schemas.microsoft.com/office/drawing/2014/main" id="{151FD2DE-6229-4145-913D-3963EF5EB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278" y="686868"/>
            <a:ext cx="833891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Four terminal device – Gate,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Source, Drain and Body (Substrate)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All voltages and currents are (conventionally) with reference to the Source terminal</a:t>
            </a:r>
          </a:p>
          <a:p>
            <a:endParaRPr lang="en-US" sz="1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Field Effect – voltage applied to the Gate (V</a:t>
            </a:r>
            <a:r>
              <a:rPr lang="en-US" sz="2400" b="1" baseline="-25000" dirty="0"/>
              <a:t>GS</a:t>
            </a:r>
            <a:r>
              <a:rPr lang="en-US" sz="2400" b="1" dirty="0"/>
              <a:t>) induces charges in the substrate: fixed (depletion layer) and mobile (inversion layer)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4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1" dirty="0"/>
              <a:t>Transport – voltage applied to the Drain (V</a:t>
            </a:r>
            <a:r>
              <a:rPr lang="en-US" sz="2400" b="1" baseline="-25000" dirty="0"/>
              <a:t>DS</a:t>
            </a:r>
            <a:r>
              <a:rPr lang="en-US" sz="2400" b="1" dirty="0"/>
              <a:t>) results in a flow of mobile substrate charges, resulting in drain current (I</a:t>
            </a:r>
            <a:r>
              <a:rPr lang="en-US" sz="2400" b="1" baseline="-25000" dirty="0"/>
              <a:t>DS</a:t>
            </a:r>
            <a:r>
              <a:rPr lang="en-US" sz="2400" b="1" dirty="0"/>
              <a:t>)</a:t>
            </a:r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DD6B7309-D7BF-40C4-B404-D48B279B578D}"/>
              </a:ext>
            </a:extLst>
          </p:cNvPr>
          <p:cNvGrpSpPr/>
          <p:nvPr/>
        </p:nvGrpSpPr>
        <p:grpSpPr>
          <a:xfrm>
            <a:off x="6245944" y="50689"/>
            <a:ext cx="2328248" cy="1245252"/>
            <a:chOff x="5698464" y="1540219"/>
            <a:chExt cx="2800389" cy="1520444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DE2EF859-DDCC-4459-89CF-01CB52A4F441}"/>
                </a:ext>
              </a:extLst>
            </p:cNvPr>
            <p:cNvSpPr/>
            <p:nvPr/>
          </p:nvSpPr>
          <p:spPr>
            <a:xfrm>
              <a:off x="5698464" y="2136765"/>
              <a:ext cx="2800389" cy="923898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C180B8E7-0C6D-4DF3-8CD5-C978E4C16EC1}"/>
                </a:ext>
              </a:extLst>
            </p:cNvPr>
            <p:cNvSpPr/>
            <p:nvPr/>
          </p:nvSpPr>
          <p:spPr>
            <a:xfrm>
              <a:off x="6105497" y="1658309"/>
              <a:ext cx="2002604" cy="241938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F13A321A-2846-4399-ADEF-ACD44C5DC744}"/>
                </a:ext>
              </a:extLst>
            </p:cNvPr>
            <p:cNvSpPr/>
            <p:nvPr/>
          </p:nvSpPr>
          <p:spPr>
            <a:xfrm flipV="1">
              <a:off x="6105497" y="1921054"/>
              <a:ext cx="2002604" cy="196308"/>
            </a:xfrm>
            <a:prstGeom prst="rect">
              <a:avLst/>
            </a:prstGeom>
            <a:solidFill>
              <a:srgbClr val="FFEF0E"/>
            </a:solidFill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Round Same Side Corner Rectangle 20">
              <a:extLst>
                <a:ext uri="{FF2B5EF4-FFF2-40B4-BE49-F238E27FC236}">
                  <a16:creationId xmlns:a16="http://schemas.microsoft.com/office/drawing/2014/main" id="{72DDAACA-1047-4CA3-A7B8-90EEDE295498}"/>
                </a:ext>
              </a:extLst>
            </p:cNvPr>
            <p:cNvSpPr/>
            <p:nvPr/>
          </p:nvSpPr>
          <p:spPr>
            <a:xfrm flipV="1">
              <a:off x="5698464" y="2137417"/>
              <a:ext cx="634971" cy="325602"/>
            </a:xfrm>
            <a:prstGeom prst="round2Same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Round Same Side Corner Rectangle 21">
              <a:extLst>
                <a:ext uri="{FF2B5EF4-FFF2-40B4-BE49-F238E27FC236}">
                  <a16:creationId xmlns:a16="http://schemas.microsoft.com/office/drawing/2014/main" id="{58B37F98-12B0-4B3D-B987-E8FEE1F20416}"/>
                </a:ext>
              </a:extLst>
            </p:cNvPr>
            <p:cNvSpPr/>
            <p:nvPr/>
          </p:nvSpPr>
          <p:spPr>
            <a:xfrm flipV="1">
              <a:off x="7863882" y="2137417"/>
              <a:ext cx="634971" cy="325602"/>
            </a:xfrm>
            <a:prstGeom prst="round2Same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8DB5AD0-7852-4797-B95F-D1B8FE50E3DC}"/>
                </a:ext>
              </a:extLst>
            </p:cNvPr>
            <p:cNvSpPr txBox="1"/>
            <p:nvPr/>
          </p:nvSpPr>
          <p:spPr>
            <a:xfrm>
              <a:off x="8026696" y="2077523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D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2EA158EC-C13E-4164-B576-570345ADDAA5}"/>
                </a:ext>
              </a:extLst>
            </p:cNvPr>
            <p:cNvSpPr txBox="1"/>
            <p:nvPr/>
          </p:nvSpPr>
          <p:spPr>
            <a:xfrm>
              <a:off x="5806586" y="2077523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F3FEA1B-945F-4ABC-9573-33FE8316806A}"/>
                </a:ext>
              </a:extLst>
            </p:cNvPr>
            <p:cNvSpPr txBox="1"/>
            <p:nvPr/>
          </p:nvSpPr>
          <p:spPr>
            <a:xfrm>
              <a:off x="6925435" y="1540219"/>
              <a:ext cx="384165" cy="4001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G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E59B79E0-5BD3-4E6A-B361-B86A8197869A}"/>
                </a:ext>
              </a:extLst>
            </p:cNvPr>
            <p:cNvSpPr txBox="1"/>
            <p:nvPr/>
          </p:nvSpPr>
          <p:spPr>
            <a:xfrm>
              <a:off x="7004836" y="2607873"/>
              <a:ext cx="3698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6925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376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Disadvantage MOSFET Switch</a:t>
            </a:r>
            <a:endParaRPr lang="en-US" sz="2800" dirty="0"/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8" name="Group 97">
            <a:extLst>
              <a:ext uri="{FF2B5EF4-FFF2-40B4-BE49-F238E27FC236}">
                <a16:creationId xmlns:a16="http://schemas.microsoft.com/office/drawing/2014/main" id="{DB76705F-845E-430C-B097-7645AAA14341}"/>
              </a:ext>
            </a:extLst>
          </p:cNvPr>
          <p:cNvGrpSpPr/>
          <p:nvPr/>
        </p:nvGrpSpPr>
        <p:grpSpPr>
          <a:xfrm rot="5400000">
            <a:off x="3065164" y="1501818"/>
            <a:ext cx="2216273" cy="619828"/>
            <a:chOff x="2919257" y="1823540"/>
            <a:chExt cx="3928227" cy="748209"/>
          </a:xfrm>
        </p:grpSpPr>
        <p:sp>
          <p:nvSpPr>
            <p:cNvPr id="99" name="Arc 98">
              <a:extLst>
                <a:ext uri="{FF2B5EF4-FFF2-40B4-BE49-F238E27FC236}">
                  <a16:creationId xmlns:a16="http://schemas.microsoft.com/office/drawing/2014/main" id="{74074088-8AFA-4401-8FB7-0E0F49A20058}"/>
                </a:ext>
              </a:extLst>
            </p:cNvPr>
            <p:cNvSpPr/>
            <p:nvPr/>
          </p:nvSpPr>
          <p:spPr>
            <a:xfrm>
              <a:off x="4035972" y="182880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Arc 102">
              <a:extLst>
                <a:ext uri="{FF2B5EF4-FFF2-40B4-BE49-F238E27FC236}">
                  <a16:creationId xmlns:a16="http://schemas.microsoft.com/office/drawing/2014/main" id="{6AF7A2AB-71AA-4B77-AB6B-E1CA546024EE}"/>
                </a:ext>
              </a:extLst>
            </p:cNvPr>
            <p:cNvSpPr/>
            <p:nvPr/>
          </p:nvSpPr>
          <p:spPr>
            <a:xfrm>
              <a:off x="4493174" y="1828799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Arc 103">
              <a:extLst>
                <a:ext uri="{FF2B5EF4-FFF2-40B4-BE49-F238E27FC236}">
                  <a16:creationId xmlns:a16="http://schemas.microsoft.com/office/drawing/2014/main" id="{7D822A27-E078-4E93-97BD-D90DA292FC43}"/>
                </a:ext>
              </a:extLst>
            </p:cNvPr>
            <p:cNvSpPr/>
            <p:nvPr/>
          </p:nvSpPr>
          <p:spPr>
            <a:xfrm flipV="1">
              <a:off x="4493174" y="1836689"/>
              <a:ext cx="331074" cy="735059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Arc 104">
              <a:extLst>
                <a:ext uri="{FF2B5EF4-FFF2-40B4-BE49-F238E27FC236}">
                  <a16:creationId xmlns:a16="http://schemas.microsoft.com/office/drawing/2014/main" id="{2C8F080E-7DC4-4952-8A06-F814C8A93512}"/>
                </a:ext>
              </a:extLst>
            </p:cNvPr>
            <p:cNvSpPr/>
            <p:nvPr/>
          </p:nvSpPr>
          <p:spPr>
            <a:xfrm>
              <a:off x="4945126" y="1823540"/>
              <a:ext cx="788276" cy="742949"/>
            </a:xfrm>
            <a:prstGeom prst="arc">
              <a:avLst>
                <a:gd name="adj1" fmla="val 10646628"/>
                <a:gd name="adj2" fmla="val 0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>
              <a:extLst>
                <a:ext uri="{FF2B5EF4-FFF2-40B4-BE49-F238E27FC236}">
                  <a16:creationId xmlns:a16="http://schemas.microsoft.com/office/drawing/2014/main" id="{B7E725C0-49F7-46FB-B2C9-D6770EBF0367}"/>
                </a:ext>
              </a:extLst>
            </p:cNvPr>
            <p:cNvSpPr/>
            <p:nvPr/>
          </p:nvSpPr>
          <p:spPr>
            <a:xfrm flipV="1">
              <a:off x="4945126" y="1833955"/>
              <a:ext cx="338957" cy="732534"/>
            </a:xfrm>
            <a:prstGeom prst="arc">
              <a:avLst>
                <a:gd name="adj1" fmla="val 10646628"/>
                <a:gd name="adj2" fmla="val 132168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C064989-2263-44F5-97AF-484035724869}"/>
                </a:ext>
              </a:extLst>
            </p:cNvPr>
            <p:cNvCxnSpPr/>
            <p:nvPr/>
          </p:nvCxnSpPr>
          <p:spPr>
            <a:xfrm flipV="1">
              <a:off x="5722886" y="2195014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409369FB-45F6-48EC-A404-F8F490BB84BB}"/>
                </a:ext>
              </a:extLst>
            </p:cNvPr>
            <p:cNvCxnSpPr/>
            <p:nvPr/>
          </p:nvCxnSpPr>
          <p:spPr>
            <a:xfrm flipV="1">
              <a:off x="2919257" y="2225382"/>
              <a:ext cx="1124598" cy="92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B75D9F0-6FBD-4390-90F2-16AAD919D91C}"/>
              </a:ext>
            </a:extLst>
          </p:cNvPr>
          <p:cNvGrpSpPr/>
          <p:nvPr/>
        </p:nvGrpSpPr>
        <p:grpSpPr>
          <a:xfrm rot="5400000" flipV="1">
            <a:off x="3821666" y="1725812"/>
            <a:ext cx="1607977" cy="7295"/>
            <a:chOff x="3215079" y="2184737"/>
            <a:chExt cx="2893005" cy="10277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EDE53EE-566B-49D3-AD34-967554C493D7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712566" y="1799496"/>
              <a:ext cx="0" cy="79103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305A28D-FE61-477A-8CB1-538F470B4DA0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3823491" y="1576325"/>
              <a:ext cx="0" cy="121682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08862EE4-270E-484A-81C8-7BF9A942C15E}"/>
              </a:ext>
            </a:extLst>
          </p:cNvPr>
          <p:cNvCxnSpPr>
            <a:cxnSpLocks/>
          </p:cNvCxnSpPr>
          <p:nvPr/>
        </p:nvCxnSpPr>
        <p:spPr>
          <a:xfrm flipV="1">
            <a:off x="4632275" y="943763"/>
            <a:ext cx="253523" cy="7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141F81C3-7AD0-4D20-B27C-CFC36B0E66EF}"/>
              </a:ext>
            </a:extLst>
          </p:cNvPr>
          <p:cNvCxnSpPr>
            <a:cxnSpLocks/>
          </p:cNvCxnSpPr>
          <p:nvPr/>
        </p:nvCxnSpPr>
        <p:spPr>
          <a:xfrm>
            <a:off x="3797100" y="3503759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03994DB6-16FE-4D61-A8CB-CA9DCEDDA420}"/>
              </a:ext>
            </a:extLst>
          </p:cNvPr>
          <p:cNvCxnSpPr>
            <a:cxnSpLocks/>
          </p:cNvCxnSpPr>
          <p:nvPr/>
        </p:nvCxnSpPr>
        <p:spPr>
          <a:xfrm flipH="1">
            <a:off x="3797100" y="3550701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EDEEB38-1FBD-4866-9F80-1BC676C511F4}"/>
              </a:ext>
            </a:extLst>
          </p:cNvPr>
          <p:cNvCxnSpPr>
            <a:cxnSpLocks/>
          </p:cNvCxnSpPr>
          <p:nvPr/>
        </p:nvCxnSpPr>
        <p:spPr>
          <a:xfrm flipH="1">
            <a:off x="3819442" y="3842443"/>
            <a:ext cx="466196" cy="193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94669F3-C2E0-4624-8496-A81F3D4AE22A}"/>
              </a:ext>
            </a:extLst>
          </p:cNvPr>
          <p:cNvCxnSpPr>
            <a:cxnSpLocks/>
          </p:cNvCxnSpPr>
          <p:nvPr/>
        </p:nvCxnSpPr>
        <p:spPr>
          <a:xfrm flipH="1" flipV="1">
            <a:off x="3781727" y="3848271"/>
            <a:ext cx="155498" cy="801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0672E043-241D-49BA-8926-7E406B7208EC}"/>
              </a:ext>
            </a:extLst>
          </p:cNvPr>
          <p:cNvCxnSpPr>
            <a:cxnSpLocks/>
          </p:cNvCxnSpPr>
          <p:nvPr/>
        </p:nvCxnSpPr>
        <p:spPr>
          <a:xfrm flipH="1">
            <a:off x="3787295" y="3774574"/>
            <a:ext cx="160897" cy="721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B7340848-960C-4488-B139-EBB17F574846}"/>
              </a:ext>
            </a:extLst>
          </p:cNvPr>
          <p:cNvCxnSpPr>
            <a:cxnSpLocks/>
          </p:cNvCxnSpPr>
          <p:nvPr/>
        </p:nvCxnSpPr>
        <p:spPr>
          <a:xfrm>
            <a:off x="4171121" y="4081551"/>
            <a:ext cx="22744" cy="7599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7C82E1C-2431-4C53-BD33-13FF339A2DD0}"/>
              </a:ext>
            </a:extLst>
          </p:cNvPr>
          <p:cNvCxnSpPr>
            <a:cxnSpLocks/>
          </p:cNvCxnSpPr>
          <p:nvPr/>
        </p:nvCxnSpPr>
        <p:spPr>
          <a:xfrm flipH="1">
            <a:off x="4167854" y="2778372"/>
            <a:ext cx="7430" cy="7847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1BBBB7E-BF8B-421C-BF1B-B8FED0B75143}"/>
              </a:ext>
            </a:extLst>
          </p:cNvPr>
          <p:cNvCxnSpPr>
            <a:cxnSpLocks/>
            <a:stCxn id="164" idx="0"/>
          </p:cNvCxnSpPr>
          <p:nvPr/>
        </p:nvCxnSpPr>
        <p:spPr>
          <a:xfrm>
            <a:off x="2203618" y="3848751"/>
            <a:ext cx="1582746" cy="55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32C76343-06F8-4097-8201-BF9911A7FDF1}"/>
              </a:ext>
            </a:extLst>
          </p:cNvPr>
          <p:cNvCxnSpPr>
            <a:cxnSpLocks/>
          </p:cNvCxnSpPr>
          <p:nvPr/>
        </p:nvCxnSpPr>
        <p:spPr>
          <a:xfrm>
            <a:off x="3798082" y="4848648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B7283020-5E07-4FE4-B10A-8D57E94842F2}"/>
              </a:ext>
            </a:extLst>
          </p:cNvPr>
          <p:cNvCxnSpPr>
            <a:cxnSpLocks/>
          </p:cNvCxnSpPr>
          <p:nvPr/>
        </p:nvCxnSpPr>
        <p:spPr>
          <a:xfrm>
            <a:off x="3974131" y="4961633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04ADB5DD-9648-435B-862D-655920CD2250}"/>
              </a:ext>
            </a:extLst>
          </p:cNvPr>
          <p:cNvCxnSpPr>
            <a:cxnSpLocks/>
          </p:cNvCxnSpPr>
          <p:nvPr/>
        </p:nvCxnSpPr>
        <p:spPr>
          <a:xfrm>
            <a:off x="4110765" y="5058852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D3DC1354-04B5-4BA1-AE6E-25CEE85FC5FA}"/>
              </a:ext>
            </a:extLst>
          </p:cNvPr>
          <p:cNvGrpSpPr/>
          <p:nvPr/>
        </p:nvGrpSpPr>
        <p:grpSpPr>
          <a:xfrm>
            <a:off x="3127163" y="1544347"/>
            <a:ext cx="559676" cy="374005"/>
            <a:chOff x="3507077" y="1544347"/>
            <a:chExt cx="559676" cy="374005"/>
          </a:xfrm>
        </p:grpSpPr>
        <p:sp>
          <p:nvSpPr>
            <p:cNvPr id="153" name="Isosceles Triangle 152">
              <a:extLst>
                <a:ext uri="{FF2B5EF4-FFF2-40B4-BE49-F238E27FC236}">
                  <a16:creationId xmlns:a16="http://schemas.microsoft.com/office/drawing/2014/main" id="{D52B7E82-9EA1-45E5-B216-B7EEF139331D}"/>
                </a:ext>
              </a:extLst>
            </p:cNvPr>
            <p:cNvSpPr/>
            <p:nvPr/>
          </p:nvSpPr>
          <p:spPr>
            <a:xfrm>
              <a:off x="3534667" y="1552414"/>
              <a:ext cx="504497" cy="365938"/>
            </a:xfrm>
            <a:prstGeom prst="triangl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A313B4E9-B5F8-4CBA-80A5-F8BAECCFF7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7077" y="1544347"/>
              <a:ext cx="55967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2115BBF5-07E7-4C6C-8A74-C19987AC0A01}"/>
              </a:ext>
            </a:extLst>
          </p:cNvPr>
          <p:cNvCxnSpPr/>
          <p:nvPr/>
        </p:nvCxnSpPr>
        <p:spPr>
          <a:xfrm rot="5400000" flipV="1">
            <a:off x="3101410" y="1232298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5A1647-B5C8-4F9F-A03D-7386C5227892}"/>
              </a:ext>
            </a:extLst>
          </p:cNvPr>
          <p:cNvCxnSpPr/>
          <p:nvPr/>
        </p:nvCxnSpPr>
        <p:spPr>
          <a:xfrm rot="5400000" flipV="1">
            <a:off x="3105222" y="2237235"/>
            <a:ext cx="634489" cy="76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42AC8F8C-908F-44A6-AB26-0CF23D02F83A}"/>
              </a:ext>
            </a:extLst>
          </p:cNvPr>
          <p:cNvCxnSpPr>
            <a:cxnSpLocks/>
          </p:cNvCxnSpPr>
          <p:nvPr/>
        </p:nvCxnSpPr>
        <p:spPr>
          <a:xfrm flipV="1">
            <a:off x="3422467" y="918867"/>
            <a:ext cx="720231" cy="66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Oval 157">
            <a:extLst>
              <a:ext uri="{FF2B5EF4-FFF2-40B4-BE49-F238E27FC236}">
                <a16:creationId xmlns:a16="http://schemas.microsoft.com/office/drawing/2014/main" id="{B10A2116-A8BB-4C0D-8A73-68D8B65FCD37}"/>
              </a:ext>
            </a:extLst>
          </p:cNvPr>
          <p:cNvSpPr/>
          <p:nvPr/>
        </p:nvSpPr>
        <p:spPr>
          <a:xfrm>
            <a:off x="4091227" y="624392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74C0AFB9-E94A-48AC-A14F-E3D3F89C6D90}"/>
              </a:ext>
            </a:extLst>
          </p:cNvPr>
          <p:cNvSpPr/>
          <p:nvPr/>
        </p:nvSpPr>
        <p:spPr>
          <a:xfrm>
            <a:off x="4133265" y="2487359"/>
            <a:ext cx="106985" cy="117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60476D2B-1B2B-494F-A431-817CB395E92B}"/>
              </a:ext>
            </a:extLst>
          </p:cNvPr>
          <p:cNvGrpSpPr/>
          <p:nvPr/>
        </p:nvGrpSpPr>
        <p:grpSpPr>
          <a:xfrm rot="16200000">
            <a:off x="1522183" y="3435418"/>
            <a:ext cx="543910" cy="826665"/>
            <a:chOff x="4641185" y="1004852"/>
            <a:chExt cx="543910" cy="826665"/>
          </a:xfrm>
        </p:grpSpPr>
        <p:sp>
          <p:nvSpPr>
            <p:cNvPr id="164" name="Isosceles Triangle 163">
              <a:extLst>
                <a:ext uri="{FF2B5EF4-FFF2-40B4-BE49-F238E27FC236}">
                  <a16:creationId xmlns:a16="http://schemas.microsoft.com/office/drawing/2014/main" id="{5BE148FE-7C94-4B62-AD4A-614CA4B34947}"/>
                </a:ext>
              </a:extLst>
            </p:cNvPr>
            <p:cNvSpPr/>
            <p:nvPr/>
          </p:nvSpPr>
          <p:spPr>
            <a:xfrm flipV="1">
              <a:off x="4641185" y="1435899"/>
              <a:ext cx="543910" cy="391765"/>
            </a:xfrm>
            <a:prstGeom prst="triangl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9042F5B5-4608-42EE-8271-2AE532246B93}"/>
                </a:ext>
              </a:extLst>
            </p:cNvPr>
            <p:cNvCxnSpPr>
              <a:cxnSpLocks/>
            </p:cNvCxnSpPr>
            <p:nvPr/>
          </p:nvCxnSpPr>
          <p:spPr>
            <a:xfrm>
              <a:off x="4641185" y="1831517"/>
              <a:ext cx="54391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76852DAC-4079-4F90-9B3B-9483F86FBED7}"/>
                </a:ext>
              </a:extLst>
            </p:cNvPr>
            <p:cNvCxnSpPr>
              <a:cxnSpLocks/>
            </p:cNvCxnSpPr>
            <p:nvPr/>
          </p:nvCxnSpPr>
          <p:spPr>
            <a:xfrm>
              <a:off x="4913140" y="1004852"/>
              <a:ext cx="0" cy="434134"/>
            </a:xfrm>
            <a:prstGeom prst="line">
              <a:avLst/>
            </a:prstGeom>
            <a:ln w="28575">
              <a:solidFill>
                <a:srgbClr val="FF0000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01DCDFCC-5172-4951-B028-4BCB7999E6EC}"/>
              </a:ext>
            </a:extLst>
          </p:cNvPr>
          <p:cNvCxnSpPr>
            <a:cxnSpLocks/>
          </p:cNvCxnSpPr>
          <p:nvPr/>
        </p:nvCxnSpPr>
        <p:spPr>
          <a:xfrm flipV="1">
            <a:off x="184513" y="4053282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Isosceles Triangle 167">
            <a:extLst>
              <a:ext uri="{FF2B5EF4-FFF2-40B4-BE49-F238E27FC236}">
                <a16:creationId xmlns:a16="http://schemas.microsoft.com/office/drawing/2014/main" id="{229A281F-EAB6-40D4-A2FB-A28B50999111}"/>
              </a:ext>
            </a:extLst>
          </p:cNvPr>
          <p:cNvSpPr/>
          <p:nvPr/>
        </p:nvSpPr>
        <p:spPr>
          <a:xfrm rot="5400000">
            <a:off x="459469" y="3636261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B291CBEE-6BEC-4222-B9B7-E2D8F0F12687}"/>
              </a:ext>
            </a:extLst>
          </p:cNvPr>
          <p:cNvCxnSpPr>
            <a:cxnSpLocks/>
          </p:cNvCxnSpPr>
          <p:nvPr/>
        </p:nvCxnSpPr>
        <p:spPr>
          <a:xfrm flipV="1">
            <a:off x="1015723" y="3842443"/>
            <a:ext cx="378108" cy="1494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F616A445-9C5D-44CB-9E1E-450549F9330C}"/>
              </a:ext>
            </a:extLst>
          </p:cNvPr>
          <p:cNvCxnSpPr>
            <a:cxnSpLocks/>
          </p:cNvCxnSpPr>
          <p:nvPr/>
        </p:nvCxnSpPr>
        <p:spPr>
          <a:xfrm flipV="1">
            <a:off x="150187" y="3655830"/>
            <a:ext cx="425170" cy="747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/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1" name="TextBox 22">
                <a:extLst>
                  <a:ext uri="{FF2B5EF4-FFF2-40B4-BE49-F238E27FC236}">
                    <a16:creationId xmlns:a16="http://schemas.microsoft.com/office/drawing/2014/main" id="{C2790B8E-11F2-439C-99BA-40AED0553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25" y="3800334"/>
                <a:ext cx="302521" cy="307776"/>
              </a:xfrm>
              <a:prstGeom prst="rect">
                <a:avLst/>
              </a:prstGeom>
              <a:blipFill>
                <a:blip r:embed="rId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/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72" name="TextBox 22">
                <a:extLst>
                  <a:ext uri="{FF2B5EF4-FFF2-40B4-BE49-F238E27FC236}">
                    <a16:creationId xmlns:a16="http://schemas.microsoft.com/office/drawing/2014/main" id="{16C7ED3F-BBA1-41B7-8C83-2E89422A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614" y="3540494"/>
                <a:ext cx="302521" cy="3077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5DBA6F-8612-4B71-8D43-B0B62940A98F}"/>
              </a:ext>
            </a:extLst>
          </p:cNvPr>
          <p:cNvCxnSpPr>
            <a:cxnSpLocks/>
          </p:cNvCxnSpPr>
          <p:nvPr/>
        </p:nvCxnSpPr>
        <p:spPr>
          <a:xfrm flipH="1">
            <a:off x="4622067" y="1692139"/>
            <a:ext cx="305080" cy="4237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99A5939-5802-40E0-AF5A-2D3A6F5F07EA}"/>
              </a:ext>
            </a:extLst>
          </p:cNvPr>
          <p:cNvGrpSpPr/>
          <p:nvPr/>
        </p:nvGrpSpPr>
        <p:grpSpPr>
          <a:xfrm>
            <a:off x="4628425" y="2356370"/>
            <a:ext cx="932553" cy="276550"/>
            <a:chOff x="4676775" y="1682364"/>
            <a:chExt cx="1619250" cy="693028"/>
          </a:xfrm>
        </p:grpSpPr>
        <p:cxnSp>
          <p:nvCxnSpPr>
            <p:cNvPr id="176" name="Straight Connector 175">
              <a:extLst>
                <a:ext uri="{FF2B5EF4-FFF2-40B4-BE49-F238E27FC236}">
                  <a16:creationId xmlns:a16="http://schemas.microsoft.com/office/drawing/2014/main" id="{21AD4BC1-E895-40AD-A17A-55929A77AD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6FA731FD-F9B7-4656-BFA1-4DEAD77EEDB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0D09D900-857F-4355-9978-6EBD2B5BEA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EB0D2857-0872-44DA-8145-67B3075DE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C04AB0DE-581C-4A92-9D30-1F95A55994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F66A3C8-FE28-4B05-96EA-15C2AA30FF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58F6F288-C3F3-467C-A0AA-3132F44BC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36E5F67-8E88-4C31-8213-0C595BBC84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9BF3F1C8-180E-4F22-AC43-D046946370C0}"/>
              </a:ext>
            </a:extLst>
          </p:cNvPr>
          <p:cNvGrpSpPr/>
          <p:nvPr/>
        </p:nvGrpSpPr>
        <p:grpSpPr>
          <a:xfrm rot="16200000">
            <a:off x="4697549" y="875402"/>
            <a:ext cx="471472" cy="112746"/>
            <a:chOff x="401914" y="4333253"/>
            <a:chExt cx="471472" cy="112746"/>
          </a:xfrm>
        </p:grpSpPr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3D09B169-E931-4FEE-96B1-9EA0FAD52049}"/>
                </a:ext>
              </a:extLst>
            </p:cNvPr>
            <p:cNvCxnSpPr>
              <a:cxnSpLocks/>
            </p:cNvCxnSpPr>
            <p:nvPr/>
          </p:nvCxnSpPr>
          <p:spPr>
            <a:xfrm>
              <a:off x="401914" y="4333253"/>
              <a:ext cx="47147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9173AD43-EB71-4434-B322-6813A2A7E8B2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786A441-74CD-4732-818F-D93F2779AB54}"/>
              </a:ext>
            </a:extLst>
          </p:cNvPr>
          <p:cNvCxnSpPr>
            <a:cxnSpLocks/>
          </p:cNvCxnSpPr>
          <p:nvPr/>
        </p:nvCxnSpPr>
        <p:spPr>
          <a:xfrm flipV="1">
            <a:off x="5008258" y="943763"/>
            <a:ext cx="55272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C8F98F3-9763-4BB7-9D2F-FE4D5E9E7B2D}"/>
              </a:ext>
            </a:extLst>
          </p:cNvPr>
          <p:cNvCxnSpPr>
            <a:cxnSpLocks/>
          </p:cNvCxnSpPr>
          <p:nvPr/>
        </p:nvCxnSpPr>
        <p:spPr>
          <a:xfrm>
            <a:off x="5566188" y="931775"/>
            <a:ext cx="0" cy="15859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254DA62D-AA2B-4243-BE29-4440FA57011F}"/>
              </a:ext>
            </a:extLst>
          </p:cNvPr>
          <p:cNvCxnSpPr>
            <a:cxnSpLocks/>
          </p:cNvCxnSpPr>
          <p:nvPr/>
        </p:nvCxnSpPr>
        <p:spPr>
          <a:xfrm flipV="1">
            <a:off x="3428896" y="2543570"/>
            <a:ext cx="766094" cy="95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/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30DD72A-6125-4850-8613-589CDFB23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971" y="3501941"/>
                <a:ext cx="499717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D12E850A-5021-447E-BC0A-4DBD714C165F}"/>
              </a:ext>
            </a:extLst>
          </p:cNvPr>
          <p:cNvCxnSpPr>
            <a:cxnSpLocks/>
          </p:cNvCxnSpPr>
          <p:nvPr/>
        </p:nvCxnSpPr>
        <p:spPr>
          <a:xfrm>
            <a:off x="782293" y="3501941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6081D8DD-568F-4D37-8D31-DA06D2DCBD47}"/>
              </a:ext>
            </a:extLst>
          </p:cNvPr>
          <p:cNvCxnSpPr>
            <a:cxnSpLocks/>
          </p:cNvCxnSpPr>
          <p:nvPr/>
        </p:nvCxnSpPr>
        <p:spPr>
          <a:xfrm>
            <a:off x="788410" y="4004757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id="{34FFE2CA-B255-4271-8068-94458B1E260B}"/>
              </a:ext>
            </a:extLst>
          </p:cNvPr>
          <p:cNvSpPr txBox="1"/>
          <p:nvPr/>
        </p:nvSpPr>
        <p:spPr>
          <a:xfrm>
            <a:off x="3495461" y="54512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+12V</a:t>
            </a:r>
            <a:endParaRPr lang="en-US" dirty="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07477AE-58EB-41B8-A40E-FF582AAE5B00}"/>
              </a:ext>
            </a:extLst>
          </p:cNvPr>
          <p:cNvSpPr txBox="1"/>
          <p:nvPr/>
        </p:nvSpPr>
        <p:spPr>
          <a:xfrm>
            <a:off x="531614" y="4200255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</a:t>
            </a:r>
            <a:r>
              <a:rPr lang="en-US" sz="1400" dirty="0"/>
              <a:t>15V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/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524DA43-6BCD-47CA-8BD1-28A560AC1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232" y="3187232"/>
                <a:ext cx="499717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/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9E9D4B8C-0C9F-4E4B-BE25-CBEE6C6906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121" y="1220111"/>
                <a:ext cx="359947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TextBox 241">
            <a:extLst>
              <a:ext uri="{FF2B5EF4-FFF2-40B4-BE49-F238E27FC236}">
                <a16:creationId xmlns:a16="http://schemas.microsoft.com/office/drawing/2014/main" id="{93FD7D1A-554F-4173-8537-D42553F616FB}"/>
              </a:ext>
            </a:extLst>
          </p:cNvPr>
          <p:cNvSpPr txBox="1"/>
          <p:nvPr/>
        </p:nvSpPr>
        <p:spPr>
          <a:xfrm>
            <a:off x="521030" y="3242924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243" name="TextBox 22">
            <a:extLst>
              <a:ext uri="{FF2B5EF4-FFF2-40B4-BE49-F238E27FC236}">
                <a16:creationId xmlns:a16="http://schemas.microsoft.com/office/drawing/2014/main" id="{E5F01D83-A50C-484E-ADB9-E21E3835D9A2}"/>
              </a:ext>
            </a:extLst>
          </p:cNvPr>
          <p:cNvSpPr txBox="1"/>
          <p:nvPr/>
        </p:nvSpPr>
        <p:spPr>
          <a:xfrm>
            <a:off x="5649800" y="694967"/>
            <a:ext cx="3468265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Designing of MOSFET switch is easy but limited with high voltage operation.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BS-170 operates with 5V only.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If any circuit needs to be operated at low voltage (say +/- 2V) then the MOSFET circuit will not work for such operation.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rgbClr val="0000FF"/>
                </a:solidFill>
              </a:rPr>
              <a:t>Where the transistor require only 0.6V base-emitter voltage to operate in the transistor.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5D646A0-7176-4F37-BE88-F9F773EBEE1D}"/>
              </a:ext>
            </a:extLst>
          </p:cNvPr>
          <p:cNvSpPr txBox="1"/>
          <p:nvPr/>
        </p:nvSpPr>
        <p:spPr>
          <a:xfrm>
            <a:off x="809842" y="2667303"/>
            <a:ext cx="856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-14</a:t>
            </a:r>
            <a:r>
              <a:rPr lang="en-US" sz="1400" dirty="0">
                <a:solidFill>
                  <a:srgbClr val="0000FF"/>
                </a:solidFill>
              </a:rPr>
              <a:t>.2V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/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𝑀𝑂𝑆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CC00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6691C45-9F1E-434A-AA66-40B925485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09" y="4387959"/>
                <a:ext cx="65295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640B575-C82A-42BA-A5F3-5BD5C88A9946}"/>
              </a:ext>
            </a:extLst>
          </p:cNvPr>
          <p:cNvCxnSpPr>
            <a:cxnSpLocks/>
          </p:cNvCxnSpPr>
          <p:nvPr/>
        </p:nvCxnSpPr>
        <p:spPr>
          <a:xfrm flipH="1" flipV="1">
            <a:off x="2273949" y="2919869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E0DA0441-88D1-4072-9D1A-8073C52D2CE9}"/>
              </a:ext>
            </a:extLst>
          </p:cNvPr>
          <p:cNvCxnSpPr>
            <a:cxnSpLocks/>
          </p:cNvCxnSpPr>
          <p:nvPr/>
        </p:nvCxnSpPr>
        <p:spPr>
          <a:xfrm flipH="1" flipV="1">
            <a:off x="1161122" y="2973786"/>
            <a:ext cx="26754" cy="880466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AA361A4-A388-4F69-99CE-651BC12B819B}"/>
              </a:ext>
            </a:extLst>
          </p:cNvPr>
          <p:cNvCxnSpPr>
            <a:cxnSpLocks/>
          </p:cNvCxnSpPr>
          <p:nvPr/>
        </p:nvCxnSpPr>
        <p:spPr>
          <a:xfrm flipH="1">
            <a:off x="3806517" y="4068504"/>
            <a:ext cx="378183" cy="26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D597220-053C-4564-A37B-297033CF90ED}"/>
              </a:ext>
            </a:extLst>
          </p:cNvPr>
          <p:cNvCxnSpPr>
            <a:cxnSpLocks/>
          </p:cNvCxnSpPr>
          <p:nvPr/>
        </p:nvCxnSpPr>
        <p:spPr>
          <a:xfrm>
            <a:off x="4295598" y="3828840"/>
            <a:ext cx="0" cy="4003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3CAC949-03A5-46E7-A786-F30EAAA814C3}"/>
              </a:ext>
            </a:extLst>
          </p:cNvPr>
          <p:cNvCxnSpPr>
            <a:cxnSpLocks/>
          </p:cNvCxnSpPr>
          <p:nvPr/>
        </p:nvCxnSpPr>
        <p:spPr>
          <a:xfrm flipH="1">
            <a:off x="4155881" y="4220904"/>
            <a:ext cx="165980" cy="137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71BEDED2-09F1-450C-89D7-2023448E60A1}"/>
              </a:ext>
            </a:extLst>
          </p:cNvPr>
          <p:cNvSpPr txBox="1"/>
          <p:nvPr/>
        </p:nvSpPr>
        <p:spPr>
          <a:xfrm>
            <a:off x="4337800" y="3521063"/>
            <a:ext cx="1019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MOSFET</a:t>
            </a:r>
          </a:p>
          <a:p>
            <a:r>
              <a:rPr lang="en-US" dirty="0">
                <a:solidFill>
                  <a:srgbClr val="0000FF"/>
                </a:solidFill>
              </a:rPr>
              <a:t>BS-170</a:t>
            </a:r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5630DCE-2496-4ACD-BE40-4F93091E0065}"/>
              </a:ext>
            </a:extLst>
          </p:cNvPr>
          <p:cNvGrpSpPr/>
          <p:nvPr/>
        </p:nvGrpSpPr>
        <p:grpSpPr>
          <a:xfrm rot="18748526">
            <a:off x="3416809" y="4266541"/>
            <a:ext cx="290928" cy="112746"/>
            <a:chOff x="492186" y="4333253"/>
            <a:chExt cx="290928" cy="112746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A2FC1A6-DFA5-4CDA-83E0-4DE1505996B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37650" y="4187789"/>
              <a:ext cx="0" cy="290928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36040695-B64D-49F9-ADF6-B9DE7D700373}"/>
                </a:ext>
              </a:extLst>
            </p:cNvPr>
            <p:cNvCxnSpPr>
              <a:cxnSpLocks/>
            </p:cNvCxnSpPr>
            <p:nvPr/>
          </p:nvCxnSpPr>
          <p:spPr>
            <a:xfrm>
              <a:off x="492186" y="4444023"/>
              <a:ext cx="290928" cy="1976"/>
            </a:xfrm>
            <a:prstGeom prst="line">
              <a:avLst/>
            </a:prstGeom>
            <a:ln w="28575">
              <a:solidFill>
                <a:srgbClr val="00CC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D877AA44-83D9-4D2A-BB8A-BAA1D3A62A77}"/>
              </a:ext>
            </a:extLst>
          </p:cNvPr>
          <p:cNvCxnSpPr>
            <a:cxnSpLocks/>
          </p:cNvCxnSpPr>
          <p:nvPr/>
        </p:nvCxnSpPr>
        <p:spPr>
          <a:xfrm>
            <a:off x="3244897" y="3837287"/>
            <a:ext cx="273919" cy="42351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93901F5-4261-4B5C-9DF5-DA165D89E0BA}"/>
              </a:ext>
            </a:extLst>
          </p:cNvPr>
          <p:cNvCxnSpPr>
            <a:cxnSpLocks/>
          </p:cNvCxnSpPr>
          <p:nvPr/>
        </p:nvCxnSpPr>
        <p:spPr>
          <a:xfrm>
            <a:off x="3593824" y="4357188"/>
            <a:ext cx="574030" cy="126287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23AF744-6A9A-4005-8945-79BC5F9C7386}"/>
              </a:ext>
            </a:extLst>
          </p:cNvPr>
          <p:cNvSpPr txBox="1"/>
          <p:nvPr/>
        </p:nvSpPr>
        <p:spPr>
          <a:xfrm>
            <a:off x="2210107" y="2781323"/>
            <a:ext cx="6529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</a:rPr>
              <a:t>0V</a:t>
            </a:r>
            <a:endParaRPr lang="en-US" dirty="0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8C37B3C-10AD-47B8-82F1-727AB249D6D4}"/>
              </a:ext>
            </a:extLst>
          </p:cNvPr>
          <p:cNvGrpSpPr/>
          <p:nvPr/>
        </p:nvGrpSpPr>
        <p:grpSpPr>
          <a:xfrm rot="16200000" flipH="1">
            <a:off x="2329108" y="4211591"/>
            <a:ext cx="984462" cy="289652"/>
            <a:chOff x="4676775" y="1682364"/>
            <a:chExt cx="1619250" cy="69302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E3BD7E5-D5CE-471D-90B6-580508F3F0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B4AA1CA1-266D-45B1-9FE4-56DFEFC8FE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D2CAB40D-9AE7-4760-9A71-B3B5A19C7B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46D4C99-C4AD-45A9-B761-63C7D8763D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B5C89985-8942-4588-B662-379DDBD30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5287252-5E00-486B-826C-FD2818B7A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0946A8C3-8FF7-4697-9B5A-6C729CB904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4328ED2A-86B4-4B2A-B94D-BB6F03215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53784DA6-4D3A-4224-A802-E50E64057870}"/>
              </a:ext>
            </a:extLst>
          </p:cNvPr>
          <p:cNvCxnSpPr>
            <a:cxnSpLocks/>
          </p:cNvCxnSpPr>
          <p:nvPr/>
        </p:nvCxnSpPr>
        <p:spPr>
          <a:xfrm>
            <a:off x="2465923" y="484153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262D3D0B-D605-4D3B-A411-D22B57A76EFB}"/>
              </a:ext>
            </a:extLst>
          </p:cNvPr>
          <p:cNvCxnSpPr>
            <a:cxnSpLocks/>
          </p:cNvCxnSpPr>
          <p:nvPr/>
        </p:nvCxnSpPr>
        <p:spPr>
          <a:xfrm>
            <a:off x="2641972" y="495451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88A1730-C7F4-4DF9-AD84-C3928A4E7BA8}"/>
              </a:ext>
            </a:extLst>
          </p:cNvPr>
          <p:cNvCxnSpPr>
            <a:cxnSpLocks/>
          </p:cNvCxnSpPr>
          <p:nvPr/>
        </p:nvCxnSpPr>
        <p:spPr>
          <a:xfrm>
            <a:off x="2778606" y="505173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E156E3A-4333-45A6-91EB-6793BEE10722}"/>
                  </a:ext>
                </a:extLst>
              </p:cNvPr>
              <p:cNvSpPr txBox="1"/>
              <p:nvPr/>
            </p:nvSpPr>
            <p:spPr>
              <a:xfrm>
                <a:off x="2335294" y="4217866"/>
                <a:ext cx="49971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/>
                    </m:sSub>
                  </m:oMath>
                </a14:m>
                <a:r>
                  <a:rPr lang="en-US" sz="14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BE156E3A-4333-45A6-91EB-6793BEE10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5294" y="4217866"/>
                <a:ext cx="499717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3771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D1D248D-D726-485D-AFC3-32B84EA60C4C}"/>
              </a:ext>
            </a:extLst>
          </p:cNvPr>
          <p:cNvSpPr/>
          <p:nvPr/>
        </p:nvSpPr>
        <p:spPr>
          <a:xfrm>
            <a:off x="1145123" y="2888870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140223-BAAF-485E-905D-61EF362B1DDC}"/>
              </a:ext>
            </a:extLst>
          </p:cNvPr>
          <p:cNvCxnSpPr>
            <a:cxnSpLocks/>
          </p:cNvCxnSpPr>
          <p:nvPr/>
        </p:nvCxnSpPr>
        <p:spPr>
          <a:xfrm>
            <a:off x="1139481" y="2866521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7280DE2-1691-4E5D-838B-94F4B485EB51}"/>
              </a:ext>
            </a:extLst>
          </p:cNvPr>
          <p:cNvCxnSpPr>
            <a:cxnSpLocks/>
          </p:cNvCxnSpPr>
          <p:nvPr/>
        </p:nvCxnSpPr>
        <p:spPr>
          <a:xfrm flipV="1">
            <a:off x="1560619" y="2727858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AE4E67-84D0-48B7-B6A6-BE6A3EF9D12A}"/>
              </a:ext>
            </a:extLst>
          </p:cNvPr>
          <p:cNvCxnSpPr>
            <a:cxnSpLocks/>
          </p:cNvCxnSpPr>
          <p:nvPr/>
        </p:nvCxnSpPr>
        <p:spPr>
          <a:xfrm flipV="1">
            <a:off x="1076515" y="2858163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FFE94DA-D23C-403E-9922-5E43ED29661B}"/>
              </a:ext>
            </a:extLst>
          </p:cNvPr>
          <p:cNvCxnSpPr>
            <a:cxnSpLocks/>
          </p:cNvCxnSpPr>
          <p:nvPr/>
        </p:nvCxnSpPr>
        <p:spPr>
          <a:xfrm>
            <a:off x="1354506" y="24567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BFA804-2733-4C3C-A28F-2A10938009CF}"/>
              </a:ext>
            </a:extLst>
          </p:cNvPr>
          <p:cNvCxnSpPr>
            <a:cxnSpLocks/>
          </p:cNvCxnSpPr>
          <p:nvPr/>
        </p:nvCxnSpPr>
        <p:spPr>
          <a:xfrm>
            <a:off x="1352174" y="3138191"/>
            <a:ext cx="0" cy="4320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DF34137-F1C9-4AD5-A46B-B96D95453000}"/>
              </a:ext>
            </a:extLst>
          </p:cNvPr>
          <p:cNvCxnSpPr>
            <a:cxnSpLocks/>
          </p:cNvCxnSpPr>
          <p:nvPr/>
        </p:nvCxnSpPr>
        <p:spPr>
          <a:xfrm>
            <a:off x="1116850" y="3578543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3ECC1B0-4472-466C-AAE9-56500B79A44E}"/>
              </a:ext>
            </a:extLst>
          </p:cNvPr>
          <p:cNvCxnSpPr>
            <a:cxnSpLocks/>
          </p:cNvCxnSpPr>
          <p:nvPr/>
        </p:nvCxnSpPr>
        <p:spPr>
          <a:xfrm>
            <a:off x="1217097" y="3651689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A7565F4-0D10-42F6-B921-41D56FBF0452}"/>
              </a:ext>
            </a:extLst>
          </p:cNvPr>
          <p:cNvCxnSpPr>
            <a:cxnSpLocks/>
          </p:cNvCxnSpPr>
          <p:nvPr/>
        </p:nvCxnSpPr>
        <p:spPr>
          <a:xfrm>
            <a:off x="1309008" y="3738475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BA1F5898-C92D-4D62-A989-9F343CA0ECA3}"/>
              </a:ext>
            </a:extLst>
          </p:cNvPr>
          <p:cNvSpPr/>
          <p:nvPr/>
        </p:nvSpPr>
        <p:spPr>
          <a:xfrm>
            <a:off x="1276653" y="2289603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A3EB6C2-08E7-4B74-BA8F-309D76D0F4DD}"/>
              </a:ext>
            </a:extLst>
          </p:cNvPr>
          <p:cNvSpPr txBox="1"/>
          <p:nvPr/>
        </p:nvSpPr>
        <p:spPr>
          <a:xfrm>
            <a:off x="285597" y="2854902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3842286-72BA-4F1F-8894-F5BFE8489ED3}"/>
              </a:ext>
            </a:extLst>
          </p:cNvPr>
          <p:cNvGrpSpPr/>
          <p:nvPr/>
        </p:nvGrpSpPr>
        <p:grpSpPr>
          <a:xfrm rot="5400000">
            <a:off x="693554" y="1415521"/>
            <a:ext cx="1397624" cy="350539"/>
            <a:chOff x="4676775" y="1682364"/>
            <a:chExt cx="1619250" cy="69302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647AFF-9613-4D6D-BF71-9D5207B021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A2399EA-FD21-45F1-82A9-F3784FBB352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DF5FB4E-5A1A-4DB4-AAAA-292F0EFBA0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BE80B1C-87F0-48AF-9E50-4255DC74B1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5B95F16-867D-42F4-A298-758E576147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7E40DCF-62B1-4F5D-814F-49B89F80D7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A884850C-B44B-49A9-84A9-E5AFAA97E5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03F5ED-ED52-437B-BF7E-A7C1ABBF46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DA382C5-6946-48D8-875D-51559721C05A}"/>
              </a:ext>
            </a:extLst>
          </p:cNvPr>
          <p:cNvSpPr txBox="1"/>
          <p:nvPr/>
        </p:nvSpPr>
        <p:spPr>
          <a:xfrm>
            <a:off x="1052079" y="585821"/>
            <a:ext cx="607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+15V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6DE21F-4033-4F9A-929D-4680D909E19B}"/>
              </a:ext>
            </a:extLst>
          </p:cNvPr>
          <p:cNvSpPr txBox="1"/>
          <p:nvPr/>
        </p:nvSpPr>
        <p:spPr>
          <a:xfrm>
            <a:off x="1558541" y="1420511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R=5.6K</a:t>
            </a:r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F115755A-00D9-4A75-9527-98EE48ECA743}"/>
              </a:ext>
            </a:extLst>
          </p:cNvPr>
          <p:cNvSpPr/>
          <p:nvPr/>
        </p:nvSpPr>
        <p:spPr>
          <a:xfrm rot="5400000">
            <a:off x="3979634" y="2316259"/>
            <a:ext cx="1758209" cy="1196405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/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4" name="TextBox 22">
                <a:extLst>
                  <a:ext uri="{FF2B5EF4-FFF2-40B4-BE49-F238E27FC236}">
                    <a16:creationId xmlns:a16="http://schemas.microsoft.com/office/drawing/2014/main" id="{A66AC2F0-7C61-4BCD-98B0-277DDCB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3174406"/>
                <a:ext cx="293400" cy="307777"/>
              </a:xfrm>
              <a:prstGeom prst="rect">
                <a:avLst/>
              </a:prstGeom>
              <a:blipFill>
                <a:blip r:embed="rId4"/>
                <a:stretch>
                  <a:fillRect l="-12245" r="-816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/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457FAEC7-B8E0-436E-9A79-1394CCE43F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537" y="2215660"/>
                <a:ext cx="293400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DCE5DA9-E413-4BFF-A40D-8EC1AAAC9FCE}"/>
              </a:ext>
            </a:extLst>
          </p:cNvPr>
          <p:cNvCxnSpPr>
            <a:cxnSpLocks/>
          </p:cNvCxnSpPr>
          <p:nvPr/>
        </p:nvCxnSpPr>
        <p:spPr>
          <a:xfrm>
            <a:off x="3930321" y="235261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D3C69D6-1393-4DCF-8A2A-363E0F1FD915}"/>
              </a:ext>
            </a:extLst>
          </p:cNvPr>
          <p:cNvCxnSpPr>
            <a:cxnSpLocks/>
          </p:cNvCxnSpPr>
          <p:nvPr/>
        </p:nvCxnSpPr>
        <p:spPr>
          <a:xfrm>
            <a:off x="3483609" y="3325428"/>
            <a:ext cx="802708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4AF948D4-6CD8-41C1-B00E-B657DB5F9597}"/>
              </a:ext>
            </a:extLst>
          </p:cNvPr>
          <p:cNvCxnSpPr>
            <a:cxnSpLocks/>
          </p:cNvCxnSpPr>
          <p:nvPr/>
        </p:nvCxnSpPr>
        <p:spPr>
          <a:xfrm>
            <a:off x="3469224" y="3323452"/>
            <a:ext cx="0" cy="792786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/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𝑂𝑢𝑡</m:t>
                          </m:r>
                        </m:sub>
                      </m:sSub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1C0BC30-32E6-4394-BC1C-5D7B14C442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029" y="2268492"/>
                <a:ext cx="491545" cy="276999"/>
              </a:xfrm>
              <a:prstGeom prst="rect">
                <a:avLst/>
              </a:prstGeom>
              <a:blipFill>
                <a:blip r:embed="rId6"/>
                <a:stretch>
                  <a:fillRect l="-8642" r="-3704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72FA6990-A8A0-4FA2-A20B-1EA3552EACA7}"/>
              </a:ext>
            </a:extLst>
          </p:cNvPr>
          <p:cNvGrpSpPr/>
          <p:nvPr/>
        </p:nvGrpSpPr>
        <p:grpSpPr>
          <a:xfrm>
            <a:off x="1752282" y="2125990"/>
            <a:ext cx="907131" cy="391598"/>
            <a:chOff x="4676775" y="1682364"/>
            <a:chExt cx="1619250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4262DEC-89CB-49C2-B3E4-2BDFA07074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5B1FA53-A926-4154-9A2F-BF53AB6DA5D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D9079985-7121-4150-B79D-2553C9069D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C7F2EBC-2CAA-4DE1-9F56-BE64FEB211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0FAB5FE-417C-4480-BE73-75896D395A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32FC31A-F2F7-4CA7-BFAF-530D6549709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6A06B3A-0510-4F85-BF6C-F8C977CAB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A50B993-BF99-4990-99E1-BCA603CC45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065B2F0-2962-42D6-983F-CCE9A09EACA2}"/>
              </a:ext>
            </a:extLst>
          </p:cNvPr>
          <p:cNvCxnSpPr>
            <a:cxnSpLocks/>
            <a:stCxn id="37" idx="6"/>
          </p:cNvCxnSpPr>
          <p:nvPr/>
        </p:nvCxnSpPr>
        <p:spPr>
          <a:xfrm flipV="1">
            <a:off x="1428921" y="2360398"/>
            <a:ext cx="383280" cy="5339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A478D07-B3C3-4F85-BC70-84C1F4CC6C4B}"/>
              </a:ext>
            </a:extLst>
          </p:cNvPr>
          <p:cNvGrpSpPr/>
          <p:nvPr/>
        </p:nvGrpSpPr>
        <p:grpSpPr>
          <a:xfrm>
            <a:off x="4146372" y="1264932"/>
            <a:ext cx="1226494" cy="391598"/>
            <a:chOff x="4676775" y="1682364"/>
            <a:chExt cx="1619250" cy="693028"/>
          </a:xfrm>
        </p:grpSpPr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1A785FDE-E2CD-471F-80F4-6037C0E04A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854F5EA5-88E0-4FCD-A241-3F26B8A19C2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D00B58F-1823-4534-A9C9-080C33DD93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DD9DB28D-241D-4403-946E-495A305050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71F91B6-8C6B-476F-8E3B-F00B0A24076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F0CCF83C-0367-42EA-9ECB-39555327E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6E48C11-E167-4BE5-8E01-52880EDE6B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F5A7B4EB-D6D1-4B3C-AB15-AFAA49728F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1F42E63-6515-4D09-AFAA-DBE377FD8A9A}"/>
              </a:ext>
            </a:extLst>
          </p:cNvPr>
          <p:cNvCxnSpPr>
            <a:cxnSpLocks/>
          </p:cNvCxnSpPr>
          <p:nvPr/>
        </p:nvCxnSpPr>
        <p:spPr>
          <a:xfrm>
            <a:off x="4144973" y="1495981"/>
            <a:ext cx="0" cy="856633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E1AFD756-493B-4777-BBA3-701A1E16E7F6}"/>
              </a:ext>
            </a:extLst>
          </p:cNvPr>
          <p:cNvCxnSpPr>
            <a:cxnSpLocks/>
          </p:cNvCxnSpPr>
          <p:nvPr/>
        </p:nvCxnSpPr>
        <p:spPr>
          <a:xfrm>
            <a:off x="5427163" y="2914462"/>
            <a:ext cx="1003274" cy="13032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351196E4-99F7-430A-BE7F-1746A2F52F07}"/>
              </a:ext>
            </a:extLst>
          </p:cNvPr>
          <p:cNvCxnSpPr>
            <a:cxnSpLocks/>
          </p:cNvCxnSpPr>
          <p:nvPr/>
        </p:nvCxnSpPr>
        <p:spPr>
          <a:xfrm>
            <a:off x="6229937" y="1509234"/>
            <a:ext cx="0" cy="1405227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3F512BDA-8F15-4188-8209-6EDD85E55D6C}"/>
              </a:ext>
            </a:extLst>
          </p:cNvPr>
          <p:cNvCxnSpPr>
            <a:cxnSpLocks/>
          </p:cNvCxnSpPr>
          <p:nvPr/>
        </p:nvCxnSpPr>
        <p:spPr>
          <a:xfrm>
            <a:off x="3261264" y="4116238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9C2072A3-49CC-4397-AD92-1D61D27C5B14}"/>
              </a:ext>
            </a:extLst>
          </p:cNvPr>
          <p:cNvCxnSpPr>
            <a:cxnSpLocks/>
          </p:cNvCxnSpPr>
          <p:nvPr/>
        </p:nvCxnSpPr>
        <p:spPr>
          <a:xfrm>
            <a:off x="3370529" y="4205766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F84AD2F-C7F4-47CA-9E39-EB882AE8ED9C}"/>
              </a:ext>
            </a:extLst>
          </p:cNvPr>
          <p:cNvCxnSpPr>
            <a:cxnSpLocks/>
          </p:cNvCxnSpPr>
          <p:nvPr/>
        </p:nvCxnSpPr>
        <p:spPr>
          <a:xfrm>
            <a:off x="3426586" y="4282568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/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FF"/>
                    </a:solidFill>
                  </a:rPr>
                  <a:t>=82k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D2AE2C8-B084-44F2-B919-0BCE5CD07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625" y="921755"/>
                <a:ext cx="751168" cy="299249"/>
              </a:xfrm>
              <a:prstGeom prst="rect">
                <a:avLst/>
              </a:prstGeom>
              <a:blipFill>
                <a:blip r:embed="rId7"/>
                <a:stretch>
                  <a:fillRect l="-10484" t="-26531" r="-18548" b="-40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/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0FE27D5-8CCB-4108-A7FC-6FEA29844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036" y="1756445"/>
                <a:ext cx="917046" cy="276999"/>
              </a:xfrm>
              <a:prstGeom prst="rect">
                <a:avLst/>
              </a:prstGeom>
              <a:blipFill>
                <a:blip r:embed="rId8"/>
                <a:stretch>
                  <a:fillRect l="-4636" r="-5298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BB165E9A-04DF-497A-BC91-CCCD3D02B046}"/>
              </a:ext>
            </a:extLst>
          </p:cNvPr>
          <p:cNvCxnSpPr>
            <a:cxnSpLocks/>
          </p:cNvCxnSpPr>
          <p:nvPr/>
        </p:nvCxnSpPr>
        <p:spPr>
          <a:xfrm>
            <a:off x="3104136" y="2322718"/>
            <a:ext cx="0" cy="19487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B730AF68-3AC1-4321-82D9-BF4F99DA9932}"/>
              </a:ext>
            </a:extLst>
          </p:cNvPr>
          <p:cNvGrpSpPr/>
          <p:nvPr/>
        </p:nvGrpSpPr>
        <p:grpSpPr>
          <a:xfrm rot="5400000">
            <a:off x="2231164" y="3152150"/>
            <a:ext cx="907131" cy="391598"/>
            <a:chOff x="4676775" y="1682364"/>
            <a:chExt cx="1619250" cy="69302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134A3C-B0E6-4573-B663-FBE7C95C497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0255C2A-06C8-4353-8EE4-759E72299D8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04E6E2B-C609-45E1-818D-8A4F6246B2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55FBD79-FA59-4127-BF34-C7A0BA4612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6D7092B-021E-478D-B4A3-99CB669A81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3F47EE0-EE18-4354-8E06-34B1B3281F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C70E94E-D40D-4DF3-8CE5-4EDD1166F54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BC1C6-E8FE-40A8-8E89-E3370A1520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A11D191E-7B83-41D2-868D-477CC30992A2}"/>
              </a:ext>
            </a:extLst>
          </p:cNvPr>
          <p:cNvCxnSpPr>
            <a:cxnSpLocks/>
          </p:cNvCxnSpPr>
          <p:nvPr/>
        </p:nvCxnSpPr>
        <p:spPr>
          <a:xfrm>
            <a:off x="2639567" y="3788342"/>
            <a:ext cx="0" cy="17346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970E7539-B5CD-443C-9CEC-CFA51E6A3839}"/>
              </a:ext>
            </a:extLst>
          </p:cNvPr>
          <p:cNvCxnSpPr>
            <a:cxnSpLocks/>
          </p:cNvCxnSpPr>
          <p:nvPr/>
        </p:nvCxnSpPr>
        <p:spPr>
          <a:xfrm>
            <a:off x="2445413" y="4818927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2B48015-0625-4431-9DF0-43B089D90D37}"/>
              </a:ext>
            </a:extLst>
          </p:cNvPr>
          <p:cNvCxnSpPr>
            <a:cxnSpLocks/>
          </p:cNvCxnSpPr>
          <p:nvPr/>
        </p:nvCxnSpPr>
        <p:spPr>
          <a:xfrm>
            <a:off x="2554678" y="4908455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34817EB-16CC-4805-9363-E53AA3AECDA3}"/>
              </a:ext>
            </a:extLst>
          </p:cNvPr>
          <p:cNvCxnSpPr>
            <a:cxnSpLocks/>
          </p:cNvCxnSpPr>
          <p:nvPr/>
        </p:nvCxnSpPr>
        <p:spPr>
          <a:xfrm>
            <a:off x="2610735" y="4985257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72068DE-A7D0-4BA4-A6CF-37E7B5061B33}"/>
              </a:ext>
            </a:extLst>
          </p:cNvPr>
          <p:cNvCxnSpPr>
            <a:cxnSpLocks/>
          </p:cNvCxnSpPr>
          <p:nvPr/>
        </p:nvCxnSpPr>
        <p:spPr>
          <a:xfrm flipV="1">
            <a:off x="2598660" y="2351644"/>
            <a:ext cx="1441226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/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26A289A-D9D2-472D-9DD2-0D7CE4E3A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394" y="2061128"/>
                <a:ext cx="344261" cy="215444"/>
              </a:xfrm>
              <a:prstGeom prst="rect">
                <a:avLst/>
              </a:prstGeom>
              <a:blipFill>
                <a:blip r:embed="rId9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CEBCE671-44A2-48AD-8538-10D17FDA2A34}"/>
              </a:ext>
            </a:extLst>
          </p:cNvPr>
          <p:cNvSpPr/>
          <p:nvPr/>
        </p:nvSpPr>
        <p:spPr>
          <a:xfrm>
            <a:off x="6430437" y="2633891"/>
            <a:ext cx="1860331" cy="5727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D6DE87-B590-49E3-891E-943746E41A31}"/>
              </a:ext>
            </a:extLst>
          </p:cNvPr>
          <p:cNvSpPr txBox="1"/>
          <p:nvPr/>
        </p:nvSpPr>
        <p:spPr>
          <a:xfrm>
            <a:off x="6888357" y="2633891"/>
            <a:ext cx="944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DISPLAY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E36EBDE-A4CE-4F83-8A49-1953AA75C892}"/>
              </a:ext>
            </a:extLst>
          </p:cNvPr>
          <p:cNvSpPr txBox="1"/>
          <p:nvPr/>
        </p:nvSpPr>
        <p:spPr>
          <a:xfrm>
            <a:off x="6698851" y="2864461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00V to 1.00 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45F6AB3-6E98-47C0-8052-40F1EAD915AC}"/>
              </a:ext>
            </a:extLst>
          </p:cNvPr>
          <p:cNvSpPr txBox="1"/>
          <p:nvPr/>
        </p:nvSpPr>
        <p:spPr>
          <a:xfrm>
            <a:off x="531914" y="2201771"/>
            <a:ext cx="7120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-2.73V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C16264-2D80-4DD5-854F-2F04C8ADEC6B}"/>
              </a:ext>
            </a:extLst>
          </p:cNvPr>
          <p:cNvSpPr txBox="1"/>
          <p:nvPr/>
        </p:nvSpPr>
        <p:spPr>
          <a:xfrm>
            <a:off x="4518025" y="3617724"/>
            <a:ext cx="4600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in ice and adjust P1 and adjust output to 0 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Put </a:t>
            </a:r>
            <a:r>
              <a:rPr lang="en-US" sz="1600" dirty="0">
                <a:solidFill>
                  <a:srgbClr val="FF0000"/>
                </a:solidFill>
                <a:sym typeface="Wingdings" panose="05000000000000000000" pitchFamily="2" charset="2"/>
              </a:rPr>
              <a:t>LM335</a:t>
            </a: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 at 100C and adjust P2 output to 1V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="1" dirty="0">
                <a:solidFill>
                  <a:srgbClr val="FF0000"/>
                </a:solidFill>
                <a:sym typeface="Wingdings" panose="05000000000000000000" pitchFamily="2" charset="2"/>
              </a:rPr>
              <a:t>Repeat above steps for several times</a:t>
            </a:r>
            <a:endParaRPr lang="en-US" sz="1600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7FCC1B63-8E90-4DE6-BEF4-2F0039366EDB}"/>
              </a:ext>
            </a:extLst>
          </p:cNvPr>
          <p:cNvSpPr txBox="1"/>
          <p:nvPr/>
        </p:nvSpPr>
        <p:spPr>
          <a:xfrm>
            <a:off x="713139" y="-14988"/>
            <a:ext cx="5698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How to perform the calibration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44FB8A7-D921-4CE9-A75B-7B09DBB6881D}"/>
              </a:ext>
            </a:extLst>
          </p:cNvPr>
          <p:cNvGrpSpPr/>
          <p:nvPr/>
        </p:nvGrpSpPr>
        <p:grpSpPr>
          <a:xfrm rot="10800000">
            <a:off x="2360653" y="3693600"/>
            <a:ext cx="563179" cy="1113479"/>
            <a:chOff x="287874" y="3794976"/>
            <a:chExt cx="563179" cy="1113479"/>
          </a:xfrm>
        </p:grpSpPr>
        <p:sp>
          <p:nvSpPr>
            <p:cNvPr id="128" name="Isosceles Triangle 127">
              <a:extLst>
                <a:ext uri="{FF2B5EF4-FFF2-40B4-BE49-F238E27FC236}">
                  <a16:creationId xmlns:a16="http://schemas.microsoft.com/office/drawing/2014/main" id="{F76619EA-9C43-4627-BC1C-BEC946E89453}"/>
                </a:ext>
              </a:extLst>
            </p:cNvPr>
            <p:cNvSpPr/>
            <p:nvPr/>
          </p:nvSpPr>
          <p:spPr>
            <a:xfrm>
              <a:off x="356482" y="4227055"/>
              <a:ext cx="415496" cy="239842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E55053FA-D706-447A-A7B8-1A7985BDBB40}"/>
                </a:ext>
              </a:extLst>
            </p:cNvPr>
            <p:cNvCxnSpPr>
              <a:cxnSpLocks/>
            </p:cNvCxnSpPr>
            <p:nvPr/>
          </p:nvCxnSpPr>
          <p:spPr>
            <a:xfrm>
              <a:off x="350840" y="4204706"/>
              <a:ext cx="42113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FF8379A-BA13-42FC-B31A-6CE4382887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978" y="4066043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96DB625B-2126-4223-80D0-A233EBDF34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7874" y="4196348"/>
              <a:ext cx="79075" cy="13866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2B5ECBD-9FD4-4C74-8654-C3641925273E}"/>
                </a:ext>
              </a:extLst>
            </p:cNvPr>
            <p:cNvCxnSpPr>
              <a:cxnSpLocks/>
            </p:cNvCxnSpPr>
            <p:nvPr/>
          </p:nvCxnSpPr>
          <p:spPr>
            <a:xfrm>
              <a:off x="565865" y="37949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D56A9121-B8FB-4353-8AB8-CACB1B5C3060}"/>
                </a:ext>
              </a:extLst>
            </p:cNvPr>
            <p:cNvCxnSpPr>
              <a:cxnSpLocks/>
            </p:cNvCxnSpPr>
            <p:nvPr/>
          </p:nvCxnSpPr>
          <p:spPr>
            <a:xfrm>
              <a:off x="563533" y="4476376"/>
              <a:ext cx="0" cy="43207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7B1694E-99D7-4835-A773-BB56D6B10AD8}"/>
              </a:ext>
            </a:extLst>
          </p:cNvPr>
          <p:cNvCxnSpPr>
            <a:cxnSpLocks/>
          </p:cNvCxnSpPr>
          <p:nvPr/>
        </p:nvCxnSpPr>
        <p:spPr>
          <a:xfrm flipV="1">
            <a:off x="2623878" y="3929650"/>
            <a:ext cx="488145" cy="1461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A5355047-00AA-46EB-AB43-F03C98475761}"/>
              </a:ext>
            </a:extLst>
          </p:cNvPr>
          <p:cNvSpPr txBox="1"/>
          <p:nvPr/>
        </p:nvSpPr>
        <p:spPr>
          <a:xfrm>
            <a:off x="2366091" y="263389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-15V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01CB35B-8D7F-41E9-91CC-DA587A779850}"/>
              </a:ext>
            </a:extLst>
          </p:cNvPr>
          <p:cNvSpPr txBox="1"/>
          <p:nvPr/>
        </p:nvSpPr>
        <p:spPr>
          <a:xfrm>
            <a:off x="1567636" y="4156333"/>
            <a:ext cx="7905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sym typeface="Wingdings" panose="05000000000000000000" pitchFamily="2" charset="2"/>
              </a:rPr>
              <a:t>LM336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0E754A8F-AAA3-462B-B2FF-BBF0FE3F59AF}"/>
              </a:ext>
            </a:extLst>
          </p:cNvPr>
          <p:cNvSpPr txBox="1"/>
          <p:nvPr/>
        </p:nvSpPr>
        <p:spPr>
          <a:xfrm>
            <a:off x="1952238" y="37757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-2.5V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/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=100</m:t>
                      </m:r>
                      <m:r>
                        <m:rPr>
                          <m:nor/>
                        </m:rPr>
                        <a:rPr lang="en-US" sz="1800" dirty="0">
                          <a:solidFill>
                            <a:srgbClr val="0000FF"/>
                          </a:solidFill>
                        </a:rPr>
                        <m:t>k</m:t>
                      </m:r>
                    </m:oMath>
                  </m:oMathPara>
                </a14:m>
                <a:endParaRPr lang="en-US" sz="1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02D1AD20-738E-4CBE-A6C9-1D88643FE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51" y="2897145"/>
                <a:ext cx="944426" cy="276999"/>
              </a:xfrm>
              <a:prstGeom prst="rect">
                <a:avLst/>
              </a:prstGeom>
              <a:blipFill>
                <a:blip r:embed="rId10"/>
                <a:stretch>
                  <a:fillRect l="-4516" r="-5806" b="-1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96356DE5-7B32-49E0-9816-DEE6A6605D3B}"/>
              </a:ext>
            </a:extLst>
          </p:cNvPr>
          <p:cNvGrpSpPr/>
          <p:nvPr/>
        </p:nvGrpSpPr>
        <p:grpSpPr>
          <a:xfrm rot="5400000">
            <a:off x="2699073" y="3272084"/>
            <a:ext cx="907131" cy="391598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8E68CD7A-D32E-4396-BA6C-2042E052B8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326DDCD-314B-4BDA-9F9B-46DEF4E9190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F4099359-6702-48B9-B95E-E9D17DB015A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A622629F-DDCC-416D-8EE1-BA92B3AF0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2B4EADC-C080-442D-9325-9A895AFA40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EAA0AB5-7E9F-4319-B722-25C9F9834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626B251F-64DF-4E76-9527-43A4B320B86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32F45D30-50F1-4E06-9888-A4FF18759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257BBAE-311D-46B7-B310-27FEF03E7D12}"/>
              </a:ext>
            </a:extLst>
          </p:cNvPr>
          <p:cNvGrpSpPr/>
          <p:nvPr/>
        </p:nvGrpSpPr>
        <p:grpSpPr>
          <a:xfrm rot="5400000">
            <a:off x="2828448" y="2637828"/>
            <a:ext cx="610541" cy="231619"/>
            <a:chOff x="4676775" y="1682364"/>
            <a:chExt cx="1619250" cy="693028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73F2ECC4-A691-4600-ABAD-F140BA782FF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F225765D-8F14-4363-8EE7-C0ED3AF5E0E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A0CD1FB-D8EA-44C6-92BA-15B7122B3A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7B0FF70E-E980-47C0-B763-270D655377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1C01AAB6-94D2-428C-B0DE-CEEB938AA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5191E39E-2CB8-44CD-A383-92212DADEF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E4A787A3-C2F0-4884-9197-33182797F6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A041957-E274-466D-9DA9-2DCCF74C59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E86BF03-BAB5-48FE-BB1A-DA0029C734DF}"/>
              </a:ext>
            </a:extLst>
          </p:cNvPr>
          <p:cNvCxnSpPr/>
          <p:nvPr/>
        </p:nvCxnSpPr>
        <p:spPr>
          <a:xfrm flipV="1">
            <a:off x="2956839" y="2560444"/>
            <a:ext cx="383370" cy="381224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CEE88EB3-F25F-4716-99FA-FF3175A5378C}"/>
              </a:ext>
            </a:extLst>
          </p:cNvPr>
          <p:cNvSpPr txBox="1"/>
          <p:nvPr/>
        </p:nvSpPr>
        <p:spPr>
          <a:xfrm>
            <a:off x="3222983" y="2574472"/>
            <a:ext cx="917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Pot=P1</a:t>
            </a:r>
            <a:endParaRPr lang="en-US" dirty="0"/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7860B064-3D04-4EBE-B44B-5CAC5AAF4D13}"/>
              </a:ext>
            </a:extLst>
          </p:cNvPr>
          <p:cNvCxnSpPr>
            <a:cxnSpLocks/>
          </p:cNvCxnSpPr>
          <p:nvPr/>
        </p:nvCxnSpPr>
        <p:spPr>
          <a:xfrm flipV="1">
            <a:off x="5475834" y="1161711"/>
            <a:ext cx="529046" cy="611617"/>
          </a:xfrm>
          <a:prstGeom prst="straightConnector1">
            <a:avLst/>
          </a:prstGeom>
          <a:ln w="28575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2001D84D-B836-4463-A625-0C8EDF46C2D8}"/>
              </a:ext>
            </a:extLst>
          </p:cNvPr>
          <p:cNvGrpSpPr/>
          <p:nvPr/>
        </p:nvGrpSpPr>
        <p:grpSpPr>
          <a:xfrm>
            <a:off x="5224224" y="1360112"/>
            <a:ext cx="1039766" cy="231270"/>
            <a:chOff x="4676775" y="1682364"/>
            <a:chExt cx="1619250" cy="693028"/>
          </a:xfrm>
        </p:grpSpPr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267D506-E05E-499F-BA6D-7AA1859DBF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0FDC9E35-F2CD-4E58-A45A-682F1D4BBA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F0C91F4E-399D-47C6-95A5-6DC2EFF039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F7865353-BA25-4DB0-9EEA-AFDA36BE75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E3405DBD-DC0A-4BAA-8711-90BCBA0324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497902C6-A794-4D5D-9723-CEF68E4DCF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DC39CB5F-4597-4B20-9B4E-D5212F52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648837F3-929B-4192-9FE9-3870264F37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9A9719BC-7BB0-4DB9-BA16-3B6E5D1C0208}"/>
              </a:ext>
            </a:extLst>
          </p:cNvPr>
          <p:cNvSpPr txBox="1"/>
          <p:nvPr/>
        </p:nvSpPr>
        <p:spPr>
          <a:xfrm>
            <a:off x="5954146" y="1117823"/>
            <a:ext cx="13461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FF"/>
                </a:solidFill>
                <a:latin typeface="Livvic" panose="020B0604020202020204" charset="0"/>
              </a:rPr>
              <a:t>Pot=P2=22k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5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60EED8-9C00-4A6B-B512-E614D40E3F83}"/>
              </a:ext>
            </a:extLst>
          </p:cNvPr>
          <p:cNvSpPr/>
          <p:nvPr/>
        </p:nvSpPr>
        <p:spPr>
          <a:xfrm>
            <a:off x="818953" y="1455855"/>
            <a:ext cx="2002349" cy="1420833"/>
          </a:xfrm>
          <a:prstGeom prst="rect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73248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A9811D89-3FEB-4EF3-ABF2-AE450C3E6F12}"/>
              </a:ext>
            </a:extLst>
          </p:cNvPr>
          <p:cNvSpPr txBox="1"/>
          <p:nvPr/>
        </p:nvSpPr>
        <p:spPr>
          <a:xfrm>
            <a:off x="713139" y="-14988"/>
            <a:ext cx="69942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Output voltage corresponding to temp.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924B3E-B5C4-4189-931C-D4EE0919EDCF}"/>
              </a:ext>
            </a:extLst>
          </p:cNvPr>
          <p:cNvCxnSpPr>
            <a:cxnSpLocks/>
          </p:cNvCxnSpPr>
          <p:nvPr/>
        </p:nvCxnSpPr>
        <p:spPr>
          <a:xfrm>
            <a:off x="54909" y="1812957"/>
            <a:ext cx="339196" cy="72641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3D36D271-35DC-4609-91D8-6B2CE82F0EE5}"/>
              </a:ext>
            </a:extLst>
          </p:cNvPr>
          <p:cNvCxnSpPr>
            <a:cxnSpLocks/>
          </p:cNvCxnSpPr>
          <p:nvPr/>
        </p:nvCxnSpPr>
        <p:spPr>
          <a:xfrm flipH="1">
            <a:off x="408385" y="2052374"/>
            <a:ext cx="237230" cy="48699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/>
              <p:nvPr/>
            </p:nvSpPr>
            <p:spPr>
              <a:xfrm>
                <a:off x="527000" y="224772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2507A080-AA80-46B5-86C0-926EC0BC3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000" y="2247720"/>
                <a:ext cx="213200" cy="307777"/>
              </a:xfrm>
              <a:prstGeom prst="rect">
                <a:avLst/>
              </a:prstGeom>
              <a:blipFill>
                <a:blip r:embed="rId4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7" name="TextBox 186">
            <a:extLst>
              <a:ext uri="{FF2B5EF4-FFF2-40B4-BE49-F238E27FC236}">
                <a16:creationId xmlns:a16="http://schemas.microsoft.com/office/drawing/2014/main" id="{057BAFAA-1C63-4F46-9918-9036755B904F}"/>
              </a:ext>
            </a:extLst>
          </p:cNvPr>
          <p:cNvSpPr txBox="1"/>
          <p:nvPr/>
        </p:nvSpPr>
        <p:spPr>
          <a:xfrm>
            <a:off x="-63598" y="518585"/>
            <a:ext cx="34788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Single junction thermocouple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DE4A13-02A2-4E1F-85E7-2A5B87142728}"/>
              </a:ext>
            </a:extLst>
          </p:cNvPr>
          <p:cNvSpPr txBox="1"/>
          <p:nvPr/>
        </p:nvSpPr>
        <p:spPr>
          <a:xfrm>
            <a:off x="1402249" y="149517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Ambient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/>
              <p:nvPr/>
            </p:nvSpPr>
            <p:spPr>
              <a:xfrm>
                <a:off x="96691" y="2533799"/>
                <a:ext cx="5883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26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id="{55A1823C-1F87-4553-8975-D1C135D03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91" y="2533799"/>
                <a:ext cx="588303" cy="615553"/>
              </a:xfrm>
              <a:prstGeom prst="rect">
                <a:avLst/>
              </a:prstGeom>
              <a:blipFill>
                <a:blip r:embed="rId5"/>
                <a:stretch>
                  <a:fillRect l="-9375" r="-8333" b="-3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13D7BE7-E979-4C81-91E9-E6139706D160}"/>
              </a:ext>
            </a:extLst>
          </p:cNvPr>
          <p:cNvGrpSpPr/>
          <p:nvPr/>
        </p:nvGrpSpPr>
        <p:grpSpPr>
          <a:xfrm>
            <a:off x="1935158" y="2137274"/>
            <a:ext cx="661826" cy="664784"/>
            <a:chOff x="5486386" y="1579928"/>
            <a:chExt cx="899424" cy="903444"/>
          </a:xfrm>
        </p:grpSpPr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D0FBD5EB-A417-4E3A-99C2-651491C00BC1}"/>
                </a:ext>
              </a:extLst>
            </p:cNvPr>
            <p:cNvSpPr/>
            <p:nvPr/>
          </p:nvSpPr>
          <p:spPr>
            <a:xfrm rot="5400000">
              <a:off x="5701818" y="2076628"/>
              <a:ext cx="415496" cy="239842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886F300-7CC0-4D5C-93DF-A3D5165B264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841267" y="2193728"/>
              <a:ext cx="42113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C0EA2D5-502A-4980-8874-A7D6F211BCD3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6081630" y="2374503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F8BDCE62-CDB3-496D-A775-1429F091AD3D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951325" y="1890399"/>
              <a:ext cx="79075" cy="1386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F9E4B-FB7E-4080-AB41-D395E6F477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21329" y="2190671"/>
              <a:ext cx="36448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1A9B3C1-3066-46B5-BC2B-186443CE2AE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06259" y="2195852"/>
              <a:ext cx="32637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41D11A5-06C2-4306-87A7-4C8E66A4B98E}"/>
                </a:ext>
              </a:extLst>
            </p:cNvPr>
            <p:cNvSpPr txBox="1"/>
            <p:nvPr/>
          </p:nvSpPr>
          <p:spPr>
            <a:xfrm>
              <a:off x="5486386" y="1579928"/>
              <a:ext cx="887080" cy="376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LM335</a:t>
              </a: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D564740-B120-4C26-9531-AA412E8546A8}"/>
              </a:ext>
            </a:extLst>
          </p:cNvPr>
          <p:cNvCxnSpPr>
            <a:cxnSpLocks/>
          </p:cNvCxnSpPr>
          <p:nvPr/>
        </p:nvCxnSpPr>
        <p:spPr>
          <a:xfrm flipH="1">
            <a:off x="1941074" y="2583543"/>
            <a:ext cx="305" cy="6180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46D6747F-E5FF-4D76-937A-E632C14926B3}"/>
              </a:ext>
            </a:extLst>
          </p:cNvPr>
          <p:cNvCxnSpPr>
            <a:cxnSpLocks/>
          </p:cNvCxnSpPr>
          <p:nvPr/>
        </p:nvCxnSpPr>
        <p:spPr>
          <a:xfrm flipH="1">
            <a:off x="3370805" y="1385668"/>
            <a:ext cx="152" cy="15597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9A751D9-AAB9-48BE-8000-3B287756435D}"/>
              </a:ext>
            </a:extLst>
          </p:cNvPr>
          <p:cNvCxnSpPr>
            <a:cxnSpLocks/>
          </p:cNvCxnSpPr>
          <p:nvPr/>
        </p:nvCxnSpPr>
        <p:spPr>
          <a:xfrm>
            <a:off x="3126742" y="1556751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B1B570-4E48-4723-9513-E5AA36AF64E7}"/>
              </a:ext>
            </a:extLst>
          </p:cNvPr>
          <p:cNvCxnSpPr>
            <a:cxnSpLocks/>
          </p:cNvCxnSpPr>
          <p:nvPr/>
        </p:nvCxnSpPr>
        <p:spPr>
          <a:xfrm>
            <a:off x="3226989" y="1614907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4A030BD-A000-4C52-8C81-9C5F9CCDB8F7}"/>
              </a:ext>
            </a:extLst>
          </p:cNvPr>
          <p:cNvCxnSpPr>
            <a:cxnSpLocks/>
          </p:cNvCxnSpPr>
          <p:nvPr/>
        </p:nvCxnSpPr>
        <p:spPr>
          <a:xfrm>
            <a:off x="3318900" y="1671713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56D0073E-769A-4E76-BCA0-1DA0C164B136}"/>
              </a:ext>
            </a:extLst>
          </p:cNvPr>
          <p:cNvGrpSpPr/>
          <p:nvPr/>
        </p:nvGrpSpPr>
        <p:grpSpPr>
          <a:xfrm rot="5249083">
            <a:off x="1676610" y="3336544"/>
            <a:ext cx="593380" cy="218197"/>
            <a:chOff x="4676775" y="1682364"/>
            <a:chExt cx="1619250" cy="693028"/>
          </a:xfrm>
        </p:grpSpPr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CF74324-F514-490E-A4A7-FA63CC2B58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3A6F859-53E5-4911-807F-3425D202A64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D92D91A-38F3-48E4-B3BC-F7FB50A86D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0C7D30DF-E6B9-4CD0-B0CD-25C53EF82A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59B8E98B-E705-49B1-9BD9-6DFA474066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0EDB20D-A999-4BB5-9804-515180F63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F63C7E-BDFE-4D09-9D2C-63EB1DCF6E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054B2CED-4B40-41A3-A6A9-9AFEA53AF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34092C0-28FA-4063-8917-8D2411B7D558}"/>
              </a:ext>
            </a:extLst>
          </p:cNvPr>
          <p:cNvCxnSpPr>
            <a:cxnSpLocks/>
          </p:cNvCxnSpPr>
          <p:nvPr/>
        </p:nvCxnSpPr>
        <p:spPr>
          <a:xfrm flipH="1">
            <a:off x="1282930" y="3092039"/>
            <a:ext cx="660582" cy="71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/>
              <p:nvPr/>
            </p:nvSpPr>
            <p:spPr>
              <a:xfrm>
                <a:off x="1927782" y="3626146"/>
                <a:ext cx="60926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44B90BE6-85F3-422E-A162-A4C08F176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782" y="3626146"/>
                <a:ext cx="609269" cy="307777"/>
              </a:xfrm>
              <a:prstGeom prst="rect">
                <a:avLst/>
              </a:prstGeom>
              <a:blipFill>
                <a:blip r:embed="rId6"/>
                <a:stretch>
                  <a:fillRect r="-7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9554F5E4-4BA4-4799-B224-0C6912D25BA3}"/>
              </a:ext>
            </a:extLst>
          </p:cNvPr>
          <p:cNvCxnSpPr>
            <a:cxnSpLocks/>
          </p:cNvCxnSpPr>
          <p:nvPr/>
        </p:nvCxnSpPr>
        <p:spPr>
          <a:xfrm>
            <a:off x="54909" y="1793072"/>
            <a:ext cx="3992886" cy="28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E927F409-3016-4E1F-AFB8-8E96D24D455B}"/>
              </a:ext>
            </a:extLst>
          </p:cNvPr>
          <p:cNvCxnSpPr>
            <a:cxnSpLocks/>
          </p:cNvCxnSpPr>
          <p:nvPr/>
        </p:nvCxnSpPr>
        <p:spPr>
          <a:xfrm flipV="1">
            <a:off x="633600" y="2040186"/>
            <a:ext cx="2680858" cy="121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DF02B37-5653-40EA-8766-A1E6E2ED2E5C}"/>
              </a:ext>
            </a:extLst>
          </p:cNvPr>
          <p:cNvCxnSpPr>
            <a:cxnSpLocks/>
          </p:cNvCxnSpPr>
          <p:nvPr/>
        </p:nvCxnSpPr>
        <p:spPr>
          <a:xfrm>
            <a:off x="4047795" y="1798995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6E2EEF02-B12D-4035-AC9F-A4F2AD32B32D}"/>
              </a:ext>
            </a:extLst>
          </p:cNvPr>
          <p:cNvSpPr/>
          <p:nvPr/>
        </p:nvSpPr>
        <p:spPr>
          <a:xfrm rot="5400000">
            <a:off x="4292342" y="137447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67DAA5-15EE-49C9-AF64-78F07ED4CFAA}"/>
              </a:ext>
            </a:extLst>
          </p:cNvPr>
          <p:cNvCxnSpPr>
            <a:cxnSpLocks/>
          </p:cNvCxnSpPr>
          <p:nvPr/>
        </p:nvCxnSpPr>
        <p:spPr>
          <a:xfrm flipV="1">
            <a:off x="4848596" y="1586994"/>
            <a:ext cx="223207" cy="861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826297F-6715-4931-A2F0-529E081343D2}"/>
              </a:ext>
            </a:extLst>
          </p:cNvPr>
          <p:cNvCxnSpPr>
            <a:cxnSpLocks/>
          </p:cNvCxnSpPr>
          <p:nvPr/>
        </p:nvCxnSpPr>
        <p:spPr>
          <a:xfrm flipV="1">
            <a:off x="3922086" y="139404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/>
              <p:nvPr/>
            </p:nvSpPr>
            <p:spPr>
              <a:xfrm>
                <a:off x="4353798" y="153855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1BE5FB83-3C6B-47FA-90AE-C3046C06D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3798" y="1538552"/>
                <a:ext cx="302521" cy="307776"/>
              </a:xfrm>
              <a:prstGeom prst="rect">
                <a:avLst/>
              </a:prstGeom>
              <a:blipFill>
                <a:blip r:embed="rId7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/>
              <p:nvPr/>
            </p:nvSpPr>
            <p:spPr>
              <a:xfrm>
                <a:off x="4364487" y="127871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" name="TextBox 22">
                <a:extLst>
                  <a:ext uri="{FF2B5EF4-FFF2-40B4-BE49-F238E27FC236}">
                    <a16:creationId xmlns:a16="http://schemas.microsoft.com/office/drawing/2014/main" id="{B2905073-447F-4A9A-AE67-00E66E11E2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487" y="1278712"/>
                <a:ext cx="302521" cy="3077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A17228E-5BA2-43E6-A118-A940093F8A06}"/>
              </a:ext>
            </a:extLst>
          </p:cNvPr>
          <p:cNvCxnSpPr>
            <a:cxnSpLocks/>
          </p:cNvCxnSpPr>
          <p:nvPr/>
        </p:nvCxnSpPr>
        <p:spPr>
          <a:xfrm>
            <a:off x="4615166" y="124015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0A8D88E-DFA7-4E9E-B701-4E21D4B1C264}"/>
              </a:ext>
            </a:extLst>
          </p:cNvPr>
          <p:cNvCxnSpPr>
            <a:cxnSpLocks/>
          </p:cNvCxnSpPr>
          <p:nvPr/>
        </p:nvCxnSpPr>
        <p:spPr>
          <a:xfrm>
            <a:off x="4621283" y="174297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502E8606-D879-40AD-BA66-FE85E5591752}"/>
              </a:ext>
            </a:extLst>
          </p:cNvPr>
          <p:cNvSpPr txBox="1"/>
          <p:nvPr/>
        </p:nvSpPr>
        <p:spPr>
          <a:xfrm>
            <a:off x="4364487" y="193847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1F98EC7-4F1F-4ECD-AFB8-4B85C67AF190}"/>
              </a:ext>
            </a:extLst>
          </p:cNvPr>
          <p:cNvSpPr txBox="1"/>
          <p:nvPr/>
        </p:nvSpPr>
        <p:spPr>
          <a:xfrm>
            <a:off x="4277294" y="98160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5D64AF16-1B02-4445-AC7F-C398C6362964}"/>
              </a:ext>
            </a:extLst>
          </p:cNvPr>
          <p:cNvGrpSpPr/>
          <p:nvPr/>
        </p:nvGrpSpPr>
        <p:grpSpPr>
          <a:xfrm>
            <a:off x="3381798" y="1262804"/>
            <a:ext cx="593380" cy="218197"/>
            <a:chOff x="4676775" y="1682364"/>
            <a:chExt cx="1619250" cy="693028"/>
          </a:xfrm>
        </p:grpSpPr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DBC5C89A-7FA2-47CD-8D5F-B8E7307754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660AFAF-D5F1-40DF-ACF2-37F8DAA5CF8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40A1B3-15BF-40BD-80D7-127FB976CC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7326EB45-077F-4C57-9AB9-F36EFA793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965ED081-7205-420B-91BF-EA5049D82D3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833F8AF2-E7E9-41F0-B02D-91817BE464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BE296EF1-C5A9-485A-9626-BE1DD7AB7F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147423BF-1316-4BA0-9D34-255C67B3FA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3394A4C-C129-4259-A028-8D85A7AF28F6}"/>
              </a:ext>
            </a:extLst>
          </p:cNvPr>
          <p:cNvGrpSpPr/>
          <p:nvPr/>
        </p:nvGrpSpPr>
        <p:grpSpPr>
          <a:xfrm>
            <a:off x="4318476" y="815304"/>
            <a:ext cx="593380" cy="218197"/>
            <a:chOff x="4676775" y="1682364"/>
            <a:chExt cx="1619250" cy="693028"/>
          </a:xfrm>
        </p:grpSpPr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A4B645A3-00CB-4A41-9C15-74A8E1753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366609CF-C5E6-4562-9CC1-56CAE78F125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9A4AF575-A7DC-4D94-B679-BAC019337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2680EB4D-CD13-4331-8CE0-64F02CB4B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B93F0C01-E160-4110-A7E6-FD72430033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B86A2461-08C4-46D7-9B7E-BF9CCFD7A5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F9C95EC-AEBC-4F0D-9077-61714261F4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39F70D07-7BA1-483D-84D7-DEFFDE2EFB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068CB387-B7B0-4D9A-A7F9-84CBA86131E3}"/>
              </a:ext>
            </a:extLst>
          </p:cNvPr>
          <p:cNvCxnSpPr>
            <a:cxnSpLocks/>
          </p:cNvCxnSpPr>
          <p:nvPr/>
        </p:nvCxnSpPr>
        <p:spPr>
          <a:xfrm flipH="1">
            <a:off x="4304353" y="93070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B33712C8-4176-4B1C-BA34-DD7F342738AB}"/>
              </a:ext>
            </a:extLst>
          </p:cNvPr>
          <p:cNvCxnSpPr>
            <a:cxnSpLocks/>
          </p:cNvCxnSpPr>
          <p:nvPr/>
        </p:nvCxnSpPr>
        <p:spPr>
          <a:xfrm>
            <a:off x="4896940" y="92221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/>
              <p:nvPr/>
            </p:nvSpPr>
            <p:spPr>
              <a:xfrm>
                <a:off x="4277294" y="490146"/>
                <a:ext cx="6944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24 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6823D58-E4BF-4BCE-8182-A30D68077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7294" y="490146"/>
                <a:ext cx="6944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/>
              <p:nvPr/>
            </p:nvSpPr>
            <p:spPr>
              <a:xfrm>
                <a:off x="3314458" y="935884"/>
                <a:ext cx="59503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5309EE33-068D-44DB-9AE6-E846AAA12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4458" y="935884"/>
                <a:ext cx="595035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/>
              <p:nvPr/>
            </p:nvSpPr>
            <p:spPr>
              <a:xfrm>
                <a:off x="3456127" y="1762282"/>
                <a:ext cx="100392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40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/℃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7" name="TextBox 146">
                <a:extLst>
                  <a:ext uri="{FF2B5EF4-FFF2-40B4-BE49-F238E27FC236}">
                    <a16:creationId xmlns:a16="http://schemas.microsoft.com/office/drawing/2014/main" id="{E3B9AB17-0EA8-4DBA-AABC-FCD679F81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127" y="1762282"/>
                <a:ext cx="1003929" cy="338554"/>
              </a:xfrm>
              <a:prstGeom prst="rect">
                <a:avLst/>
              </a:prstGeom>
              <a:blipFill>
                <a:blip r:embed="rId11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C423011A-A927-411E-8317-3627778C4A9A}"/>
              </a:ext>
            </a:extLst>
          </p:cNvPr>
          <p:cNvCxnSpPr>
            <a:cxnSpLocks/>
          </p:cNvCxnSpPr>
          <p:nvPr/>
        </p:nvCxnSpPr>
        <p:spPr>
          <a:xfrm flipH="1">
            <a:off x="2588533" y="257241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6AB1DBD-E1EC-46E6-AF63-59C6040E942B}"/>
              </a:ext>
            </a:extLst>
          </p:cNvPr>
          <p:cNvCxnSpPr>
            <a:cxnSpLocks/>
          </p:cNvCxnSpPr>
          <p:nvPr/>
        </p:nvCxnSpPr>
        <p:spPr>
          <a:xfrm>
            <a:off x="2344470" y="303085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6D4C3E7B-7739-4608-AC9A-020D17FC43DF}"/>
              </a:ext>
            </a:extLst>
          </p:cNvPr>
          <p:cNvCxnSpPr>
            <a:cxnSpLocks/>
          </p:cNvCxnSpPr>
          <p:nvPr/>
        </p:nvCxnSpPr>
        <p:spPr>
          <a:xfrm>
            <a:off x="2444717" y="308900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48F316A-0DE6-43E1-9D04-0408FB2FDBB1}"/>
              </a:ext>
            </a:extLst>
          </p:cNvPr>
          <p:cNvCxnSpPr>
            <a:cxnSpLocks/>
          </p:cNvCxnSpPr>
          <p:nvPr/>
        </p:nvCxnSpPr>
        <p:spPr>
          <a:xfrm>
            <a:off x="2536628" y="314581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4A079AF-4DE6-4260-853C-9464BC53FACC}"/>
              </a:ext>
            </a:extLst>
          </p:cNvPr>
          <p:cNvCxnSpPr>
            <a:cxnSpLocks/>
          </p:cNvCxnSpPr>
          <p:nvPr/>
        </p:nvCxnSpPr>
        <p:spPr>
          <a:xfrm flipH="1">
            <a:off x="3314382" y="2026354"/>
            <a:ext cx="76" cy="2962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9D22FC4C-727D-42C0-8FDB-747E1242E7E6}"/>
              </a:ext>
            </a:extLst>
          </p:cNvPr>
          <p:cNvCxnSpPr>
            <a:cxnSpLocks/>
          </p:cNvCxnSpPr>
          <p:nvPr/>
        </p:nvCxnSpPr>
        <p:spPr>
          <a:xfrm>
            <a:off x="3070319" y="2337705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AE83ABD-198F-4817-909A-AF727F66D325}"/>
              </a:ext>
            </a:extLst>
          </p:cNvPr>
          <p:cNvCxnSpPr>
            <a:cxnSpLocks/>
          </p:cNvCxnSpPr>
          <p:nvPr/>
        </p:nvCxnSpPr>
        <p:spPr>
          <a:xfrm>
            <a:off x="3170566" y="2395861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AA7C57E-7E01-44CC-8FCD-40BAE8B759B5}"/>
              </a:ext>
            </a:extLst>
          </p:cNvPr>
          <p:cNvCxnSpPr>
            <a:cxnSpLocks/>
          </p:cNvCxnSpPr>
          <p:nvPr/>
        </p:nvCxnSpPr>
        <p:spPr>
          <a:xfrm>
            <a:off x="3262477" y="2452667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/>
              <p:nvPr/>
            </p:nvSpPr>
            <p:spPr>
              <a:xfrm>
                <a:off x="995304" y="1424786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83CC50EB-A97F-4F6A-BC6A-0E5DFE90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304" y="1424786"/>
                <a:ext cx="213200" cy="307777"/>
              </a:xfrm>
              <a:prstGeom prst="rect">
                <a:avLst/>
              </a:prstGeom>
              <a:blipFill>
                <a:blip r:embed="rId12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/>
              <p:nvPr/>
            </p:nvSpPr>
            <p:spPr>
              <a:xfrm>
                <a:off x="975918" y="2100880"/>
                <a:ext cx="21320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092A3198-405D-4596-B6CE-B66C4AB282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18" y="2100880"/>
                <a:ext cx="213200" cy="307777"/>
              </a:xfrm>
              <a:prstGeom prst="rect">
                <a:avLst/>
              </a:prstGeom>
              <a:blipFill>
                <a:blip r:embed="rId13"/>
                <a:stretch>
                  <a:fillRect l="-22857" r="-25714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6F74395B-610A-459D-A676-2E8A8623D69A}"/>
              </a:ext>
            </a:extLst>
          </p:cNvPr>
          <p:cNvSpPr/>
          <p:nvPr/>
        </p:nvSpPr>
        <p:spPr>
          <a:xfrm>
            <a:off x="1023076" y="1732396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A308CE46-4586-44FA-8BAC-5445ACA345F3}"/>
              </a:ext>
            </a:extLst>
          </p:cNvPr>
          <p:cNvSpPr/>
          <p:nvPr/>
        </p:nvSpPr>
        <p:spPr>
          <a:xfrm>
            <a:off x="1028094" y="1966698"/>
            <a:ext cx="122508" cy="122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F84025AE-6E02-4428-BA2C-9BE7CF9FD10D}"/>
              </a:ext>
            </a:extLst>
          </p:cNvPr>
          <p:cNvCxnSpPr>
            <a:cxnSpLocks/>
          </p:cNvCxnSpPr>
          <p:nvPr/>
        </p:nvCxnSpPr>
        <p:spPr>
          <a:xfrm>
            <a:off x="1289583" y="3095604"/>
            <a:ext cx="22407" cy="9285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7EFE44-B4A6-4511-B062-7169CC9FC1F5}"/>
              </a:ext>
            </a:extLst>
          </p:cNvPr>
          <p:cNvCxnSpPr>
            <a:cxnSpLocks/>
          </p:cNvCxnSpPr>
          <p:nvPr/>
        </p:nvCxnSpPr>
        <p:spPr>
          <a:xfrm>
            <a:off x="4061661" y="390567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Isosceles Triangle 91">
            <a:extLst>
              <a:ext uri="{FF2B5EF4-FFF2-40B4-BE49-F238E27FC236}">
                <a16:creationId xmlns:a16="http://schemas.microsoft.com/office/drawing/2014/main" id="{00A291E3-E481-4A6D-BFB8-92823F00C00D}"/>
              </a:ext>
            </a:extLst>
          </p:cNvPr>
          <p:cNvSpPr/>
          <p:nvPr/>
        </p:nvSpPr>
        <p:spPr>
          <a:xfrm rot="5400000">
            <a:off x="4306208" y="348864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C9D5BCDD-C71F-461C-891F-39658F2850F8}"/>
              </a:ext>
            </a:extLst>
          </p:cNvPr>
          <p:cNvCxnSpPr>
            <a:cxnSpLocks/>
          </p:cNvCxnSpPr>
          <p:nvPr/>
        </p:nvCxnSpPr>
        <p:spPr>
          <a:xfrm>
            <a:off x="4852760" y="3709336"/>
            <a:ext cx="240699" cy="416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A511CE-6F4A-4BB0-AE88-3E4CF07B7F67}"/>
              </a:ext>
            </a:extLst>
          </p:cNvPr>
          <p:cNvCxnSpPr>
            <a:cxnSpLocks/>
          </p:cNvCxnSpPr>
          <p:nvPr/>
        </p:nvCxnSpPr>
        <p:spPr>
          <a:xfrm flipV="1">
            <a:off x="3935952" y="3508218"/>
            <a:ext cx="486144" cy="3737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/>
              <p:nvPr/>
            </p:nvSpPr>
            <p:spPr>
              <a:xfrm>
                <a:off x="4367664" y="365272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5" name="TextBox 22">
                <a:extLst>
                  <a:ext uri="{FF2B5EF4-FFF2-40B4-BE49-F238E27FC236}">
                    <a16:creationId xmlns:a16="http://schemas.microsoft.com/office/drawing/2014/main" id="{870D0B17-C4A7-44BD-B0BE-B58C65C783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64" y="3652722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/>
              <p:nvPr/>
            </p:nvSpPr>
            <p:spPr>
              <a:xfrm>
                <a:off x="4378353" y="339288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22">
                <a:extLst>
                  <a:ext uri="{FF2B5EF4-FFF2-40B4-BE49-F238E27FC236}">
                    <a16:creationId xmlns:a16="http://schemas.microsoft.com/office/drawing/2014/main" id="{56856ECA-E249-4DD6-AAB5-E21870980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353" y="3392882"/>
                <a:ext cx="302521" cy="30777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39302543-83B6-4D4D-A8B6-832A9AAA661C}"/>
              </a:ext>
            </a:extLst>
          </p:cNvPr>
          <p:cNvCxnSpPr>
            <a:cxnSpLocks/>
          </p:cNvCxnSpPr>
          <p:nvPr/>
        </p:nvCxnSpPr>
        <p:spPr>
          <a:xfrm>
            <a:off x="4629032" y="335432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105B9091-7C0D-472A-A501-90689278D97E}"/>
              </a:ext>
            </a:extLst>
          </p:cNvPr>
          <p:cNvCxnSpPr>
            <a:cxnSpLocks/>
          </p:cNvCxnSpPr>
          <p:nvPr/>
        </p:nvCxnSpPr>
        <p:spPr>
          <a:xfrm>
            <a:off x="4635149" y="385714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DA371B20-43DF-4D59-AABF-FE4A14FCCCB6}"/>
              </a:ext>
            </a:extLst>
          </p:cNvPr>
          <p:cNvSpPr txBox="1"/>
          <p:nvPr/>
        </p:nvSpPr>
        <p:spPr>
          <a:xfrm>
            <a:off x="4291160" y="309577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86785C5-4433-4DA1-970B-EF44B1DB6521}"/>
              </a:ext>
            </a:extLst>
          </p:cNvPr>
          <p:cNvGrpSpPr/>
          <p:nvPr/>
        </p:nvGrpSpPr>
        <p:grpSpPr>
          <a:xfrm>
            <a:off x="3395664" y="3376974"/>
            <a:ext cx="593380" cy="218197"/>
            <a:chOff x="4676775" y="1682364"/>
            <a:chExt cx="1619250" cy="693028"/>
          </a:xfrm>
        </p:grpSpPr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3C0897-E24C-4DE9-B177-DDA8E519A1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34C58BFD-4BCA-4101-8854-EAB6E22AA88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2F0BE386-0963-4CB6-A489-67447ECE23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98E4A36C-FFAE-4002-A064-A5D42027A6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929BF20-866A-4082-AECD-D39D03740DC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33B9B3AC-6813-4201-B080-E51DA91EAA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D144E3D8-5125-423B-80E7-994C6FA678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F436A85C-7BB5-44D7-96A9-E70A55A256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20053B0-4AF1-430D-9BB9-F459B8A3CB61}"/>
              </a:ext>
            </a:extLst>
          </p:cNvPr>
          <p:cNvGrpSpPr/>
          <p:nvPr/>
        </p:nvGrpSpPr>
        <p:grpSpPr>
          <a:xfrm>
            <a:off x="4332342" y="2929474"/>
            <a:ext cx="593380" cy="218197"/>
            <a:chOff x="4676775" y="1682364"/>
            <a:chExt cx="1619250" cy="693028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C32F3625-4AC7-4585-94D3-2490A5F388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18DF2FB-FCB4-4EBA-A661-F46CF35D5DD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C48030A-1DC2-44E5-BBF1-B9672DABDB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1485B303-AE00-42D1-97F0-20B5DB0316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911FB57-738D-4898-8A00-B09E32E365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C06EDE6E-F62C-40D8-BEAE-B68F8A508B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528E5A71-F164-4EBF-ACC0-8478822954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5606B115-22DD-4625-B7D7-41845634F9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A0E419F-D7E6-414B-86AC-CBBEA5AE2A93}"/>
              </a:ext>
            </a:extLst>
          </p:cNvPr>
          <p:cNvCxnSpPr>
            <a:cxnSpLocks/>
          </p:cNvCxnSpPr>
          <p:nvPr/>
        </p:nvCxnSpPr>
        <p:spPr>
          <a:xfrm flipH="1">
            <a:off x="4318219" y="3044877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B194F837-5923-4571-B541-3880E9733EF1}"/>
              </a:ext>
            </a:extLst>
          </p:cNvPr>
          <p:cNvCxnSpPr>
            <a:cxnSpLocks/>
          </p:cNvCxnSpPr>
          <p:nvPr/>
        </p:nvCxnSpPr>
        <p:spPr>
          <a:xfrm flipH="1">
            <a:off x="4915810" y="3073029"/>
            <a:ext cx="11530" cy="656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/>
              <p:nvPr/>
            </p:nvSpPr>
            <p:spPr>
              <a:xfrm>
                <a:off x="4430291" y="2580433"/>
                <a:ext cx="423769" cy="3250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535BB59-9E85-485A-A55E-3560E5161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91" y="2580433"/>
                <a:ext cx="423769" cy="325025"/>
              </a:xfrm>
              <a:prstGeom prst="rect">
                <a:avLst/>
              </a:prstGeom>
              <a:blipFill>
                <a:blip r:embed="rId16"/>
                <a:stretch>
                  <a:fillRect b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CE6B99E8-7E56-41E7-9CC1-7AE1F976F2F2}"/>
              </a:ext>
            </a:extLst>
          </p:cNvPr>
          <p:cNvCxnSpPr>
            <a:cxnSpLocks/>
          </p:cNvCxnSpPr>
          <p:nvPr/>
        </p:nvCxnSpPr>
        <p:spPr>
          <a:xfrm flipH="1">
            <a:off x="1294502" y="4016917"/>
            <a:ext cx="1618292" cy="91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600EEE3-BE0A-44D4-9340-811538C4796B}"/>
              </a:ext>
            </a:extLst>
          </p:cNvPr>
          <p:cNvCxnSpPr>
            <a:cxnSpLocks/>
          </p:cNvCxnSpPr>
          <p:nvPr/>
        </p:nvCxnSpPr>
        <p:spPr>
          <a:xfrm flipH="1">
            <a:off x="4057908" y="390803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AABC8EF3-B115-4071-A01A-1EC3B3811178}"/>
              </a:ext>
            </a:extLst>
          </p:cNvPr>
          <p:cNvCxnSpPr>
            <a:cxnSpLocks/>
          </p:cNvCxnSpPr>
          <p:nvPr/>
        </p:nvCxnSpPr>
        <p:spPr>
          <a:xfrm>
            <a:off x="3813845" y="436647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C7A78F54-0F27-4590-87E0-E1CFB1A9BEC3}"/>
              </a:ext>
            </a:extLst>
          </p:cNvPr>
          <p:cNvCxnSpPr>
            <a:cxnSpLocks/>
          </p:cNvCxnSpPr>
          <p:nvPr/>
        </p:nvCxnSpPr>
        <p:spPr>
          <a:xfrm>
            <a:off x="3914092" y="442462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A58FC85F-952A-4EF2-848D-A367278A1198}"/>
              </a:ext>
            </a:extLst>
          </p:cNvPr>
          <p:cNvCxnSpPr>
            <a:cxnSpLocks/>
          </p:cNvCxnSpPr>
          <p:nvPr/>
        </p:nvCxnSpPr>
        <p:spPr>
          <a:xfrm>
            <a:off x="4006003" y="448143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837DF556-7579-428B-8DA1-B82932976F59}"/>
              </a:ext>
            </a:extLst>
          </p:cNvPr>
          <p:cNvGrpSpPr/>
          <p:nvPr/>
        </p:nvGrpSpPr>
        <p:grpSpPr>
          <a:xfrm>
            <a:off x="3367136" y="3681609"/>
            <a:ext cx="593380" cy="218197"/>
            <a:chOff x="4676775" y="1682364"/>
            <a:chExt cx="1619250" cy="693028"/>
          </a:xfrm>
        </p:grpSpPr>
        <p:cxnSp>
          <p:nvCxnSpPr>
            <p:cNvPr id="165" name="Straight Connector 164">
              <a:extLst>
                <a:ext uri="{FF2B5EF4-FFF2-40B4-BE49-F238E27FC236}">
                  <a16:creationId xmlns:a16="http://schemas.microsoft.com/office/drawing/2014/main" id="{BE7D32CD-EFE0-4FA6-A344-E37B147E85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:a16="http://schemas.microsoft.com/office/drawing/2014/main" id="{D059607E-EE91-4043-90E6-AEC1443F909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:a16="http://schemas.microsoft.com/office/drawing/2014/main" id="{50B0C130-7BE2-4B93-AF78-018A72A81C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:a16="http://schemas.microsoft.com/office/drawing/2014/main" id="{370C4341-22D2-423C-AA39-72A5B2230E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:a16="http://schemas.microsoft.com/office/drawing/2014/main" id="{99614427-95B6-433C-95F9-DA4F29A7D8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:a16="http://schemas.microsoft.com/office/drawing/2014/main" id="{90B1D8FB-827B-44DC-97EF-D92603AB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:a16="http://schemas.microsoft.com/office/drawing/2014/main" id="{007A11B2-0D58-45AA-9640-DEF38F0132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95AA4D45-3D9C-47A0-8275-332BE0969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978BD0CE-F336-4C28-A17E-95CD1485C4CD}"/>
              </a:ext>
            </a:extLst>
          </p:cNvPr>
          <p:cNvCxnSpPr>
            <a:cxnSpLocks/>
          </p:cNvCxnSpPr>
          <p:nvPr/>
        </p:nvCxnSpPr>
        <p:spPr>
          <a:xfrm flipH="1">
            <a:off x="3943278" y="3488365"/>
            <a:ext cx="38" cy="3247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71926B2B-C8AA-428A-87C7-899E17BBCE3F}"/>
              </a:ext>
            </a:extLst>
          </p:cNvPr>
          <p:cNvCxnSpPr>
            <a:cxnSpLocks/>
          </p:cNvCxnSpPr>
          <p:nvPr/>
        </p:nvCxnSpPr>
        <p:spPr>
          <a:xfrm>
            <a:off x="2912794" y="3502392"/>
            <a:ext cx="0" cy="51983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63D65097-9E4B-4AA4-A04C-FCA78D4AF5A1}"/>
              </a:ext>
            </a:extLst>
          </p:cNvPr>
          <p:cNvCxnSpPr>
            <a:cxnSpLocks/>
          </p:cNvCxnSpPr>
          <p:nvPr/>
        </p:nvCxnSpPr>
        <p:spPr>
          <a:xfrm>
            <a:off x="3020214" y="4118795"/>
            <a:ext cx="0" cy="323088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A14F017-499C-4A9C-8754-2E72A00D65D4}"/>
              </a:ext>
            </a:extLst>
          </p:cNvPr>
          <p:cNvGrpSpPr/>
          <p:nvPr/>
        </p:nvGrpSpPr>
        <p:grpSpPr>
          <a:xfrm rot="5249083">
            <a:off x="2758589" y="4534714"/>
            <a:ext cx="593380" cy="218197"/>
            <a:chOff x="4676775" y="1682364"/>
            <a:chExt cx="1619250" cy="693028"/>
          </a:xfrm>
        </p:grpSpPr>
        <p:cxnSp>
          <p:nvCxnSpPr>
            <p:cNvPr id="177" name="Straight Connector 176">
              <a:extLst>
                <a:ext uri="{FF2B5EF4-FFF2-40B4-BE49-F238E27FC236}">
                  <a16:creationId xmlns:a16="http://schemas.microsoft.com/office/drawing/2014/main" id="{858F2ACD-55C9-4DBA-ADB3-F4A9B69DEA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5770DEF3-28C3-4EEF-90A1-392D97C4F7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358C903E-A9BF-47E4-98FB-174D76B1A64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47377213-C7AF-431C-957D-7910093D62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918ED698-2489-4225-B53F-9AC52BC52F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6A5133A-D00C-4B1B-9938-D2C02DE5FD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6E655BF8-F1D2-46C0-A5D0-3FF551D5664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70110F3E-ED9B-491A-90D7-9A4D98C53F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CE9AE27A-7EC9-445E-BC9B-B79EBBBEDA99}"/>
              </a:ext>
            </a:extLst>
          </p:cNvPr>
          <p:cNvCxnSpPr>
            <a:cxnSpLocks/>
          </p:cNvCxnSpPr>
          <p:nvPr/>
        </p:nvCxnSpPr>
        <p:spPr>
          <a:xfrm>
            <a:off x="2812402" y="496549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DE729C73-1CB5-4538-880F-FBC72E155CEC}"/>
              </a:ext>
            </a:extLst>
          </p:cNvPr>
          <p:cNvCxnSpPr>
            <a:cxnSpLocks/>
          </p:cNvCxnSpPr>
          <p:nvPr/>
        </p:nvCxnSpPr>
        <p:spPr>
          <a:xfrm>
            <a:off x="2912649" y="502364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22C966CA-7751-435B-ACC9-DFFCA9673917}"/>
              </a:ext>
            </a:extLst>
          </p:cNvPr>
          <p:cNvCxnSpPr>
            <a:cxnSpLocks/>
          </p:cNvCxnSpPr>
          <p:nvPr/>
        </p:nvCxnSpPr>
        <p:spPr>
          <a:xfrm>
            <a:off x="3004560" y="508045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78AF31A7-7ABC-4973-953E-580D7BCF5743}"/>
              </a:ext>
            </a:extLst>
          </p:cNvPr>
          <p:cNvCxnSpPr>
            <a:cxnSpLocks/>
          </p:cNvCxnSpPr>
          <p:nvPr/>
        </p:nvCxnSpPr>
        <p:spPr>
          <a:xfrm flipH="1">
            <a:off x="2912794" y="3502392"/>
            <a:ext cx="5423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/>
              <p:nvPr/>
            </p:nvSpPr>
            <p:spPr>
              <a:xfrm>
                <a:off x="2415722" y="4091084"/>
                <a:ext cx="5740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E1516930-9C70-4E05-ABDB-509A95EEC3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722" y="4091084"/>
                <a:ext cx="574003" cy="307777"/>
              </a:xfrm>
              <a:prstGeom prst="rect">
                <a:avLst/>
              </a:prstGeom>
              <a:blipFill>
                <a:blip r:embed="rId17"/>
                <a:stretch>
                  <a:fillRect l="-8511" r="-744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211F615-4F61-4A70-9392-4C21DC78B187}"/>
              </a:ext>
            </a:extLst>
          </p:cNvPr>
          <p:cNvCxnSpPr>
            <a:cxnSpLocks/>
          </p:cNvCxnSpPr>
          <p:nvPr/>
        </p:nvCxnSpPr>
        <p:spPr>
          <a:xfrm>
            <a:off x="3382829" y="3826152"/>
            <a:ext cx="0" cy="78042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97CE4EE5-7CAF-4E1F-9E17-E5A462715DC9}"/>
              </a:ext>
            </a:extLst>
          </p:cNvPr>
          <p:cNvCxnSpPr>
            <a:cxnSpLocks/>
          </p:cNvCxnSpPr>
          <p:nvPr/>
        </p:nvCxnSpPr>
        <p:spPr>
          <a:xfrm flipH="1">
            <a:off x="3144900" y="4584532"/>
            <a:ext cx="236267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/>
              <p:nvPr/>
            </p:nvSpPr>
            <p:spPr>
              <a:xfrm>
                <a:off x="3463014" y="3030852"/>
                <a:ext cx="42370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1F463375-C3DA-4C46-9335-72EBFB36D0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014" y="3030852"/>
                <a:ext cx="423706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/>
              <p:nvPr/>
            </p:nvSpPr>
            <p:spPr>
              <a:xfrm>
                <a:off x="3431060" y="3869913"/>
                <a:ext cx="42787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1CC50A9A-C1AB-4135-A46F-0F6D58899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060" y="3869913"/>
                <a:ext cx="427873" cy="3077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F1D9B263-E02F-400B-9A5D-00BB5F64E8C2}"/>
              </a:ext>
            </a:extLst>
          </p:cNvPr>
          <p:cNvSpPr txBox="1"/>
          <p:nvPr/>
        </p:nvSpPr>
        <p:spPr>
          <a:xfrm>
            <a:off x="4334736" y="4037431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201" name="Isosceles Triangle 200">
            <a:extLst>
              <a:ext uri="{FF2B5EF4-FFF2-40B4-BE49-F238E27FC236}">
                <a16:creationId xmlns:a16="http://schemas.microsoft.com/office/drawing/2014/main" id="{331BE23B-6191-4A60-991E-0D683B48BFD9}"/>
              </a:ext>
            </a:extLst>
          </p:cNvPr>
          <p:cNvSpPr/>
          <p:nvPr/>
        </p:nvSpPr>
        <p:spPr>
          <a:xfrm rot="5400000">
            <a:off x="5346708" y="2363789"/>
            <a:ext cx="1761694" cy="556930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/>
              <p:nvPr/>
            </p:nvSpPr>
            <p:spPr>
              <a:xfrm>
                <a:off x="5955292" y="299543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2" name="TextBox 22">
                <a:extLst>
                  <a:ext uri="{FF2B5EF4-FFF2-40B4-BE49-F238E27FC236}">
                    <a16:creationId xmlns:a16="http://schemas.microsoft.com/office/drawing/2014/main" id="{D8307CC8-F78A-4790-B898-449C9275BA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5292" y="2995439"/>
                <a:ext cx="293400" cy="307777"/>
              </a:xfrm>
              <a:prstGeom prst="rect">
                <a:avLst/>
              </a:prstGeom>
              <a:blipFill>
                <a:blip r:embed="rId20"/>
                <a:stretch>
                  <a:fillRect l="-12500" r="-10417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/>
              <p:nvPr/>
            </p:nvSpPr>
            <p:spPr>
              <a:xfrm>
                <a:off x="5916628" y="1941709"/>
                <a:ext cx="29340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3" name="TextBox 22">
                <a:extLst>
                  <a:ext uri="{FF2B5EF4-FFF2-40B4-BE49-F238E27FC236}">
                    <a16:creationId xmlns:a16="http://schemas.microsoft.com/office/drawing/2014/main" id="{441E3352-25C6-40F3-BB26-AA9CFCE78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628" y="1941709"/>
                <a:ext cx="293400" cy="3077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FFCA24A4-A3AC-4D72-8A1B-068A88A19F1B}"/>
              </a:ext>
            </a:extLst>
          </p:cNvPr>
          <p:cNvCxnSpPr>
            <a:cxnSpLocks/>
          </p:cNvCxnSpPr>
          <p:nvPr/>
        </p:nvCxnSpPr>
        <p:spPr>
          <a:xfrm>
            <a:off x="5618875" y="2078664"/>
            <a:ext cx="33021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Box 206">
            <a:extLst>
              <a:ext uri="{FF2B5EF4-FFF2-40B4-BE49-F238E27FC236}">
                <a16:creationId xmlns:a16="http://schemas.microsoft.com/office/drawing/2014/main" id="{8706D89D-36FD-4DE2-A625-9204462D1A9F}"/>
              </a:ext>
            </a:extLst>
          </p:cNvPr>
          <p:cNvSpPr txBox="1"/>
          <p:nvPr/>
        </p:nvSpPr>
        <p:spPr>
          <a:xfrm>
            <a:off x="5937074" y="2480521"/>
            <a:ext cx="48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741</a:t>
            </a: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51FF9726-A561-40EE-870B-4E380B832A83}"/>
              </a:ext>
            </a:extLst>
          </p:cNvPr>
          <p:cNvGrpSpPr/>
          <p:nvPr/>
        </p:nvGrpSpPr>
        <p:grpSpPr>
          <a:xfrm>
            <a:off x="5076788" y="1956304"/>
            <a:ext cx="593380" cy="218197"/>
            <a:chOff x="4676775" y="1682364"/>
            <a:chExt cx="1619250" cy="693028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E6C558FA-CB27-4C96-A114-F83BA0E508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A32FC9BC-8632-408F-90F0-9CFDFB9BB81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0577C72A-FB7C-4958-8DFE-5696819D0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1300758A-D1D1-403F-B7F8-022E02100E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1B8087E-505B-413E-8EFB-3679EDD4D7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99FE84B7-690A-4818-90A4-38D8AC69885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1D80B6ED-BEDB-4642-AC31-D43877E95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B29849C7-D8E8-467F-9BF5-D2972BCF06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5E954D90-37BB-4C55-A183-7374C14A5931}"/>
              </a:ext>
            </a:extLst>
          </p:cNvPr>
          <p:cNvCxnSpPr>
            <a:cxnSpLocks/>
          </p:cNvCxnSpPr>
          <p:nvPr/>
        </p:nvCxnSpPr>
        <p:spPr>
          <a:xfrm>
            <a:off x="5075285" y="1555303"/>
            <a:ext cx="0" cy="5402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4F8C4E77-BF1E-442F-A2FA-5B7377AE3F23}"/>
              </a:ext>
            </a:extLst>
          </p:cNvPr>
          <p:cNvGrpSpPr/>
          <p:nvPr/>
        </p:nvGrpSpPr>
        <p:grpSpPr>
          <a:xfrm>
            <a:off x="5094397" y="2521087"/>
            <a:ext cx="593380" cy="218197"/>
            <a:chOff x="4676775" y="1682364"/>
            <a:chExt cx="1619250" cy="69302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96345683-867F-4D4A-96A6-E512A38A3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52981BF9-D189-4A9D-A38C-64CC054F393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52C31417-6581-475E-B83F-0C356AB57C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E519EC58-A32C-4563-B666-72F08FF2D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98BE6BAD-AC3E-4650-8BA5-CB34C4E07F2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0D0C7E86-0E11-481A-960D-73BADBF3CF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ECA2F84-6374-4917-A884-1E892294DB8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114835DB-66DF-4BAF-88B8-F9B62A16A9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8D7A810F-2624-4AD0-8B04-3670C5AA3143}"/>
              </a:ext>
            </a:extLst>
          </p:cNvPr>
          <p:cNvCxnSpPr>
            <a:cxnSpLocks/>
          </p:cNvCxnSpPr>
          <p:nvPr/>
        </p:nvCxnSpPr>
        <p:spPr>
          <a:xfrm flipH="1">
            <a:off x="5036126" y="2652936"/>
            <a:ext cx="49225" cy="10456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629F717B-C258-4BCA-A77B-BC4166807E94}"/>
              </a:ext>
            </a:extLst>
          </p:cNvPr>
          <p:cNvCxnSpPr>
            <a:cxnSpLocks/>
          </p:cNvCxnSpPr>
          <p:nvPr/>
        </p:nvCxnSpPr>
        <p:spPr>
          <a:xfrm>
            <a:off x="5692890" y="2078664"/>
            <a:ext cx="0" cy="5618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284F8D9-E9FE-44B5-91DE-E347CF34655C}"/>
              </a:ext>
            </a:extLst>
          </p:cNvPr>
          <p:cNvCxnSpPr>
            <a:cxnSpLocks/>
          </p:cNvCxnSpPr>
          <p:nvPr/>
        </p:nvCxnSpPr>
        <p:spPr>
          <a:xfrm>
            <a:off x="5611297" y="3158060"/>
            <a:ext cx="347699" cy="1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91BBC02-9B13-4956-A9D3-6A1DBEBF9DB4}"/>
              </a:ext>
            </a:extLst>
          </p:cNvPr>
          <p:cNvCxnSpPr>
            <a:cxnSpLocks/>
          </p:cNvCxnSpPr>
          <p:nvPr/>
        </p:nvCxnSpPr>
        <p:spPr>
          <a:xfrm flipH="1">
            <a:off x="5607544" y="3160423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15B803A1-3ABE-4BCA-8E10-490E5844BCF8}"/>
              </a:ext>
            </a:extLst>
          </p:cNvPr>
          <p:cNvCxnSpPr>
            <a:cxnSpLocks/>
          </p:cNvCxnSpPr>
          <p:nvPr/>
        </p:nvCxnSpPr>
        <p:spPr>
          <a:xfrm>
            <a:off x="5363481" y="3618862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C3DEE748-E4E6-498C-AC4B-207A006B0EB4}"/>
              </a:ext>
            </a:extLst>
          </p:cNvPr>
          <p:cNvCxnSpPr>
            <a:cxnSpLocks/>
          </p:cNvCxnSpPr>
          <p:nvPr/>
        </p:nvCxnSpPr>
        <p:spPr>
          <a:xfrm>
            <a:off x="5463728" y="3677018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FDF2FF51-10D9-4DB1-A0B2-8BD3D3056521}"/>
              </a:ext>
            </a:extLst>
          </p:cNvPr>
          <p:cNvCxnSpPr>
            <a:cxnSpLocks/>
          </p:cNvCxnSpPr>
          <p:nvPr/>
        </p:nvCxnSpPr>
        <p:spPr>
          <a:xfrm>
            <a:off x="5555639" y="3733824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2ECB4B8E-31EA-4725-B8B9-2550592CEEF2}"/>
              </a:ext>
            </a:extLst>
          </p:cNvPr>
          <p:cNvGrpSpPr/>
          <p:nvPr/>
        </p:nvGrpSpPr>
        <p:grpSpPr>
          <a:xfrm>
            <a:off x="5708419" y="1491577"/>
            <a:ext cx="593380" cy="218197"/>
            <a:chOff x="4676775" y="1682364"/>
            <a:chExt cx="1619250" cy="693028"/>
          </a:xfrm>
        </p:grpSpPr>
        <p:cxnSp>
          <p:nvCxnSpPr>
            <p:cNvPr id="238" name="Straight Connector 237">
              <a:extLst>
                <a:ext uri="{FF2B5EF4-FFF2-40B4-BE49-F238E27FC236}">
                  <a16:creationId xmlns:a16="http://schemas.microsoft.com/office/drawing/2014/main" id="{91545576-59DF-4CD3-AB90-C6D65ABF0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1FC19BA1-E651-4290-B4A1-C4CD56E3052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2E87CBF4-AEBB-4616-B051-8802932209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47E56A88-5F03-4267-ADCE-49222BA6BF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BF956917-9BF4-4E77-8043-7DE4B2E80AB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0AB6CC2F-96DA-4D7F-A978-03CF619C26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DBC56746-5DAD-47D2-AE8C-3E13F211D7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16963898-18FD-4B33-A180-B2DD1486EB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3DBC1B8A-861D-4BB9-8BCA-A105F8DC0127}"/>
              </a:ext>
            </a:extLst>
          </p:cNvPr>
          <p:cNvCxnSpPr>
            <a:cxnSpLocks/>
          </p:cNvCxnSpPr>
          <p:nvPr/>
        </p:nvCxnSpPr>
        <p:spPr>
          <a:xfrm flipH="1">
            <a:off x="5694296" y="1606980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2A916FC-1533-4000-B708-0B82BCE59CEF}"/>
              </a:ext>
            </a:extLst>
          </p:cNvPr>
          <p:cNvCxnSpPr>
            <a:cxnSpLocks/>
          </p:cNvCxnSpPr>
          <p:nvPr/>
        </p:nvCxnSpPr>
        <p:spPr>
          <a:xfrm flipV="1">
            <a:off x="6242515" y="1623306"/>
            <a:ext cx="277256" cy="71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9871121B-00CB-4528-B238-DD6C93677DF3}"/>
              </a:ext>
            </a:extLst>
          </p:cNvPr>
          <p:cNvCxnSpPr>
            <a:cxnSpLocks/>
          </p:cNvCxnSpPr>
          <p:nvPr/>
        </p:nvCxnSpPr>
        <p:spPr>
          <a:xfrm>
            <a:off x="6519771" y="1594150"/>
            <a:ext cx="10256" cy="10463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/>
              <p:nvPr/>
            </p:nvSpPr>
            <p:spPr>
              <a:xfrm>
                <a:off x="1106724" y="2540229"/>
                <a:ext cx="58830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0" name="TextBox 249">
                <a:extLst>
                  <a:ext uri="{FF2B5EF4-FFF2-40B4-BE49-F238E27FC236}">
                    <a16:creationId xmlns:a16="http://schemas.microsoft.com/office/drawing/2014/main" id="{12B284DB-2D4B-4504-899B-633783EA9C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724" y="2540229"/>
                <a:ext cx="588303" cy="307777"/>
              </a:xfrm>
              <a:prstGeom prst="rect">
                <a:avLst/>
              </a:prstGeom>
              <a:blipFill>
                <a:blip r:embed="rId22"/>
                <a:stretch>
                  <a:fillRect l="-9375" r="-8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/>
              <p:nvPr/>
            </p:nvSpPr>
            <p:spPr>
              <a:xfrm>
                <a:off x="4976575" y="1678197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1" name="TextBox 250">
                <a:extLst>
                  <a:ext uri="{FF2B5EF4-FFF2-40B4-BE49-F238E27FC236}">
                    <a16:creationId xmlns:a16="http://schemas.microsoft.com/office/drawing/2014/main" id="{EB49D00C-67CE-4388-937B-656BB2A31A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6575" y="1678197"/>
                <a:ext cx="793807" cy="30777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/>
              <p:nvPr/>
            </p:nvSpPr>
            <p:spPr>
              <a:xfrm>
                <a:off x="5807956" y="1218751"/>
                <a:ext cx="7938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2" name="TextBox 251">
                <a:extLst>
                  <a:ext uri="{FF2B5EF4-FFF2-40B4-BE49-F238E27FC236}">
                    <a16:creationId xmlns:a16="http://schemas.microsoft.com/office/drawing/2014/main" id="{CD20E95A-6ECA-4147-AFEF-34A90BA6A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56" y="1218751"/>
                <a:ext cx="793807" cy="3077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/>
              <p:nvPr/>
            </p:nvSpPr>
            <p:spPr>
              <a:xfrm>
                <a:off x="4930501" y="2241531"/>
                <a:ext cx="84670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3" name="TextBox 252">
                <a:extLst>
                  <a:ext uri="{FF2B5EF4-FFF2-40B4-BE49-F238E27FC236}">
                    <a16:creationId xmlns:a16="http://schemas.microsoft.com/office/drawing/2014/main" id="{44A5776B-2F7B-4B7F-8135-FA4A17FE7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0501" y="2241531"/>
                <a:ext cx="846707" cy="30777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/>
              <p:nvPr/>
            </p:nvSpPr>
            <p:spPr>
              <a:xfrm>
                <a:off x="4991974" y="2841551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7" name="TextBox 256">
                <a:extLst>
                  <a:ext uri="{FF2B5EF4-FFF2-40B4-BE49-F238E27FC236}">
                    <a16:creationId xmlns:a16="http://schemas.microsoft.com/office/drawing/2014/main" id="{58A91DDE-7523-4AEC-BBFA-BCAB136BB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974" y="2841551"/>
                <a:ext cx="678391" cy="3077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/>
              <p:nvPr/>
            </p:nvSpPr>
            <p:spPr>
              <a:xfrm>
                <a:off x="4643663" y="3741693"/>
                <a:ext cx="9412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8" name="TextBox 257">
                <a:extLst>
                  <a:ext uri="{FF2B5EF4-FFF2-40B4-BE49-F238E27FC236}">
                    <a16:creationId xmlns:a16="http://schemas.microsoft.com/office/drawing/2014/main" id="{9DA3C7E7-BFDA-4258-99B1-7AEDCB75FE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663" y="3741693"/>
                <a:ext cx="941283" cy="307777"/>
              </a:xfrm>
              <a:prstGeom prst="rect">
                <a:avLst/>
              </a:prstGeom>
              <a:blipFill>
                <a:blip r:embed="rId2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/>
              <p:nvPr/>
            </p:nvSpPr>
            <p:spPr>
              <a:xfrm>
                <a:off x="495238" y="3305220"/>
                <a:ext cx="8130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59" name="TextBox 258">
                <a:extLst>
                  <a:ext uri="{FF2B5EF4-FFF2-40B4-BE49-F238E27FC236}">
                    <a16:creationId xmlns:a16="http://schemas.microsoft.com/office/drawing/2014/main" id="{2C1C3AB6-1235-4DF2-957E-FC437A127F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38" y="3305220"/>
                <a:ext cx="813043" cy="30777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/>
              <p:nvPr/>
            </p:nvSpPr>
            <p:spPr>
              <a:xfrm>
                <a:off x="3106147" y="4582508"/>
                <a:ext cx="67839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2.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73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260" name="TextBox 259">
                <a:extLst>
                  <a:ext uri="{FF2B5EF4-FFF2-40B4-BE49-F238E27FC236}">
                    <a16:creationId xmlns:a16="http://schemas.microsoft.com/office/drawing/2014/main" id="{FEDBFC21-4654-4C3E-990A-93694F9CF7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147" y="4582508"/>
                <a:ext cx="678391" cy="307777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32CEF43E-FBB5-4DB2-9339-101F9159AC8F}"/>
              </a:ext>
            </a:extLst>
          </p:cNvPr>
          <p:cNvSpPr/>
          <p:nvPr/>
        </p:nvSpPr>
        <p:spPr>
          <a:xfrm>
            <a:off x="5955729" y="4558477"/>
            <a:ext cx="415496" cy="239842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E029BD02-9577-49E2-930B-E00DD0E39EFA}"/>
              </a:ext>
            </a:extLst>
          </p:cNvPr>
          <p:cNvCxnSpPr>
            <a:cxnSpLocks/>
          </p:cNvCxnSpPr>
          <p:nvPr/>
        </p:nvCxnSpPr>
        <p:spPr>
          <a:xfrm>
            <a:off x="5950087" y="4536128"/>
            <a:ext cx="42113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D178FB3F-F605-406B-9118-9E3411808E17}"/>
              </a:ext>
            </a:extLst>
          </p:cNvPr>
          <p:cNvCxnSpPr>
            <a:cxnSpLocks/>
          </p:cNvCxnSpPr>
          <p:nvPr/>
        </p:nvCxnSpPr>
        <p:spPr>
          <a:xfrm flipV="1">
            <a:off x="6371225" y="4397465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>
            <a:extLst>
              <a:ext uri="{FF2B5EF4-FFF2-40B4-BE49-F238E27FC236}">
                <a16:creationId xmlns:a16="http://schemas.microsoft.com/office/drawing/2014/main" id="{CCD9372D-3216-4DED-8E2F-D4044C4E87A6}"/>
              </a:ext>
            </a:extLst>
          </p:cNvPr>
          <p:cNvCxnSpPr>
            <a:cxnSpLocks/>
          </p:cNvCxnSpPr>
          <p:nvPr/>
        </p:nvCxnSpPr>
        <p:spPr>
          <a:xfrm flipV="1">
            <a:off x="5887121" y="4527770"/>
            <a:ext cx="79075" cy="13866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>
            <a:extLst>
              <a:ext uri="{FF2B5EF4-FFF2-40B4-BE49-F238E27FC236}">
                <a16:creationId xmlns:a16="http://schemas.microsoft.com/office/drawing/2014/main" id="{CD23E9C6-4E04-48AB-9A25-99C805E588C4}"/>
              </a:ext>
            </a:extLst>
          </p:cNvPr>
          <p:cNvCxnSpPr>
            <a:cxnSpLocks/>
            <a:endCxn id="235" idx="0"/>
          </p:cNvCxnSpPr>
          <p:nvPr/>
        </p:nvCxnSpPr>
        <p:spPr>
          <a:xfrm flipH="1">
            <a:off x="6163477" y="4362879"/>
            <a:ext cx="1636" cy="19559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>
            <a:extLst>
              <a:ext uri="{FF2B5EF4-FFF2-40B4-BE49-F238E27FC236}">
                <a16:creationId xmlns:a16="http://schemas.microsoft.com/office/drawing/2014/main" id="{EFF77EE0-F24B-4A10-A469-6E44CD32E422}"/>
              </a:ext>
            </a:extLst>
          </p:cNvPr>
          <p:cNvCxnSpPr>
            <a:cxnSpLocks/>
          </p:cNvCxnSpPr>
          <p:nvPr/>
        </p:nvCxnSpPr>
        <p:spPr>
          <a:xfrm>
            <a:off x="6162780" y="4807798"/>
            <a:ext cx="0" cy="824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>
            <a:extLst>
              <a:ext uri="{FF2B5EF4-FFF2-40B4-BE49-F238E27FC236}">
                <a16:creationId xmlns:a16="http://schemas.microsoft.com/office/drawing/2014/main" id="{D73BAD8A-BBFF-4766-A2C3-D652751C6E05}"/>
              </a:ext>
            </a:extLst>
          </p:cNvPr>
          <p:cNvCxnSpPr>
            <a:cxnSpLocks/>
          </p:cNvCxnSpPr>
          <p:nvPr/>
        </p:nvCxnSpPr>
        <p:spPr>
          <a:xfrm>
            <a:off x="5911493" y="4912166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>
            <a:extLst>
              <a:ext uri="{FF2B5EF4-FFF2-40B4-BE49-F238E27FC236}">
                <a16:creationId xmlns:a16="http://schemas.microsoft.com/office/drawing/2014/main" id="{A69E5B46-5D20-4725-BF4C-3799BCC571EF}"/>
              </a:ext>
            </a:extLst>
          </p:cNvPr>
          <p:cNvCxnSpPr>
            <a:cxnSpLocks/>
          </p:cNvCxnSpPr>
          <p:nvPr/>
        </p:nvCxnSpPr>
        <p:spPr>
          <a:xfrm>
            <a:off x="6011740" y="4985312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>
            <a:extLst>
              <a:ext uri="{FF2B5EF4-FFF2-40B4-BE49-F238E27FC236}">
                <a16:creationId xmlns:a16="http://schemas.microsoft.com/office/drawing/2014/main" id="{C7F6630E-621F-4B26-BA2E-D6CE072D173E}"/>
              </a:ext>
            </a:extLst>
          </p:cNvPr>
          <p:cNvCxnSpPr>
            <a:cxnSpLocks/>
          </p:cNvCxnSpPr>
          <p:nvPr/>
        </p:nvCxnSpPr>
        <p:spPr>
          <a:xfrm>
            <a:off x="6103651" y="504844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Oval 267">
            <a:extLst>
              <a:ext uri="{FF2B5EF4-FFF2-40B4-BE49-F238E27FC236}">
                <a16:creationId xmlns:a16="http://schemas.microsoft.com/office/drawing/2014/main" id="{BAD862BA-6234-42BF-A922-1802F184211C}"/>
              </a:ext>
            </a:extLst>
          </p:cNvPr>
          <p:cNvSpPr/>
          <p:nvPr/>
        </p:nvSpPr>
        <p:spPr>
          <a:xfrm>
            <a:off x="6087259" y="4195691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59D9454F-CEB2-47B0-BF6F-EFAB2DB9D082}"/>
              </a:ext>
            </a:extLst>
          </p:cNvPr>
          <p:cNvGrpSpPr/>
          <p:nvPr/>
        </p:nvGrpSpPr>
        <p:grpSpPr>
          <a:xfrm rot="5400000">
            <a:off x="5879712" y="3820259"/>
            <a:ext cx="602900" cy="211824"/>
            <a:chOff x="4676775" y="1682364"/>
            <a:chExt cx="1619250" cy="693028"/>
          </a:xfrm>
        </p:grpSpPr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2D422C49-5A8B-411A-A1D0-E25A5F4BEF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37FF831F-7434-4909-8003-B9A5BAD01699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24975A35-E5A7-492D-9C1A-06CBFED37C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67A92332-ABEF-444D-8B1D-5C18CD9FA9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4A2760A3-BE16-4B89-82F3-89C2211A75E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D1387B46-F4C7-4DC8-BD81-0D30C8B25C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1F877A5C-A1BE-4911-8FAC-3A8F28BAFA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CA703AB2-11F9-4DE6-8325-5563348154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8" name="TextBox 277">
            <a:extLst>
              <a:ext uri="{FF2B5EF4-FFF2-40B4-BE49-F238E27FC236}">
                <a16:creationId xmlns:a16="http://schemas.microsoft.com/office/drawing/2014/main" id="{F68D8C67-A7E6-4193-B93C-34BB9BF84951}"/>
              </a:ext>
            </a:extLst>
          </p:cNvPr>
          <p:cNvSpPr txBox="1"/>
          <p:nvPr/>
        </p:nvSpPr>
        <p:spPr>
          <a:xfrm>
            <a:off x="6194584" y="3421249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+15V</a:t>
            </a:r>
            <a:endParaRPr lang="en-US" dirty="0"/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C89AD5B8-C263-4F74-9D42-78B01ED89703}"/>
              </a:ext>
            </a:extLst>
          </p:cNvPr>
          <p:cNvSpPr txBox="1"/>
          <p:nvPr/>
        </p:nvSpPr>
        <p:spPr>
          <a:xfrm>
            <a:off x="5311118" y="4469818"/>
            <a:ext cx="5605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2.5V</a:t>
            </a:r>
            <a:endParaRPr lang="en-US" dirty="0"/>
          </a:p>
        </p:txBody>
      </p:sp>
      <p:cxnSp>
        <p:nvCxnSpPr>
          <p:cNvPr id="289" name="Straight Connector 288">
            <a:extLst>
              <a:ext uri="{FF2B5EF4-FFF2-40B4-BE49-F238E27FC236}">
                <a16:creationId xmlns:a16="http://schemas.microsoft.com/office/drawing/2014/main" id="{79EE8CC8-FA6D-46D7-B306-CCA0935F46F6}"/>
              </a:ext>
            </a:extLst>
          </p:cNvPr>
          <p:cNvCxnSpPr>
            <a:cxnSpLocks/>
          </p:cNvCxnSpPr>
          <p:nvPr/>
        </p:nvCxnSpPr>
        <p:spPr>
          <a:xfrm flipH="1">
            <a:off x="6207788" y="4256152"/>
            <a:ext cx="478970" cy="35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5D844190-4A7A-44E2-A3CC-E41A17631108}"/>
              </a:ext>
            </a:extLst>
          </p:cNvPr>
          <p:cNvCxnSpPr>
            <a:cxnSpLocks/>
          </p:cNvCxnSpPr>
          <p:nvPr/>
        </p:nvCxnSpPr>
        <p:spPr>
          <a:xfrm flipH="1">
            <a:off x="6896218" y="4569773"/>
            <a:ext cx="222527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2AE04E9E-C89F-4A38-B1FA-87CAF7A74B72}"/>
              </a:ext>
            </a:extLst>
          </p:cNvPr>
          <p:cNvCxnSpPr>
            <a:cxnSpLocks/>
          </p:cNvCxnSpPr>
          <p:nvPr/>
        </p:nvCxnSpPr>
        <p:spPr>
          <a:xfrm>
            <a:off x="7093858" y="3253335"/>
            <a:ext cx="0" cy="13164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281E0B43-D9EA-4B73-ABC0-0FD9B8C9AF57}"/>
              </a:ext>
            </a:extLst>
          </p:cNvPr>
          <p:cNvCxnSpPr>
            <a:cxnSpLocks/>
          </p:cNvCxnSpPr>
          <p:nvPr/>
        </p:nvCxnSpPr>
        <p:spPr>
          <a:xfrm flipH="1">
            <a:off x="6879286" y="4476476"/>
            <a:ext cx="119728" cy="932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96A6ADE8-CEEC-4309-9477-4FE9F3361703}"/>
              </a:ext>
            </a:extLst>
          </p:cNvPr>
          <p:cNvCxnSpPr>
            <a:cxnSpLocks/>
          </p:cNvCxnSpPr>
          <p:nvPr/>
        </p:nvCxnSpPr>
        <p:spPr>
          <a:xfrm flipH="1" flipV="1">
            <a:off x="6878163" y="4544997"/>
            <a:ext cx="92527" cy="937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3F5BB984-85FA-4273-B137-A0FA969B081B}"/>
              </a:ext>
            </a:extLst>
          </p:cNvPr>
          <p:cNvCxnSpPr>
            <a:cxnSpLocks/>
          </p:cNvCxnSpPr>
          <p:nvPr/>
        </p:nvCxnSpPr>
        <p:spPr>
          <a:xfrm>
            <a:off x="6444666" y="4870080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6964F532-C900-481F-AF0E-3F8B18B5B0C9}"/>
              </a:ext>
            </a:extLst>
          </p:cNvPr>
          <p:cNvCxnSpPr>
            <a:cxnSpLocks/>
          </p:cNvCxnSpPr>
          <p:nvPr/>
        </p:nvCxnSpPr>
        <p:spPr>
          <a:xfrm>
            <a:off x="6544913" y="4943226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A34F7217-2456-4B15-A538-1132B9267EF7}"/>
              </a:ext>
            </a:extLst>
          </p:cNvPr>
          <p:cNvCxnSpPr>
            <a:cxnSpLocks/>
          </p:cNvCxnSpPr>
          <p:nvPr/>
        </p:nvCxnSpPr>
        <p:spPr>
          <a:xfrm>
            <a:off x="6636824" y="4998480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Oval 297">
            <a:extLst>
              <a:ext uri="{FF2B5EF4-FFF2-40B4-BE49-F238E27FC236}">
                <a16:creationId xmlns:a16="http://schemas.microsoft.com/office/drawing/2014/main" id="{34D4E4F1-90D4-4A43-BFCA-BDA5E2B7B17C}"/>
              </a:ext>
            </a:extLst>
          </p:cNvPr>
          <p:cNvSpPr/>
          <p:nvPr/>
        </p:nvSpPr>
        <p:spPr>
          <a:xfrm>
            <a:off x="6087259" y="3505389"/>
            <a:ext cx="152268" cy="1522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9" name="Group 298">
            <a:extLst>
              <a:ext uri="{FF2B5EF4-FFF2-40B4-BE49-F238E27FC236}">
                <a16:creationId xmlns:a16="http://schemas.microsoft.com/office/drawing/2014/main" id="{663EF772-451A-4F5A-B6E7-A6329B8F1008}"/>
              </a:ext>
            </a:extLst>
          </p:cNvPr>
          <p:cNvGrpSpPr/>
          <p:nvPr/>
        </p:nvGrpSpPr>
        <p:grpSpPr>
          <a:xfrm rot="5400000">
            <a:off x="6408483" y="4451690"/>
            <a:ext cx="602900" cy="211824"/>
            <a:chOff x="4676775" y="1682364"/>
            <a:chExt cx="1619250" cy="693028"/>
          </a:xfrm>
        </p:grpSpPr>
        <p:cxnSp>
          <p:nvCxnSpPr>
            <p:cNvPr id="300" name="Straight Connector 299">
              <a:extLst>
                <a:ext uri="{FF2B5EF4-FFF2-40B4-BE49-F238E27FC236}">
                  <a16:creationId xmlns:a16="http://schemas.microsoft.com/office/drawing/2014/main" id="{6D16A4E3-AA97-4514-937E-878A902298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>
              <a:extLst>
                <a:ext uri="{FF2B5EF4-FFF2-40B4-BE49-F238E27FC236}">
                  <a16:creationId xmlns:a16="http://schemas.microsoft.com/office/drawing/2014/main" id="{2CDFCE8B-A757-4EAA-82B4-868E75B2EBC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>
              <a:extLst>
                <a:ext uri="{FF2B5EF4-FFF2-40B4-BE49-F238E27FC236}">
                  <a16:creationId xmlns:a16="http://schemas.microsoft.com/office/drawing/2014/main" id="{DC7D6A22-170F-4058-B608-829A00A2FF3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69C41966-4ABF-4989-A83B-9AB3F181DE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4" name="Straight Connector 303">
              <a:extLst>
                <a:ext uri="{FF2B5EF4-FFF2-40B4-BE49-F238E27FC236}">
                  <a16:creationId xmlns:a16="http://schemas.microsoft.com/office/drawing/2014/main" id="{2414FE4D-6444-4480-91CD-5EDE4CAEA5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5" name="Straight Connector 304">
              <a:extLst>
                <a:ext uri="{FF2B5EF4-FFF2-40B4-BE49-F238E27FC236}">
                  <a16:creationId xmlns:a16="http://schemas.microsoft.com/office/drawing/2014/main" id="{911DF867-6FF6-4504-898E-FBFCEC1AD3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>
              <a:extLst>
                <a:ext uri="{FF2B5EF4-FFF2-40B4-BE49-F238E27FC236}">
                  <a16:creationId xmlns:a16="http://schemas.microsoft.com/office/drawing/2014/main" id="{E5213850-7A5B-46F7-ADC3-4C81A70BCB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>
              <a:extLst>
                <a:ext uri="{FF2B5EF4-FFF2-40B4-BE49-F238E27FC236}">
                  <a16:creationId xmlns:a16="http://schemas.microsoft.com/office/drawing/2014/main" id="{4796817F-11CC-490A-85F5-64F712F700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F316FD5F-A231-4045-B363-435C7602880F}"/>
              </a:ext>
            </a:extLst>
          </p:cNvPr>
          <p:cNvCxnSpPr>
            <a:cxnSpLocks/>
          </p:cNvCxnSpPr>
          <p:nvPr/>
        </p:nvCxnSpPr>
        <p:spPr>
          <a:xfrm flipV="1">
            <a:off x="7380180" y="3054084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Isosceles Triangle 308">
            <a:extLst>
              <a:ext uri="{FF2B5EF4-FFF2-40B4-BE49-F238E27FC236}">
                <a16:creationId xmlns:a16="http://schemas.microsoft.com/office/drawing/2014/main" id="{0DBE888D-9AB9-4789-8050-D3E3E02723CC}"/>
              </a:ext>
            </a:extLst>
          </p:cNvPr>
          <p:cNvSpPr/>
          <p:nvPr/>
        </p:nvSpPr>
        <p:spPr>
          <a:xfrm rot="5400000">
            <a:off x="7354046" y="2629566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1" name="TextBox 22">
                <a:extLst>
                  <a:ext uri="{FF2B5EF4-FFF2-40B4-BE49-F238E27FC236}">
                    <a16:creationId xmlns:a16="http://schemas.microsoft.com/office/drawing/2014/main" id="{DD28EE09-BD1F-4319-AEAD-7C6B57FF6763}"/>
                  </a:ext>
                </a:extLst>
              </p:cNvPr>
              <p:cNvSpPr txBox="1"/>
              <p:nvPr/>
            </p:nvSpPr>
            <p:spPr>
              <a:xfrm>
                <a:off x="7415502" y="2793639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1" name="TextBox 22">
                <a:extLst>
                  <a:ext uri="{FF2B5EF4-FFF2-40B4-BE49-F238E27FC236}">
                    <a16:creationId xmlns:a16="http://schemas.microsoft.com/office/drawing/2014/main" id="{DD28EE09-BD1F-4319-AEAD-7C6B57FF67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502" y="2793639"/>
                <a:ext cx="302521" cy="307776"/>
              </a:xfrm>
              <a:prstGeom prst="rect">
                <a:avLst/>
              </a:prstGeom>
              <a:blipFill>
                <a:blip r:embed="rId14"/>
                <a:stretch>
                  <a:fillRect l="-10000" r="-8000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2" name="TextBox 22">
                <a:extLst>
                  <a:ext uri="{FF2B5EF4-FFF2-40B4-BE49-F238E27FC236}">
                    <a16:creationId xmlns:a16="http://schemas.microsoft.com/office/drawing/2014/main" id="{EC90A298-1122-41BF-9499-B0B7D4B5E015}"/>
                  </a:ext>
                </a:extLst>
              </p:cNvPr>
              <p:cNvSpPr txBox="1"/>
              <p:nvPr/>
            </p:nvSpPr>
            <p:spPr>
              <a:xfrm>
                <a:off x="7426191" y="2533799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2" name="TextBox 22">
                <a:extLst>
                  <a:ext uri="{FF2B5EF4-FFF2-40B4-BE49-F238E27FC236}">
                    <a16:creationId xmlns:a16="http://schemas.microsoft.com/office/drawing/2014/main" id="{EC90A298-1122-41BF-9499-B0B7D4B5E0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6191" y="2533799"/>
                <a:ext cx="302521" cy="3077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75945370-A524-4F63-8EE7-40F54158DF4F}"/>
              </a:ext>
            </a:extLst>
          </p:cNvPr>
          <p:cNvCxnSpPr>
            <a:cxnSpLocks/>
          </p:cNvCxnSpPr>
          <p:nvPr/>
        </p:nvCxnSpPr>
        <p:spPr>
          <a:xfrm>
            <a:off x="7676870" y="2495246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32E6107C-CFE3-4CC8-A80E-EE1C4D44D82A}"/>
              </a:ext>
            </a:extLst>
          </p:cNvPr>
          <p:cNvCxnSpPr>
            <a:cxnSpLocks/>
          </p:cNvCxnSpPr>
          <p:nvPr/>
        </p:nvCxnSpPr>
        <p:spPr>
          <a:xfrm>
            <a:off x="7682987" y="2998062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5" name="TextBox 314">
            <a:extLst>
              <a:ext uri="{FF2B5EF4-FFF2-40B4-BE49-F238E27FC236}">
                <a16:creationId xmlns:a16="http://schemas.microsoft.com/office/drawing/2014/main" id="{C6FDA9AD-411D-45F0-B467-DC3D4730429D}"/>
              </a:ext>
            </a:extLst>
          </p:cNvPr>
          <p:cNvSpPr txBox="1"/>
          <p:nvPr/>
        </p:nvSpPr>
        <p:spPr>
          <a:xfrm>
            <a:off x="7426191" y="3193560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57C29F38-2E91-4334-9581-936AC3A6F533}"/>
              </a:ext>
            </a:extLst>
          </p:cNvPr>
          <p:cNvSpPr txBox="1"/>
          <p:nvPr/>
        </p:nvSpPr>
        <p:spPr>
          <a:xfrm>
            <a:off x="7338998" y="2236688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D1844088-DABA-4483-AB84-8CDB72D94209}"/>
              </a:ext>
            </a:extLst>
          </p:cNvPr>
          <p:cNvGrpSpPr/>
          <p:nvPr/>
        </p:nvGrpSpPr>
        <p:grpSpPr>
          <a:xfrm>
            <a:off x="7380180" y="2070391"/>
            <a:ext cx="593380" cy="218197"/>
            <a:chOff x="4676775" y="1682364"/>
            <a:chExt cx="1619250" cy="693028"/>
          </a:xfrm>
        </p:grpSpPr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id="{8AC78C09-E6DE-4F63-992B-9311FBFEAF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1F7D458D-2A58-4485-9501-5DF10B3FBDC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4088D5FB-B0E7-4D90-BD62-31CB54176D3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23FAA951-44FD-4172-855E-BBA23B0119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970CE590-BA7C-442E-AD62-C4944E3D32A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id="{4859AA71-27BC-43EB-8DD8-F2E2C1EE0E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id="{149AE29F-E6FA-4BCE-9802-88806B0F03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446BCB56-66DC-4CC6-842B-50F8E4213A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6" name="Straight Connector 325">
            <a:extLst>
              <a:ext uri="{FF2B5EF4-FFF2-40B4-BE49-F238E27FC236}">
                <a16:creationId xmlns:a16="http://schemas.microsoft.com/office/drawing/2014/main" id="{5A644055-EB74-4890-8B3C-4F1F5C94522E}"/>
              </a:ext>
            </a:extLst>
          </p:cNvPr>
          <p:cNvCxnSpPr>
            <a:cxnSpLocks/>
          </p:cNvCxnSpPr>
          <p:nvPr/>
        </p:nvCxnSpPr>
        <p:spPr>
          <a:xfrm flipH="1">
            <a:off x="7366057" y="2185794"/>
            <a:ext cx="153" cy="4625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>
            <a:extLst>
              <a:ext uri="{FF2B5EF4-FFF2-40B4-BE49-F238E27FC236}">
                <a16:creationId xmlns:a16="http://schemas.microsoft.com/office/drawing/2014/main" id="{6A0A9EA1-ECDE-40DE-8586-7AA6EB5A6FD8}"/>
              </a:ext>
            </a:extLst>
          </p:cNvPr>
          <p:cNvCxnSpPr>
            <a:cxnSpLocks/>
          </p:cNvCxnSpPr>
          <p:nvPr/>
        </p:nvCxnSpPr>
        <p:spPr>
          <a:xfrm>
            <a:off x="7958644" y="2177300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3EA2181-5D42-4505-BFAB-E7D471B18688}"/>
              </a:ext>
            </a:extLst>
          </p:cNvPr>
          <p:cNvGrpSpPr/>
          <p:nvPr/>
        </p:nvGrpSpPr>
        <p:grpSpPr>
          <a:xfrm>
            <a:off x="6500478" y="2514898"/>
            <a:ext cx="593380" cy="218197"/>
            <a:chOff x="4676775" y="1682364"/>
            <a:chExt cx="1619250" cy="693028"/>
          </a:xfrm>
        </p:grpSpPr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id="{232F0EDC-551F-4364-B140-D3671269E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id="{88A66167-01E6-472F-B4F8-CB3E769A1B6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3C48D251-84B5-486D-9768-FC49E35BD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2F4E9634-2240-47A1-9C98-8AC55FC763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CA57F084-A524-47F5-B0C2-0BDB56D1BB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3B355DE6-EF83-48A7-9C3E-C544908D62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C1D6862E-1794-49E6-A6ED-A8B3E13B5C9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id="{70DDE9A9-5DE2-42BE-A035-F6B7CA7267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7" name="Group 336">
            <a:extLst>
              <a:ext uri="{FF2B5EF4-FFF2-40B4-BE49-F238E27FC236}">
                <a16:creationId xmlns:a16="http://schemas.microsoft.com/office/drawing/2014/main" id="{16431094-D2F6-40C3-8B35-32BFAFBC8B0B}"/>
              </a:ext>
            </a:extLst>
          </p:cNvPr>
          <p:cNvGrpSpPr/>
          <p:nvPr/>
        </p:nvGrpSpPr>
        <p:grpSpPr>
          <a:xfrm rot="5249083">
            <a:off x="6805329" y="2850689"/>
            <a:ext cx="593380" cy="218197"/>
            <a:chOff x="4676775" y="1682364"/>
            <a:chExt cx="1619250" cy="693028"/>
          </a:xfrm>
        </p:grpSpPr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B3CEE360-214C-4511-95C8-215F2E34B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2129E9BE-61A8-42FC-8A03-5370667EA26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0598824F-DDC6-4470-9D72-422470FD14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1" name="Straight Connector 340">
              <a:extLst>
                <a:ext uri="{FF2B5EF4-FFF2-40B4-BE49-F238E27FC236}">
                  <a16:creationId xmlns:a16="http://schemas.microsoft.com/office/drawing/2014/main" id="{82D226E6-B87F-4E45-9DD4-155E481090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9E839348-E764-4C18-8EF8-9171220F84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id="{BEAA3673-B9A7-4A29-9AAB-847DD3634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id="{E3E72827-F273-499C-83A8-6C6C9295A0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id="{D6BD6729-4B38-4D14-B039-859AA2B937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6" name="Straight Connector 345">
            <a:extLst>
              <a:ext uri="{FF2B5EF4-FFF2-40B4-BE49-F238E27FC236}">
                <a16:creationId xmlns:a16="http://schemas.microsoft.com/office/drawing/2014/main" id="{D9EBEE6B-1FAF-41D7-B57F-026319FE64AD}"/>
              </a:ext>
            </a:extLst>
          </p:cNvPr>
          <p:cNvCxnSpPr>
            <a:cxnSpLocks/>
          </p:cNvCxnSpPr>
          <p:nvPr/>
        </p:nvCxnSpPr>
        <p:spPr>
          <a:xfrm>
            <a:off x="6999658" y="2658054"/>
            <a:ext cx="48944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Straight Connector 346">
            <a:extLst>
              <a:ext uri="{FF2B5EF4-FFF2-40B4-BE49-F238E27FC236}">
                <a16:creationId xmlns:a16="http://schemas.microsoft.com/office/drawing/2014/main" id="{72C92308-489B-4293-8838-20BC96AC3A0F}"/>
              </a:ext>
            </a:extLst>
          </p:cNvPr>
          <p:cNvCxnSpPr>
            <a:cxnSpLocks/>
          </p:cNvCxnSpPr>
          <p:nvPr/>
        </p:nvCxnSpPr>
        <p:spPr>
          <a:xfrm flipH="1">
            <a:off x="7402527" y="3035115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Straight Connector 347">
            <a:extLst>
              <a:ext uri="{FF2B5EF4-FFF2-40B4-BE49-F238E27FC236}">
                <a16:creationId xmlns:a16="http://schemas.microsoft.com/office/drawing/2014/main" id="{B39DBFCB-2F6D-4F2F-963D-51D1D78D21F4}"/>
              </a:ext>
            </a:extLst>
          </p:cNvPr>
          <p:cNvCxnSpPr>
            <a:cxnSpLocks/>
          </p:cNvCxnSpPr>
          <p:nvPr/>
        </p:nvCxnSpPr>
        <p:spPr>
          <a:xfrm>
            <a:off x="7158464" y="3493554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Straight Connector 348">
            <a:extLst>
              <a:ext uri="{FF2B5EF4-FFF2-40B4-BE49-F238E27FC236}">
                <a16:creationId xmlns:a16="http://schemas.microsoft.com/office/drawing/2014/main" id="{E1513F34-E735-4B78-A384-5554F4185606}"/>
              </a:ext>
            </a:extLst>
          </p:cNvPr>
          <p:cNvCxnSpPr>
            <a:cxnSpLocks/>
          </p:cNvCxnSpPr>
          <p:nvPr/>
        </p:nvCxnSpPr>
        <p:spPr>
          <a:xfrm>
            <a:off x="7258711" y="3551710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Straight Connector 349">
            <a:extLst>
              <a:ext uri="{FF2B5EF4-FFF2-40B4-BE49-F238E27FC236}">
                <a16:creationId xmlns:a16="http://schemas.microsoft.com/office/drawing/2014/main" id="{1C4D24A3-0E0A-486A-9A84-86E6E29DE465}"/>
              </a:ext>
            </a:extLst>
          </p:cNvPr>
          <p:cNvCxnSpPr>
            <a:cxnSpLocks/>
          </p:cNvCxnSpPr>
          <p:nvPr/>
        </p:nvCxnSpPr>
        <p:spPr>
          <a:xfrm>
            <a:off x="7350622" y="3608516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2DBC5B2-5DB5-4E4D-8247-8EFA5F9C7922}"/>
                  </a:ext>
                </a:extLst>
              </p:cNvPr>
              <p:cNvSpPr txBox="1"/>
              <p:nvPr/>
            </p:nvSpPr>
            <p:spPr>
              <a:xfrm>
                <a:off x="6986556" y="4216549"/>
                <a:ext cx="79060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1" name="TextBox 350">
                <a:extLst>
                  <a:ext uri="{FF2B5EF4-FFF2-40B4-BE49-F238E27FC236}">
                    <a16:creationId xmlns:a16="http://schemas.microsoft.com/office/drawing/2014/main" id="{F2DBC5B2-5DB5-4E4D-8247-8EFA5F9C79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556" y="4216549"/>
                <a:ext cx="790601" cy="30777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2" name="TextBox 351">
            <a:extLst>
              <a:ext uri="{FF2B5EF4-FFF2-40B4-BE49-F238E27FC236}">
                <a16:creationId xmlns:a16="http://schemas.microsoft.com/office/drawing/2014/main" id="{744F3794-22A7-40E5-AF5C-7C817CC93F6A}"/>
              </a:ext>
            </a:extLst>
          </p:cNvPr>
          <p:cNvSpPr txBox="1"/>
          <p:nvPr/>
        </p:nvSpPr>
        <p:spPr>
          <a:xfrm>
            <a:off x="6629883" y="2203326"/>
            <a:ext cx="6148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603D9A7C-62A9-4D0D-8814-FF188D5C9930}"/>
              </a:ext>
            </a:extLst>
          </p:cNvPr>
          <p:cNvSpPr txBox="1"/>
          <p:nvPr/>
        </p:nvSpPr>
        <p:spPr>
          <a:xfrm>
            <a:off x="7490725" y="1716986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BB043A9-7567-4BC4-A52D-B8B44CF6F667}"/>
              </a:ext>
            </a:extLst>
          </p:cNvPr>
          <p:cNvSpPr txBox="1"/>
          <p:nvPr/>
        </p:nvSpPr>
        <p:spPr>
          <a:xfrm>
            <a:off x="6721539" y="2863583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E723209-CB2B-478E-AD13-71AD6F60E803}"/>
              </a:ext>
            </a:extLst>
          </p:cNvPr>
          <p:cNvCxnSpPr/>
          <p:nvPr/>
        </p:nvCxnSpPr>
        <p:spPr>
          <a:xfrm flipH="1">
            <a:off x="6601763" y="1854904"/>
            <a:ext cx="131413" cy="671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87EE759E-2CA2-497A-A7A5-36A5988B692E}"/>
                  </a:ext>
                </a:extLst>
              </p:cNvPr>
              <p:cNvSpPr txBox="1"/>
              <p:nvPr/>
            </p:nvSpPr>
            <p:spPr>
              <a:xfrm>
                <a:off x="6479480" y="1587437"/>
                <a:ext cx="82586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−50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55" name="TextBox 354">
                <a:extLst>
                  <a:ext uri="{FF2B5EF4-FFF2-40B4-BE49-F238E27FC236}">
                    <a16:creationId xmlns:a16="http://schemas.microsoft.com/office/drawing/2014/main" id="{87EE759E-2CA2-497A-A7A5-36A5988B6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480" y="1587437"/>
                <a:ext cx="825867" cy="30777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6" name="Straight Connector 355">
            <a:extLst>
              <a:ext uri="{FF2B5EF4-FFF2-40B4-BE49-F238E27FC236}">
                <a16:creationId xmlns:a16="http://schemas.microsoft.com/office/drawing/2014/main" id="{15F42951-CC71-4157-8ACF-096851EDCDCF}"/>
              </a:ext>
            </a:extLst>
          </p:cNvPr>
          <p:cNvCxnSpPr>
            <a:cxnSpLocks/>
          </p:cNvCxnSpPr>
          <p:nvPr/>
        </p:nvCxnSpPr>
        <p:spPr>
          <a:xfrm flipV="1">
            <a:off x="8419879" y="3227087"/>
            <a:ext cx="77018" cy="587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7" name="Isosceles Triangle 356">
            <a:extLst>
              <a:ext uri="{FF2B5EF4-FFF2-40B4-BE49-F238E27FC236}">
                <a16:creationId xmlns:a16="http://schemas.microsoft.com/office/drawing/2014/main" id="{72C644A3-CD72-46DA-B5F8-4D7EACDEB2C7}"/>
              </a:ext>
            </a:extLst>
          </p:cNvPr>
          <p:cNvSpPr/>
          <p:nvPr/>
        </p:nvSpPr>
        <p:spPr>
          <a:xfrm rot="5400000">
            <a:off x="8393745" y="2802569"/>
            <a:ext cx="645648" cy="439343"/>
          </a:xfrm>
          <a:prstGeom prst="triangl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8" name="TextBox 22">
                <a:extLst>
                  <a:ext uri="{FF2B5EF4-FFF2-40B4-BE49-F238E27FC236}">
                    <a16:creationId xmlns:a16="http://schemas.microsoft.com/office/drawing/2014/main" id="{CC671659-DE67-42FA-9E10-38451300104B}"/>
                  </a:ext>
                </a:extLst>
              </p:cNvPr>
              <p:cNvSpPr txBox="1"/>
              <p:nvPr/>
            </p:nvSpPr>
            <p:spPr>
              <a:xfrm>
                <a:off x="8455201" y="296664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8" name="TextBox 22">
                <a:extLst>
                  <a:ext uri="{FF2B5EF4-FFF2-40B4-BE49-F238E27FC236}">
                    <a16:creationId xmlns:a16="http://schemas.microsoft.com/office/drawing/2014/main" id="{CC671659-DE67-42FA-9E10-384513001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01" y="2966642"/>
                <a:ext cx="302521" cy="307776"/>
              </a:xfrm>
              <a:prstGeom prst="rect">
                <a:avLst/>
              </a:prstGeom>
              <a:blipFill>
                <a:blip r:embed="rId33"/>
                <a:stretch>
                  <a:fillRect l="-10000" r="-8000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9" name="TextBox 22">
                <a:extLst>
                  <a:ext uri="{FF2B5EF4-FFF2-40B4-BE49-F238E27FC236}">
                    <a16:creationId xmlns:a16="http://schemas.microsoft.com/office/drawing/2014/main" id="{342931F0-9787-4AB2-A836-1725CDB24C93}"/>
                  </a:ext>
                </a:extLst>
              </p:cNvPr>
              <p:cNvSpPr txBox="1"/>
              <p:nvPr/>
            </p:nvSpPr>
            <p:spPr>
              <a:xfrm>
                <a:off x="8465890" y="2706802"/>
                <a:ext cx="302521" cy="30777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59" name="TextBox 22">
                <a:extLst>
                  <a:ext uri="{FF2B5EF4-FFF2-40B4-BE49-F238E27FC236}">
                    <a16:creationId xmlns:a16="http://schemas.microsoft.com/office/drawing/2014/main" id="{342931F0-9787-4AB2-A836-1725CDB24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890" y="2706802"/>
                <a:ext cx="302521" cy="307776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0" name="Straight Connector 359">
            <a:extLst>
              <a:ext uri="{FF2B5EF4-FFF2-40B4-BE49-F238E27FC236}">
                <a16:creationId xmlns:a16="http://schemas.microsoft.com/office/drawing/2014/main" id="{9FE4DB17-7ADE-4F76-BFED-C5BB9D401C0D}"/>
              </a:ext>
            </a:extLst>
          </p:cNvPr>
          <p:cNvCxnSpPr>
            <a:cxnSpLocks/>
          </p:cNvCxnSpPr>
          <p:nvPr/>
        </p:nvCxnSpPr>
        <p:spPr>
          <a:xfrm>
            <a:off x="8716569" y="2668249"/>
            <a:ext cx="0" cy="18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>
            <a:extLst>
              <a:ext uri="{FF2B5EF4-FFF2-40B4-BE49-F238E27FC236}">
                <a16:creationId xmlns:a16="http://schemas.microsoft.com/office/drawing/2014/main" id="{F7D22DB9-5828-475D-A4CE-BE77F5C7D422}"/>
              </a:ext>
            </a:extLst>
          </p:cNvPr>
          <p:cNvCxnSpPr>
            <a:cxnSpLocks/>
          </p:cNvCxnSpPr>
          <p:nvPr/>
        </p:nvCxnSpPr>
        <p:spPr>
          <a:xfrm>
            <a:off x="8722686" y="3171065"/>
            <a:ext cx="0" cy="2243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TextBox 361">
            <a:extLst>
              <a:ext uri="{FF2B5EF4-FFF2-40B4-BE49-F238E27FC236}">
                <a16:creationId xmlns:a16="http://schemas.microsoft.com/office/drawing/2014/main" id="{49E3CC07-DFDF-4EC1-80F5-D69C233EB7DE}"/>
              </a:ext>
            </a:extLst>
          </p:cNvPr>
          <p:cNvSpPr txBox="1"/>
          <p:nvPr/>
        </p:nvSpPr>
        <p:spPr>
          <a:xfrm>
            <a:off x="8465890" y="3366563"/>
            <a:ext cx="6148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-15V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31CCBEF2-C5F0-46BA-BD9D-2A63FD06042B}"/>
              </a:ext>
            </a:extLst>
          </p:cNvPr>
          <p:cNvSpPr txBox="1"/>
          <p:nvPr/>
        </p:nvSpPr>
        <p:spPr>
          <a:xfrm>
            <a:off x="8378697" y="2409691"/>
            <a:ext cx="7133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+15V</a:t>
            </a:r>
          </a:p>
        </p:txBody>
      </p: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B261F9DE-B9D2-4DFA-9392-027B45B7AAD4}"/>
              </a:ext>
            </a:extLst>
          </p:cNvPr>
          <p:cNvGrpSpPr/>
          <p:nvPr/>
        </p:nvGrpSpPr>
        <p:grpSpPr>
          <a:xfrm>
            <a:off x="8419879" y="2243394"/>
            <a:ext cx="593380" cy="218197"/>
            <a:chOff x="4676775" y="1682364"/>
            <a:chExt cx="1619250" cy="693028"/>
          </a:xfrm>
        </p:grpSpPr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DA1A57E-BAF5-4194-940B-850344E669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F75457B9-5E3B-448A-9E3D-77C5D502A2A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D140F2A5-6CB1-4360-A4E5-0F5178F4C4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2FA1731E-6BCA-4A22-B935-9FEB1EFD0F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FC97667B-DFF6-4215-9AAC-7F626361E8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6E062ED0-8B7B-45C5-A953-08435FA26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6B919D92-20DD-4078-BB8A-F6FF69DFFA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Straight Connector 371">
              <a:extLst>
                <a:ext uri="{FF2B5EF4-FFF2-40B4-BE49-F238E27FC236}">
                  <a16:creationId xmlns:a16="http://schemas.microsoft.com/office/drawing/2014/main" id="{3D91C29F-078D-4201-AB16-9FF274E55C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3" name="Straight Connector 372">
            <a:extLst>
              <a:ext uri="{FF2B5EF4-FFF2-40B4-BE49-F238E27FC236}">
                <a16:creationId xmlns:a16="http://schemas.microsoft.com/office/drawing/2014/main" id="{8790D6A0-731F-4AE8-8295-2084051E4EE5}"/>
              </a:ext>
            </a:extLst>
          </p:cNvPr>
          <p:cNvCxnSpPr>
            <a:cxnSpLocks/>
          </p:cNvCxnSpPr>
          <p:nvPr/>
        </p:nvCxnSpPr>
        <p:spPr>
          <a:xfrm flipH="1">
            <a:off x="8392869" y="2355765"/>
            <a:ext cx="7453" cy="4904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373">
            <a:extLst>
              <a:ext uri="{FF2B5EF4-FFF2-40B4-BE49-F238E27FC236}">
                <a16:creationId xmlns:a16="http://schemas.microsoft.com/office/drawing/2014/main" id="{AFF5CFC4-5FFD-42E2-B1C7-39F421E30363}"/>
              </a:ext>
            </a:extLst>
          </p:cNvPr>
          <p:cNvCxnSpPr>
            <a:cxnSpLocks/>
          </p:cNvCxnSpPr>
          <p:nvPr/>
        </p:nvCxnSpPr>
        <p:spPr>
          <a:xfrm>
            <a:off x="8998343" y="2350303"/>
            <a:ext cx="5005" cy="6926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5" name="Straight Connector 374">
            <a:extLst>
              <a:ext uri="{FF2B5EF4-FFF2-40B4-BE49-F238E27FC236}">
                <a16:creationId xmlns:a16="http://schemas.microsoft.com/office/drawing/2014/main" id="{D4DF2C6D-42D7-40CB-8FDF-7D9AF5A8A86C}"/>
              </a:ext>
            </a:extLst>
          </p:cNvPr>
          <p:cNvCxnSpPr>
            <a:cxnSpLocks/>
          </p:cNvCxnSpPr>
          <p:nvPr/>
        </p:nvCxnSpPr>
        <p:spPr>
          <a:xfrm flipH="1">
            <a:off x="8442226" y="3208118"/>
            <a:ext cx="76" cy="4433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>
            <a:extLst>
              <a:ext uri="{FF2B5EF4-FFF2-40B4-BE49-F238E27FC236}">
                <a16:creationId xmlns:a16="http://schemas.microsoft.com/office/drawing/2014/main" id="{58B21F90-40BD-489E-B6FB-34106EB073EF}"/>
              </a:ext>
            </a:extLst>
          </p:cNvPr>
          <p:cNvCxnSpPr>
            <a:cxnSpLocks/>
          </p:cNvCxnSpPr>
          <p:nvPr/>
        </p:nvCxnSpPr>
        <p:spPr>
          <a:xfrm>
            <a:off x="8198163" y="3666557"/>
            <a:ext cx="46640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7" name="Straight Connector 376">
            <a:extLst>
              <a:ext uri="{FF2B5EF4-FFF2-40B4-BE49-F238E27FC236}">
                <a16:creationId xmlns:a16="http://schemas.microsoft.com/office/drawing/2014/main" id="{B23C6362-70DE-4C5E-B86E-7708657DAD76}"/>
              </a:ext>
            </a:extLst>
          </p:cNvPr>
          <p:cNvCxnSpPr>
            <a:cxnSpLocks/>
          </p:cNvCxnSpPr>
          <p:nvPr/>
        </p:nvCxnSpPr>
        <p:spPr>
          <a:xfrm>
            <a:off x="8298410" y="3724713"/>
            <a:ext cx="286371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>
            <a:extLst>
              <a:ext uri="{FF2B5EF4-FFF2-40B4-BE49-F238E27FC236}">
                <a16:creationId xmlns:a16="http://schemas.microsoft.com/office/drawing/2014/main" id="{A6F71720-86E9-440D-8EA6-D8E35FC2E1FF}"/>
              </a:ext>
            </a:extLst>
          </p:cNvPr>
          <p:cNvCxnSpPr>
            <a:cxnSpLocks/>
          </p:cNvCxnSpPr>
          <p:nvPr/>
        </p:nvCxnSpPr>
        <p:spPr>
          <a:xfrm>
            <a:off x="8390321" y="3781519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9" name="TextBox 378">
            <a:extLst>
              <a:ext uri="{FF2B5EF4-FFF2-40B4-BE49-F238E27FC236}">
                <a16:creationId xmlns:a16="http://schemas.microsoft.com/office/drawing/2014/main" id="{F351769F-E981-4B49-84DB-D64E3FAAFAC6}"/>
              </a:ext>
            </a:extLst>
          </p:cNvPr>
          <p:cNvSpPr txBox="1"/>
          <p:nvPr/>
        </p:nvSpPr>
        <p:spPr>
          <a:xfrm>
            <a:off x="8530424" y="1889989"/>
            <a:ext cx="31004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</a:t>
            </a:r>
            <a:endParaRPr lang="en-US" dirty="0"/>
          </a:p>
        </p:txBody>
      </p:sp>
      <p:grpSp>
        <p:nvGrpSpPr>
          <p:cNvPr id="380" name="Group 379">
            <a:extLst>
              <a:ext uri="{FF2B5EF4-FFF2-40B4-BE49-F238E27FC236}">
                <a16:creationId xmlns:a16="http://schemas.microsoft.com/office/drawing/2014/main" id="{1E4FA415-B074-4539-B8B3-AB4E7A913B49}"/>
              </a:ext>
            </a:extLst>
          </p:cNvPr>
          <p:cNvGrpSpPr/>
          <p:nvPr/>
        </p:nvGrpSpPr>
        <p:grpSpPr>
          <a:xfrm>
            <a:off x="7888323" y="2722097"/>
            <a:ext cx="593380" cy="218197"/>
            <a:chOff x="4676775" y="1682364"/>
            <a:chExt cx="1619250" cy="693028"/>
          </a:xfrm>
        </p:grpSpPr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01C92B50-2DC8-419F-880A-1144C53C08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2" name="Straight Connector 381">
              <a:extLst>
                <a:ext uri="{FF2B5EF4-FFF2-40B4-BE49-F238E27FC236}">
                  <a16:creationId xmlns:a16="http://schemas.microsoft.com/office/drawing/2014/main" id="{CA094434-91CF-44E9-BD89-9205955F4456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>
              <a:extLst>
                <a:ext uri="{FF2B5EF4-FFF2-40B4-BE49-F238E27FC236}">
                  <a16:creationId xmlns:a16="http://schemas.microsoft.com/office/drawing/2014/main" id="{762E6941-6ED4-4360-81F5-E7614823E3B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>
              <a:extLst>
                <a:ext uri="{FF2B5EF4-FFF2-40B4-BE49-F238E27FC236}">
                  <a16:creationId xmlns:a16="http://schemas.microsoft.com/office/drawing/2014/main" id="{B6BB6808-5A70-4B7E-9540-3D7E90B138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5" name="Straight Connector 384">
              <a:extLst>
                <a:ext uri="{FF2B5EF4-FFF2-40B4-BE49-F238E27FC236}">
                  <a16:creationId xmlns:a16="http://schemas.microsoft.com/office/drawing/2014/main" id="{E9469642-1F02-415A-82C3-CD32EDFB479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>
              <a:extLst>
                <a:ext uri="{FF2B5EF4-FFF2-40B4-BE49-F238E27FC236}">
                  <a16:creationId xmlns:a16="http://schemas.microsoft.com/office/drawing/2014/main" id="{528B6806-3CD1-42F1-94B0-348773435A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7" name="Straight Connector 386">
              <a:extLst>
                <a:ext uri="{FF2B5EF4-FFF2-40B4-BE49-F238E27FC236}">
                  <a16:creationId xmlns:a16="http://schemas.microsoft.com/office/drawing/2014/main" id="{160D6DFB-6183-43FB-9C69-F8111F93B0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8" name="Straight Connector 387">
              <a:extLst>
                <a:ext uri="{FF2B5EF4-FFF2-40B4-BE49-F238E27FC236}">
                  <a16:creationId xmlns:a16="http://schemas.microsoft.com/office/drawing/2014/main" id="{8B347DE5-8A41-4F23-B85A-B8BB8566D0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70E5EBFB-9A81-4AA4-A824-2C9473C356AC}"/>
              </a:ext>
            </a:extLst>
          </p:cNvPr>
          <p:cNvCxnSpPr>
            <a:cxnSpLocks/>
          </p:cNvCxnSpPr>
          <p:nvPr/>
        </p:nvCxnSpPr>
        <p:spPr>
          <a:xfrm>
            <a:off x="8951089" y="3030852"/>
            <a:ext cx="124340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2262DDB-1284-4735-99C1-9D6A9A08ACBE}"/>
              </a:ext>
            </a:extLst>
          </p:cNvPr>
          <p:cNvCxnSpPr/>
          <p:nvPr/>
        </p:nvCxnSpPr>
        <p:spPr>
          <a:xfrm flipV="1">
            <a:off x="8821965" y="3110256"/>
            <a:ext cx="270064" cy="1117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B6CD482C-51D5-49E6-91FD-D33622322332}"/>
                  </a:ext>
                </a:extLst>
              </p:cNvPr>
              <p:cNvSpPr txBox="1"/>
              <p:nvPr/>
            </p:nvSpPr>
            <p:spPr>
              <a:xfrm>
                <a:off x="8400322" y="4140481"/>
                <a:ext cx="69121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390" name="TextBox 389">
                <a:extLst>
                  <a:ext uri="{FF2B5EF4-FFF2-40B4-BE49-F238E27FC236}">
                    <a16:creationId xmlns:a16="http://schemas.microsoft.com/office/drawing/2014/main" id="{B6CD482C-51D5-49E6-91FD-D336223223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322" y="4140481"/>
                <a:ext cx="691215" cy="307777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/>
              <p:nvPr/>
            </p:nvSpPr>
            <p:spPr>
              <a:xfrm>
                <a:off x="7872001" y="4357690"/>
                <a:ext cx="12995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𝑎𝑚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91" name="TextBox 390">
                <a:extLst>
                  <a:ext uri="{FF2B5EF4-FFF2-40B4-BE49-F238E27FC236}">
                    <a16:creationId xmlns:a16="http://schemas.microsoft.com/office/drawing/2014/main" id="{F1CF9FB1-A496-4C82-8219-A1AB8BB33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001" y="4357690"/>
                <a:ext cx="1299587" cy="369332"/>
              </a:xfrm>
              <a:prstGeom prst="rect">
                <a:avLst/>
              </a:prstGeom>
              <a:blipFill>
                <a:blip r:embed="rId3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2" name="Straight Arrow Connector 391">
            <a:extLst>
              <a:ext uri="{FF2B5EF4-FFF2-40B4-BE49-F238E27FC236}">
                <a16:creationId xmlns:a16="http://schemas.microsoft.com/office/drawing/2014/main" id="{7F44C7CD-D4F6-45E7-A27E-AC51E7D3EA35}"/>
              </a:ext>
            </a:extLst>
          </p:cNvPr>
          <p:cNvCxnSpPr>
            <a:cxnSpLocks/>
          </p:cNvCxnSpPr>
          <p:nvPr/>
        </p:nvCxnSpPr>
        <p:spPr>
          <a:xfrm flipV="1">
            <a:off x="8846491" y="2891132"/>
            <a:ext cx="311527" cy="106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623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6936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Lecture Schedule and Course Materials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A3E826-B7B8-C623-2398-C71BD1295174}"/>
              </a:ext>
            </a:extLst>
          </p:cNvPr>
          <p:cNvSpPr txBox="1"/>
          <p:nvPr/>
        </p:nvSpPr>
        <p:spPr>
          <a:xfrm>
            <a:off x="234196" y="774481"/>
            <a:ext cx="88838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Lectures:	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Wednesday</a:t>
            </a: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11:05 - 12:30</a:t>
            </a:r>
            <a:br>
              <a:rPr lang="en-US" sz="2400" dirty="0"/>
            </a:br>
            <a:r>
              <a:rPr lang="en-US" sz="2400" dirty="0"/>
              <a:t>		</a:t>
            </a:r>
            <a:r>
              <a:rPr lang="en-US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Friday</a:t>
            </a: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Arial" panose="020B0604020202020204" pitchFamily="34" charset="0"/>
              </a:rPr>
              <a:t>11:05 - 12:30</a:t>
            </a:r>
            <a:endParaRPr lang="en-US" sz="2400" b="1" i="0" dirty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2400" b="1" i="0" dirty="0">
                <a:solidFill>
                  <a:srgbClr val="000000"/>
                </a:solidFill>
                <a:effectLst/>
                <a:latin typeface="+mj-lt"/>
              </a:rPr>
              <a:t>Tutorial:	</a:t>
            </a: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To be decided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AD270-3339-4F29-82A0-AD57D0995089}"/>
              </a:ext>
            </a:extLst>
          </p:cNvPr>
          <p:cNvSpPr txBox="1"/>
          <p:nvPr/>
        </p:nvSpPr>
        <p:spPr>
          <a:xfrm>
            <a:off x="357151" y="3195943"/>
            <a:ext cx="83529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https://www.ee.iitb.ac.in/sandip/teaching.html</a:t>
            </a:r>
          </a:p>
        </p:txBody>
      </p:sp>
    </p:spTree>
    <p:extLst>
      <p:ext uri="{BB962C8B-B14F-4D97-AF65-F5344CB8AC3E}">
        <p14:creationId xmlns:p14="http://schemas.microsoft.com/office/powerpoint/2010/main" val="35634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16001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Grading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A3E826-B7B8-C623-2398-C71BD1295174}"/>
              </a:ext>
            </a:extLst>
          </p:cNvPr>
          <p:cNvSpPr txBox="1"/>
          <p:nvPr/>
        </p:nvSpPr>
        <p:spPr>
          <a:xfrm>
            <a:off x="130065" y="782363"/>
            <a:ext cx="888386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*Four Quizzes: 10 % (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Surprises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*Every class Quizzes: 20 % (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SAFE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sz="3200" b="1" dirty="0">
              <a:solidFill>
                <a:srgbClr val="00CC00"/>
              </a:solidFill>
              <a:latin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*Mid-</a:t>
            </a:r>
            <a:r>
              <a:rPr lang="en-US" sz="3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sem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: 25 % </a:t>
            </a:r>
          </a:p>
          <a:p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*End-</a:t>
            </a:r>
            <a:r>
              <a:rPr lang="en-US" sz="3200" b="1" dirty="0" err="1">
                <a:solidFill>
                  <a:srgbClr val="222222"/>
                </a:solidFill>
                <a:latin typeface="Arial" panose="020B0604020202020204" pitchFamily="34" charset="0"/>
              </a:rPr>
              <a:t>sem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: 45 %</a:t>
            </a:r>
          </a:p>
          <a:p>
            <a:endParaRPr lang="en-US" sz="32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Project work: 10-100 % (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Project dependent</a:t>
            </a:r>
            <a:r>
              <a:rPr lang="en-US" sz="3200" b="1" dirty="0">
                <a:solidFill>
                  <a:srgbClr val="222222"/>
                </a:solidFill>
                <a:latin typeface="Arial" panose="020B0604020202020204" pitchFamily="34" charset="0"/>
              </a:rPr>
              <a:t>)</a:t>
            </a:r>
            <a:endParaRPr lang="en-US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US" sz="32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4326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Term and Condition (TC)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9A3E826-B7B8-C623-2398-C71BD1295174}"/>
              </a:ext>
            </a:extLst>
          </p:cNvPr>
          <p:cNvSpPr txBox="1"/>
          <p:nvPr/>
        </p:nvSpPr>
        <p:spPr>
          <a:xfrm>
            <a:off x="264330" y="3460831"/>
            <a:ext cx="874485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</a:rPr>
              <a:t>No Electronics are allowed in class</a:t>
            </a:r>
          </a:p>
          <a:p>
            <a:pPr algn="ctr"/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</a:rPr>
              <a:t>ONLY PEN-PAPER</a:t>
            </a:r>
          </a:p>
          <a:p>
            <a:pPr algn="ctr"/>
            <a:r>
              <a:rPr lang="en-US" sz="1600" b="1" dirty="0">
                <a:solidFill>
                  <a:srgbClr val="00B0F0"/>
                </a:solidFill>
                <a:latin typeface="Arial" panose="020B0604020202020204" pitchFamily="34" charset="0"/>
              </a:rPr>
              <a:t>(except during Quizzes)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23,358 No Electronic Devices Images, Stock Photos &amp; Vectors | Shutterstock">
            <a:extLst>
              <a:ext uri="{FF2B5EF4-FFF2-40B4-BE49-F238E27FC236}">
                <a16:creationId xmlns:a16="http://schemas.microsoft.com/office/drawing/2014/main" id="{05C11E31-8862-427A-AB08-44FC894796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" b="7732"/>
          <a:stretch/>
        </p:blipFill>
        <p:spPr bwMode="auto">
          <a:xfrm>
            <a:off x="985345" y="754149"/>
            <a:ext cx="7391626" cy="2460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027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19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References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3002D8-012C-8902-DB13-AE1E96A2D15B}"/>
              </a:ext>
            </a:extLst>
          </p:cNvPr>
          <p:cNvSpPr txBox="1"/>
          <p:nvPr/>
        </p:nvSpPr>
        <p:spPr>
          <a:xfrm>
            <a:off x="25935" y="726906"/>
            <a:ext cx="911806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Calibri-Bold"/>
              </a:rPr>
              <a:t>Foundations of Electrical Engineering by L. S.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alibri-Bold"/>
              </a:rPr>
              <a:t>Bobrow</a:t>
            </a:r>
            <a:br>
              <a:rPr lang="en-US" sz="2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en-US" sz="2800" b="1" i="0" dirty="0">
                <a:solidFill>
                  <a:srgbClr val="000000"/>
                </a:solidFill>
                <a:effectLst/>
                <a:latin typeface="Calibri-Bold"/>
              </a:rPr>
              <a:t>Electrical Engineering Fundamentals by Vincent Del Toro</a:t>
            </a:r>
          </a:p>
          <a:p>
            <a:endParaRPr lang="en-US" sz="2800" b="1" i="0" dirty="0">
              <a:solidFill>
                <a:srgbClr val="000000"/>
              </a:solidFill>
              <a:effectLst/>
              <a:latin typeface="Calibri-Bold"/>
            </a:endParaRPr>
          </a:p>
          <a:p>
            <a:br>
              <a:rPr lang="en-US" sz="2800" b="1" i="0" dirty="0">
                <a:solidFill>
                  <a:srgbClr val="000000"/>
                </a:solidFill>
                <a:effectLst/>
                <a:latin typeface="Calibri-Bold"/>
              </a:rPr>
            </a:br>
            <a:r>
              <a:rPr lang="en-US" sz="2000" b="1" i="0" dirty="0">
                <a:solidFill>
                  <a:srgbClr val="953735"/>
                </a:solidFill>
                <a:effectLst/>
                <a:latin typeface="Arial-BoldMT"/>
              </a:rPr>
              <a:t>Alternate reading for much of the material covered in this course can be found in numerous texts. Some recent ones are:</a:t>
            </a:r>
            <a:br>
              <a:rPr lang="en-US" sz="2000" b="1" i="0" dirty="0">
                <a:solidFill>
                  <a:srgbClr val="953735"/>
                </a:solidFill>
                <a:effectLst/>
                <a:latin typeface="Arial-BoldMT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• Foundations of Analog and Digital Electronic Circuits by A. Agarwal and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J.Lang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Principles and Applications of Electrical Engineering by G.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Rizzoni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• Solid State Electronic Devices, by B. G. Streetman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en-US" sz="2000" b="0" i="0" dirty="0">
                <a:solidFill>
                  <a:srgbClr val="000000"/>
                </a:solidFill>
                <a:effectLst/>
                <a:latin typeface="ArialMT"/>
              </a:rPr>
              <a:t>• 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Semiconductor device Fundamentals by R.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Pierret</a:t>
            </a:r>
            <a:b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</a:b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• Digital Microelectronics, by H.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Haznedar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887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753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Electronic System/Circuit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99CC105-AAF2-47E3-8D3D-19460AA36C86}"/>
              </a:ext>
            </a:extLst>
          </p:cNvPr>
          <p:cNvSpPr txBox="1"/>
          <p:nvPr/>
        </p:nvSpPr>
        <p:spPr>
          <a:xfrm rot="16200000">
            <a:off x="-870757" y="1572019"/>
            <a:ext cx="22204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Major functions</a:t>
            </a:r>
            <a:endParaRPr lang="en-IN" sz="2400" b="1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D6059446-66E0-4400-80CF-95929636F1A6}"/>
              </a:ext>
            </a:extLst>
          </p:cNvPr>
          <p:cNvSpPr/>
          <p:nvPr/>
        </p:nvSpPr>
        <p:spPr>
          <a:xfrm>
            <a:off x="714302" y="533412"/>
            <a:ext cx="2244935" cy="9582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Compute</a:t>
            </a:r>
            <a:endParaRPr lang="en-IN" sz="2800" dirty="0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78C033-79CE-4F3E-ADF7-CEF6DA49C147}"/>
              </a:ext>
            </a:extLst>
          </p:cNvPr>
          <p:cNvSpPr/>
          <p:nvPr/>
        </p:nvSpPr>
        <p:spPr>
          <a:xfrm>
            <a:off x="3319703" y="533412"/>
            <a:ext cx="2244935" cy="9582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Store</a:t>
            </a:r>
            <a:endParaRPr lang="en-IN" sz="2800" dirty="0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A73A1CBB-89E3-48EF-8F11-FD20DF90F366}"/>
              </a:ext>
            </a:extLst>
          </p:cNvPr>
          <p:cNvSpPr/>
          <p:nvPr/>
        </p:nvSpPr>
        <p:spPr>
          <a:xfrm>
            <a:off x="6103793" y="533412"/>
            <a:ext cx="2244935" cy="958204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Transmit</a:t>
            </a:r>
            <a:endParaRPr lang="en-IN" sz="2800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1C00CEB-D839-48F4-A9C0-8E335FE15BE2}"/>
              </a:ext>
            </a:extLst>
          </p:cNvPr>
          <p:cNvSpPr/>
          <p:nvPr/>
        </p:nvSpPr>
        <p:spPr>
          <a:xfrm>
            <a:off x="714301" y="1802851"/>
            <a:ext cx="2244935" cy="1139025"/>
          </a:xfrm>
          <a:prstGeom prst="roundRect">
            <a:avLst>
              <a:gd name="adj" fmla="val 31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CPU and GPU (i5, i7, i9, M1, RTX 40 etc.)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78E3E3-729E-4A5B-834D-075418AF916B}"/>
              </a:ext>
            </a:extLst>
          </p:cNvPr>
          <p:cNvSpPr/>
          <p:nvPr/>
        </p:nvSpPr>
        <p:spPr>
          <a:xfrm>
            <a:off x="3319703" y="1802851"/>
            <a:ext cx="2244935" cy="1139025"/>
          </a:xfrm>
          <a:prstGeom prst="roundRect">
            <a:avLst>
              <a:gd name="adj" fmla="val 31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HDD, Flash etc.</a:t>
            </a:r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536275D-0948-46CB-9228-377151B1F0D5}"/>
              </a:ext>
            </a:extLst>
          </p:cNvPr>
          <p:cNvSpPr/>
          <p:nvPr/>
        </p:nvSpPr>
        <p:spPr>
          <a:xfrm>
            <a:off x="6103793" y="1802851"/>
            <a:ext cx="2244935" cy="1139025"/>
          </a:xfrm>
          <a:prstGeom prst="roundRect">
            <a:avLst>
              <a:gd name="adj" fmla="val 3136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5G devices etc.</a:t>
            </a:r>
            <a:endParaRPr lang="en-IN" sz="2400" dirty="0">
              <a:solidFill>
                <a:schemeClr val="tx1"/>
              </a:solidFill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2EAB766-3847-463E-A13B-0C8FDC3C5E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5" y="3139469"/>
            <a:ext cx="1767386" cy="113223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838E5AC-8C5E-49B8-93F3-0937AFB506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9" y="4469294"/>
            <a:ext cx="1403597" cy="689736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A81B1D-A6B0-4836-AB0A-5A16375A46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047"/>
          <a:stretch/>
        </p:blipFill>
        <p:spPr>
          <a:xfrm>
            <a:off x="3265112" y="3426070"/>
            <a:ext cx="2154000" cy="11322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70D17CA-A10B-4410-9960-5BED01449F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743" y="3352916"/>
            <a:ext cx="1019034" cy="116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20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References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49CF7A-4C00-4AB3-8987-2DA46740F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02" y="630778"/>
            <a:ext cx="7095934" cy="448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5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21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2076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References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66B078-FCCD-42DD-ACA2-3908B89C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01600"/>
            <a:ext cx="9144000" cy="38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11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0626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 fontAlgn="base"/>
            <a:r>
              <a:rPr lang="en-US" sz="3600" dirty="0">
                <a:solidFill>
                  <a:srgbClr val="0000FF"/>
                </a:solidFill>
              </a:rPr>
              <a:t>EE204: Project Proposal (</a:t>
            </a:r>
            <a:r>
              <a:rPr lang="en-US" sz="3600" dirty="0">
                <a:solidFill>
                  <a:srgbClr val="0000FF"/>
                </a:solidFill>
                <a:highlight>
                  <a:srgbClr val="FFFF00"/>
                </a:highlight>
              </a:rPr>
              <a:t>100%</a:t>
            </a:r>
            <a:r>
              <a:rPr lang="en-US" sz="36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56E86FD-19D5-BD76-45E1-059933E75D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062686"/>
            <a:ext cx="8773510" cy="1062685"/>
          </a:xfrm>
        </p:spPr>
        <p:txBody>
          <a:bodyPr/>
          <a:lstStyle/>
          <a:p>
            <a:pPr algn="just"/>
            <a:r>
              <a:rPr lang="en-US" sz="16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    </a:t>
            </a:r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	Threshold measurement of NAND memory transistor</a:t>
            </a:r>
          </a:p>
          <a:p>
            <a:pPr algn="just"/>
            <a:endParaRPr lang="en-US" sz="1600" b="1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600" b="1" dirty="0">
                <a:solidFill>
                  <a:srgbClr val="222222"/>
                </a:solidFill>
                <a:latin typeface="Arial" panose="020B0604020202020204" pitchFamily="34" charset="0"/>
              </a:rPr>
              <a:t>	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Max vacancy: 2 groups (2 person/group)</a:t>
            </a:r>
          </a:p>
        </p:txBody>
      </p:sp>
    </p:spTree>
    <p:extLst>
      <p:ext uri="{BB962C8B-B14F-4D97-AF65-F5344CB8AC3E}">
        <p14:creationId xmlns:p14="http://schemas.microsoft.com/office/powerpoint/2010/main" val="22974762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/>
          </p:nvPr>
        </p:nvSpPr>
        <p:spPr>
          <a:xfrm>
            <a:off x="688367" y="47780"/>
            <a:ext cx="7250947" cy="5334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fontAlgn="base"/>
            <a:r>
              <a:rPr lang="en-US" sz="3600" dirty="0">
                <a:solidFill>
                  <a:srgbClr val="0000FF"/>
                </a:solidFill>
              </a:rPr>
              <a:t>Project Registration Link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D81618-6F95-4A20-B9A2-249475E82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0836" y="1582960"/>
            <a:ext cx="2547257" cy="533411"/>
          </a:xfrm>
        </p:spPr>
        <p:txBody>
          <a:bodyPr/>
          <a:lstStyle/>
          <a:p>
            <a:r>
              <a:rPr lang="en-US" sz="2000" b="1" dirty="0">
                <a:solidFill>
                  <a:srgbClr val="FF0000"/>
                </a:solidFill>
              </a:rPr>
              <a:t>Project Registration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C12E9A9-C552-4B7D-B980-AE794949DE4C}"/>
              </a:ext>
            </a:extLst>
          </p:cNvPr>
          <p:cNvSpPr txBox="1">
            <a:spLocks/>
          </p:cNvSpPr>
          <p:nvPr/>
        </p:nvSpPr>
        <p:spPr>
          <a:xfrm>
            <a:off x="495754" y="3510577"/>
            <a:ext cx="8802913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en-US" sz="3000" b="1" dirty="0">
                <a:solidFill>
                  <a:srgbClr val="FF0000"/>
                </a:solidFill>
              </a:rPr>
              <a:t>No credit if you are unable to complete the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4AA413-E4DC-4D3C-86F1-8CC395C50F93}"/>
              </a:ext>
            </a:extLst>
          </p:cNvPr>
          <p:cNvSpPr txBox="1"/>
          <p:nvPr/>
        </p:nvSpPr>
        <p:spPr>
          <a:xfrm>
            <a:off x="1940379" y="2457871"/>
            <a:ext cx="59136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/>
              <a:t>https://shorturl.at/FPJnl</a:t>
            </a:r>
          </a:p>
        </p:txBody>
      </p:sp>
      <p:sp>
        <p:nvSpPr>
          <p:cNvPr id="6" name="Google Shape;134;p25">
            <a:extLst>
              <a:ext uri="{FF2B5EF4-FFF2-40B4-BE49-F238E27FC236}">
                <a16:creationId xmlns:a16="http://schemas.microsoft.com/office/drawing/2014/main" id="{7A5731E4-2130-4572-9C94-24CC223D90B7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AEEBF15F-09F3-484D-BECD-65ACD4DA8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CFF2836D-86A3-4B43-A9F0-77168FB35263}"/>
              </a:ext>
            </a:extLst>
          </p:cNvPr>
          <p:cNvSpPr txBox="1">
            <a:spLocks/>
          </p:cNvSpPr>
          <p:nvPr/>
        </p:nvSpPr>
        <p:spPr>
          <a:xfrm>
            <a:off x="3000374" y="4509026"/>
            <a:ext cx="2853419" cy="53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tamaran Light"/>
              <a:buNone/>
              <a:defRPr sz="1200" b="0" i="0" u="none" strike="noStrike" cap="none">
                <a:solidFill>
                  <a:srgbClr val="000000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Catamaran Light"/>
              <a:buNone/>
              <a:defRPr sz="2800" b="0" i="0" u="none" strike="noStrike" cap="none">
                <a:solidFill>
                  <a:srgbClr val="434343"/>
                </a:solidFill>
                <a:latin typeface="Catamaran Light"/>
                <a:ea typeface="Catamaran Light"/>
                <a:cs typeface="Catamaran Light"/>
                <a:sym typeface="Catamaran Light"/>
              </a:defRPr>
            </a:lvl9pPr>
          </a:lstStyle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</a:rPr>
              <a:t>Deadline – 08/08/2025</a:t>
            </a:r>
          </a:p>
        </p:txBody>
      </p:sp>
    </p:spTree>
    <p:extLst>
      <p:ext uri="{BB962C8B-B14F-4D97-AF65-F5344CB8AC3E}">
        <p14:creationId xmlns:p14="http://schemas.microsoft.com/office/powerpoint/2010/main" val="808097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24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7058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What you need to buy? (deadline-08/08/2025)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BD7C45-FCA5-6236-9953-30ADA4667038}"/>
              </a:ext>
            </a:extLst>
          </p:cNvPr>
          <p:cNvSpPr txBox="1"/>
          <p:nvPr/>
        </p:nvSpPr>
        <p:spPr>
          <a:xfrm>
            <a:off x="0" y="526689"/>
            <a:ext cx="914399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i="0" dirty="0">
                <a:solidFill>
                  <a:srgbClr val="C00000"/>
                </a:solidFill>
                <a:effectLst/>
                <a:latin typeface="Calibri-Bold"/>
              </a:rPr>
              <a:t>Breadboard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Digital Multimeter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Single Standard Wires (Multi-color)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Resistance box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Capacitor box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20 different color LEDs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Two 9-volt batteries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C00000"/>
                </a:solidFill>
                <a:latin typeface="Calibri-Bold"/>
              </a:rPr>
              <a:t>Few single standard wires</a:t>
            </a:r>
          </a:p>
        </p:txBody>
      </p:sp>
    </p:spTree>
    <p:extLst>
      <p:ext uri="{BB962C8B-B14F-4D97-AF65-F5344CB8AC3E}">
        <p14:creationId xmlns:p14="http://schemas.microsoft.com/office/powerpoint/2010/main" val="65275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3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4448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History of the Transistor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>
            <a:extLst>
              <a:ext uri="{FF2B5EF4-FFF2-40B4-BE49-F238E27FC236}">
                <a16:creationId xmlns:a16="http://schemas.microsoft.com/office/drawing/2014/main" id="{07E934F5-421A-496D-9071-EB1C6E29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89" y="755786"/>
            <a:ext cx="8513032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2900" indent="-342900">
              <a:buFont typeface="Wingdings" pitchFamily="2" charset="2"/>
              <a:buChar char="§"/>
            </a:pPr>
            <a:r>
              <a:rPr lang="en-US" sz="1800" b="1" dirty="0"/>
              <a:t> The first transistor patent is a Field Effect device by Lilienfeld in 1925</a:t>
            </a:r>
          </a:p>
          <a:p>
            <a:endParaRPr lang="en-US" sz="11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1" dirty="0"/>
              <a:t>Shockley (Bell Labs) failed to get FET working, due to excessive surface states between the semiconductor and oxide; the issue was later identified by Bardeen (Bell Labs)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1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1" dirty="0"/>
              <a:t>Bardeen and Brattain (Bell Labs) learned from Shockley’s shortcomings and invented a Point Contact Transistor in 1947, which later gave rise to the Bipolar Junction Transistor (BJT) </a:t>
            </a:r>
          </a:p>
          <a:p>
            <a:pPr marL="342900" indent="-342900">
              <a:buFont typeface="Wingdings" pitchFamily="2" charset="2"/>
              <a:buChar char="§"/>
            </a:pPr>
            <a:endParaRPr lang="en-US" sz="11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1" dirty="0"/>
              <a:t>First demonstration of Metal Oxide Semiconductor (MOS) FET by Atalla and Kahng (Bell Labs) in 1960 </a:t>
            </a:r>
          </a:p>
          <a:p>
            <a:endParaRPr lang="en-US" sz="1100" b="1" dirty="0"/>
          </a:p>
          <a:p>
            <a:pPr marL="342900" indent="-342900">
              <a:buFont typeface="Wingdings" pitchFamily="2" charset="2"/>
              <a:buChar char="§"/>
            </a:pPr>
            <a:r>
              <a:rPr lang="en-US" sz="1800" b="1" dirty="0"/>
              <a:t>MOSFETs are &gt;99% of all “transistors” made as of today</a:t>
            </a:r>
          </a:p>
        </p:txBody>
      </p:sp>
    </p:spTree>
    <p:extLst>
      <p:ext uri="{BB962C8B-B14F-4D97-AF65-F5344CB8AC3E}">
        <p14:creationId xmlns:p14="http://schemas.microsoft.com/office/powerpoint/2010/main" val="1603770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4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p-n Semiconductor (Diode)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Diode Characteristics - Planet Analog">
            <a:extLst>
              <a:ext uri="{FF2B5EF4-FFF2-40B4-BE49-F238E27FC236}">
                <a16:creationId xmlns:a16="http://schemas.microsoft.com/office/drawing/2014/main" id="{E4A0F2BD-3151-5705-0E5A-1A98069CF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22" y="664280"/>
            <a:ext cx="7143156" cy="408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406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5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Other type of diodes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3170D2-1854-2519-F2E3-CE2720A4DF68}"/>
              </a:ext>
            </a:extLst>
          </p:cNvPr>
          <p:cNvSpPr txBox="1"/>
          <p:nvPr/>
        </p:nvSpPr>
        <p:spPr>
          <a:xfrm>
            <a:off x="3817819" y="601985"/>
            <a:ext cx="34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Solar cell diode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  <p:pic>
        <p:nvPicPr>
          <p:cNvPr id="2050" name="Picture 2" descr="Photodiode Pinout, Features, Uses &amp; Datasheet">
            <a:extLst>
              <a:ext uri="{FF2B5EF4-FFF2-40B4-BE49-F238E27FC236}">
                <a16:creationId xmlns:a16="http://schemas.microsoft.com/office/drawing/2014/main" id="{016C94BF-9F74-4968-9B3B-A2405CDC0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15" y="1047812"/>
            <a:ext cx="28479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Photovoltaic Cells Generate Electricity">
            <a:extLst>
              <a:ext uri="{FF2B5EF4-FFF2-40B4-BE49-F238E27FC236}">
                <a16:creationId xmlns:a16="http://schemas.microsoft.com/office/drawing/2014/main" id="{38817D68-A018-5BC3-092E-2A2344137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09"/>
          <a:stretch/>
        </p:blipFill>
        <p:spPr bwMode="auto">
          <a:xfrm>
            <a:off x="3556157" y="1593444"/>
            <a:ext cx="5453030" cy="3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7F653-9299-BA8B-E2C5-EB3F6D728137}"/>
              </a:ext>
            </a:extLst>
          </p:cNvPr>
          <p:cNvSpPr txBox="1"/>
          <p:nvPr/>
        </p:nvSpPr>
        <p:spPr>
          <a:xfrm>
            <a:off x="111515" y="601986"/>
            <a:ext cx="3476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Photo diode</a:t>
            </a:r>
            <a:endParaRPr lang="en-US" sz="2400" b="1" dirty="0">
              <a:solidFill>
                <a:srgbClr val="FF0000"/>
              </a:solidFill>
              <a:latin typeface="Livvic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26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6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10192"/>
            <a:ext cx="7546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Semiconductor (Transistor)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5">
            <a:extLst>
              <a:ext uri="{FF2B5EF4-FFF2-40B4-BE49-F238E27FC236}">
                <a16:creationId xmlns:a16="http://schemas.microsoft.com/office/drawing/2014/main" id="{16A8779F-2F85-170B-40A7-B3DF01445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640" y="387755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098" name="Picture 2" descr="What is the Difference Between PNP and NPN? - ShopTransmitter">
            <a:extLst>
              <a:ext uri="{FF2B5EF4-FFF2-40B4-BE49-F238E27FC236}">
                <a16:creationId xmlns:a16="http://schemas.microsoft.com/office/drawing/2014/main" id="{4CBE3093-EA7E-3599-667D-DABA49D3D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59" y="774860"/>
            <a:ext cx="6127969" cy="432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31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7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Livvic" panose="020B0604020202020204" charset="0"/>
              </a:rPr>
              <a:t>Transistor characteristics PNP</a:t>
            </a:r>
            <a:endParaRPr lang="en-US" sz="2800" b="1" dirty="0">
              <a:solidFill>
                <a:srgbClr val="0000FF"/>
              </a:solidFill>
              <a:latin typeface="Livvic" panose="020B0604020202020204" charset="0"/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739E523-AA68-E71C-7CE4-B64AE1444EB2}"/>
              </a:ext>
            </a:extLst>
          </p:cNvPr>
          <p:cNvCxnSpPr>
            <a:cxnSpLocks/>
          </p:cNvCxnSpPr>
          <p:nvPr/>
        </p:nvCxnSpPr>
        <p:spPr>
          <a:xfrm>
            <a:off x="4860768" y="158476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0FC0BED-B010-C158-2B6A-2CBCFB5929FE}"/>
              </a:ext>
            </a:extLst>
          </p:cNvPr>
          <p:cNvGrpSpPr/>
          <p:nvPr/>
        </p:nvGrpSpPr>
        <p:grpSpPr>
          <a:xfrm>
            <a:off x="2794001" y="2184332"/>
            <a:ext cx="2340056" cy="1463596"/>
            <a:chOff x="3175999" y="3377936"/>
            <a:chExt cx="2340056" cy="1463596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274EA54-185E-38C0-2594-DF30724B9744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4FFE541-E8D6-566E-A6AF-8DA094A27E91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CC9EF19-8B51-EF4C-CDB5-F2DB100B98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80E856B-2B67-5B7E-171E-DEEC4F78398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F06C3E2F-9338-7AE8-5BB9-D68EDFE966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02488" y="4001064"/>
              <a:ext cx="66182" cy="1488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A0DE76F2-AFCC-1BA0-60D2-EDBA22CE2988}"/>
                </a:ext>
              </a:extLst>
            </p:cNvPr>
            <p:cNvCxnSpPr>
              <a:cxnSpLocks/>
            </p:cNvCxnSpPr>
            <p:nvPr/>
          </p:nvCxnSpPr>
          <p:spPr>
            <a:xfrm>
              <a:off x="4901127" y="3976899"/>
              <a:ext cx="167875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C9F3DA0-5855-FF7D-ABED-50B1ABE63CD0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3D5D664-E311-106E-0CF5-A5D3E61C8DA5}"/>
                </a:ext>
              </a:extLst>
            </p:cNvPr>
            <p:cNvCxnSpPr>
              <a:cxnSpLocks/>
            </p:cNvCxnSpPr>
            <p:nvPr/>
          </p:nvCxnSpPr>
          <p:spPr>
            <a:xfrm>
              <a:off x="3175999" y="3854342"/>
              <a:ext cx="167784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E29ACBD-57A8-63FA-9B5E-69703E6C2985}"/>
              </a:ext>
            </a:extLst>
          </p:cNvPr>
          <p:cNvCxnSpPr>
            <a:cxnSpLocks/>
          </p:cNvCxnSpPr>
          <p:nvPr/>
        </p:nvCxnSpPr>
        <p:spPr>
          <a:xfrm>
            <a:off x="4483567" y="3655044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C6F293A-91C1-EDF4-2078-EA1935DADF61}"/>
              </a:ext>
            </a:extLst>
          </p:cNvPr>
          <p:cNvCxnSpPr>
            <a:cxnSpLocks/>
          </p:cNvCxnSpPr>
          <p:nvPr/>
        </p:nvCxnSpPr>
        <p:spPr>
          <a:xfrm>
            <a:off x="4659616" y="3768029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B395352-4E5E-E8A2-7518-967E6746D04F}"/>
              </a:ext>
            </a:extLst>
          </p:cNvPr>
          <p:cNvCxnSpPr>
            <a:cxnSpLocks/>
          </p:cNvCxnSpPr>
          <p:nvPr/>
        </p:nvCxnSpPr>
        <p:spPr>
          <a:xfrm>
            <a:off x="4796250" y="3865248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E8E7482-1850-32E4-088C-B3782A2BCA04}"/>
              </a:ext>
            </a:extLst>
          </p:cNvPr>
          <p:cNvCxnSpPr>
            <a:cxnSpLocks/>
          </p:cNvCxnSpPr>
          <p:nvPr/>
        </p:nvCxnSpPr>
        <p:spPr>
          <a:xfrm>
            <a:off x="1835326" y="2660738"/>
            <a:ext cx="471472" cy="0"/>
          </a:xfrm>
          <a:prstGeom prst="line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11ED1072-E117-9ABB-B4C3-11B2C875267D}"/>
              </a:ext>
            </a:extLst>
          </p:cNvPr>
          <p:cNvCxnSpPr>
            <a:cxnSpLocks/>
          </p:cNvCxnSpPr>
          <p:nvPr/>
        </p:nvCxnSpPr>
        <p:spPr>
          <a:xfrm flipV="1">
            <a:off x="3282006" y="3406828"/>
            <a:ext cx="1587623" cy="117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EB88E09-88F8-2710-2011-D5C0D492921D}"/>
              </a:ext>
            </a:extLst>
          </p:cNvPr>
          <p:cNvCxnSpPr>
            <a:cxnSpLocks/>
          </p:cNvCxnSpPr>
          <p:nvPr/>
        </p:nvCxnSpPr>
        <p:spPr>
          <a:xfrm>
            <a:off x="4838023" y="1575676"/>
            <a:ext cx="1765978" cy="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AD9DBC6-CCE4-56FD-ABD7-C5690D186729}"/>
              </a:ext>
            </a:extLst>
          </p:cNvPr>
          <p:cNvGrpSpPr/>
          <p:nvPr/>
        </p:nvGrpSpPr>
        <p:grpSpPr>
          <a:xfrm rot="5400000">
            <a:off x="7323974" y="2758156"/>
            <a:ext cx="988305" cy="297260"/>
            <a:chOff x="5068614" y="1682364"/>
            <a:chExt cx="1227411" cy="693028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E8A9F54-2B49-39D6-5ED8-D4E2F829378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463D3797-7C7A-C331-FDD6-A3328621D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337D5FF-61DD-7498-AEC3-759EA5038D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E53E810F-05E1-6F96-DF5A-06D1EB5A62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3926AA07-4B47-7760-0EE4-2CA1711F4F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82A109F-5260-1FD3-2C1C-A7AF3FBC80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CAFC69A-C55E-0989-6AB4-B248A22102A3}"/>
              </a:ext>
            </a:extLst>
          </p:cNvPr>
          <p:cNvCxnSpPr>
            <a:cxnSpLocks/>
          </p:cNvCxnSpPr>
          <p:nvPr/>
        </p:nvCxnSpPr>
        <p:spPr>
          <a:xfrm>
            <a:off x="8240520" y="2511292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F855069-20F7-4DB3-D91E-A3E3A7662038}"/>
              </a:ext>
            </a:extLst>
          </p:cNvPr>
          <p:cNvCxnSpPr>
            <a:cxnSpLocks/>
          </p:cNvCxnSpPr>
          <p:nvPr/>
        </p:nvCxnSpPr>
        <p:spPr>
          <a:xfrm>
            <a:off x="8325701" y="2407906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79BEE69F-CA77-7829-C7CD-C44ADF326243}"/>
              </a:ext>
            </a:extLst>
          </p:cNvPr>
          <p:cNvCxnSpPr>
            <a:cxnSpLocks/>
          </p:cNvCxnSpPr>
          <p:nvPr/>
        </p:nvCxnSpPr>
        <p:spPr>
          <a:xfrm>
            <a:off x="8476256" y="2515038"/>
            <a:ext cx="0" cy="88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EB53DB0-7DD9-9598-2D00-487AC776E235}"/>
              </a:ext>
            </a:extLst>
          </p:cNvPr>
          <p:cNvCxnSpPr>
            <a:cxnSpLocks/>
          </p:cNvCxnSpPr>
          <p:nvPr/>
        </p:nvCxnSpPr>
        <p:spPr>
          <a:xfrm flipV="1">
            <a:off x="4884914" y="3403883"/>
            <a:ext cx="2912887" cy="29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CC57844E-0349-2804-A111-567198D12905}"/>
              </a:ext>
            </a:extLst>
          </p:cNvPr>
          <p:cNvSpPr/>
          <p:nvPr/>
        </p:nvSpPr>
        <p:spPr>
          <a:xfrm>
            <a:off x="5826853" y="2310155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321ADB13-E024-6F3F-9AA9-A6DA75F97813}"/>
              </a:ext>
            </a:extLst>
          </p:cNvPr>
          <p:cNvCxnSpPr>
            <a:cxnSpLocks/>
          </p:cNvCxnSpPr>
          <p:nvPr/>
        </p:nvCxnSpPr>
        <p:spPr>
          <a:xfrm>
            <a:off x="6085406" y="2763467"/>
            <a:ext cx="0" cy="6374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4686B22-F37A-47E1-1567-0F5A474EF363}"/>
              </a:ext>
            </a:extLst>
          </p:cNvPr>
          <p:cNvCxnSpPr>
            <a:cxnSpLocks/>
          </p:cNvCxnSpPr>
          <p:nvPr/>
        </p:nvCxnSpPr>
        <p:spPr>
          <a:xfrm>
            <a:off x="6059404" y="1575676"/>
            <a:ext cx="0" cy="734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8FF805C8-2C76-822F-D213-B707AE7CCDE8}"/>
              </a:ext>
            </a:extLst>
          </p:cNvPr>
          <p:cNvSpPr/>
          <p:nvPr/>
        </p:nvSpPr>
        <p:spPr>
          <a:xfrm>
            <a:off x="6601872" y="1358112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C3B38F4-CCFE-6170-4532-407A5E41732E}"/>
              </a:ext>
            </a:extLst>
          </p:cNvPr>
          <p:cNvGrpSpPr/>
          <p:nvPr/>
        </p:nvGrpSpPr>
        <p:grpSpPr>
          <a:xfrm rot="5400000">
            <a:off x="7482486" y="1912380"/>
            <a:ext cx="702947" cy="295310"/>
            <a:chOff x="4974021" y="1686910"/>
            <a:chExt cx="873015" cy="68848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22F55B-8BDA-3A40-B40B-9724C89CA1A8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AC4FA8A0-A336-C33E-0B18-F65CEB56CA8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1696296-97AD-167B-45CD-037A13C725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FA77D39-808B-2562-BCE1-0256DD80F6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1328E5-2B81-252E-E38F-A8B2A47E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170FE1B-1189-6E0D-E2ED-2DF2F0CAD2C0}"/>
              </a:ext>
            </a:extLst>
          </p:cNvPr>
          <p:cNvCxnSpPr>
            <a:cxnSpLocks/>
          </p:cNvCxnSpPr>
          <p:nvPr/>
        </p:nvCxnSpPr>
        <p:spPr>
          <a:xfrm>
            <a:off x="7797801" y="1584470"/>
            <a:ext cx="0" cy="138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8D730B9-F831-74B2-F011-58B6B42E4A0E}"/>
              </a:ext>
            </a:extLst>
          </p:cNvPr>
          <p:cNvCxnSpPr>
            <a:cxnSpLocks/>
          </p:cNvCxnSpPr>
          <p:nvPr/>
        </p:nvCxnSpPr>
        <p:spPr>
          <a:xfrm>
            <a:off x="7786399" y="1584470"/>
            <a:ext cx="689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1ACF6BA-73C7-C6DC-3ABB-27C26F501617}"/>
              </a:ext>
            </a:extLst>
          </p:cNvPr>
          <p:cNvCxnSpPr>
            <a:cxnSpLocks/>
          </p:cNvCxnSpPr>
          <p:nvPr/>
        </p:nvCxnSpPr>
        <p:spPr>
          <a:xfrm>
            <a:off x="8476256" y="1594122"/>
            <a:ext cx="0" cy="817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76C2C16-3FF2-6CE3-3D59-7E65FF0B0471}"/>
              </a:ext>
            </a:extLst>
          </p:cNvPr>
          <p:cNvCxnSpPr>
            <a:cxnSpLocks/>
          </p:cNvCxnSpPr>
          <p:nvPr/>
        </p:nvCxnSpPr>
        <p:spPr>
          <a:xfrm>
            <a:off x="7781308" y="3400938"/>
            <a:ext cx="689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0907EED0-194C-2030-473E-EEAF8B546D46}"/>
              </a:ext>
            </a:extLst>
          </p:cNvPr>
          <p:cNvCxnSpPr>
            <a:cxnSpLocks/>
          </p:cNvCxnSpPr>
          <p:nvPr/>
        </p:nvCxnSpPr>
        <p:spPr>
          <a:xfrm>
            <a:off x="7071231" y="1594122"/>
            <a:ext cx="3455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30AF4837-8614-D017-4D99-04E1CE01D5DB}"/>
              </a:ext>
            </a:extLst>
          </p:cNvPr>
          <p:cNvCxnSpPr>
            <a:cxnSpLocks/>
          </p:cNvCxnSpPr>
          <p:nvPr/>
        </p:nvCxnSpPr>
        <p:spPr>
          <a:xfrm>
            <a:off x="7430283" y="1575676"/>
            <a:ext cx="0" cy="7344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98ACDC69-780C-6A28-9E79-440879884225}"/>
              </a:ext>
            </a:extLst>
          </p:cNvPr>
          <p:cNvCxnSpPr>
            <a:cxnSpLocks/>
          </p:cNvCxnSpPr>
          <p:nvPr/>
        </p:nvCxnSpPr>
        <p:spPr>
          <a:xfrm>
            <a:off x="7443417" y="2310155"/>
            <a:ext cx="22607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9565469-E6A9-3017-CE60-C1B0773C609A}"/>
              </a:ext>
            </a:extLst>
          </p:cNvPr>
          <p:cNvGrpSpPr/>
          <p:nvPr/>
        </p:nvGrpSpPr>
        <p:grpSpPr>
          <a:xfrm>
            <a:off x="1450313" y="1735061"/>
            <a:ext cx="312118" cy="1665874"/>
            <a:chOff x="1709244" y="1728422"/>
            <a:chExt cx="312118" cy="166587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F1F2DB7-EB3F-3E2E-9E6F-8DD52223A888}"/>
                </a:ext>
              </a:extLst>
            </p:cNvPr>
            <p:cNvGrpSpPr/>
            <p:nvPr/>
          </p:nvGrpSpPr>
          <p:grpSpPr>
            <a:xfrm rot="5400000">
              <a:off x="1439017" y="2826810"/>
              <a:ext cx="837713" cy="297260"/>
              <a:chOff x="5068614" y="1682364"/>
              <a:chExt cx="1040386" cy="693028"/>
            </a:xfrm>
          </p:grpSpPr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C02EBB0-A6F1-4FE3-EB70-FA607EC76D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9980A58F-1545-CCD2-29BF-ACEEB26444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EA19240F-9639-37CB-C245-F80071B662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F09F9B0C-C315-23F0-47CC-D4FA51238D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933DB502-DE63-19A4-BCA0-B2DF4FD009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47036" y="1682364"/>
                <a:ext cx="147364" cy="432351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564901A7-8D9F-7D11-3CEE-444A830F86F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051699" y="2047395"/>
                <a:ext cx="0" cy="11460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28E365D2-EBA1-CDAC-676F-AA3DFAAB966E}"/>
                </a:ext>
              </a:extLst>
            </p:cNvPr>
            <p:cNvGrpSpPr/>
            <p:nvPr/>
          </p:nvGrpSpPr>
          <p:grpSpPr>
            <a:xfrm rot="5400000">
              <a:off x="1522233" y="2056332"/>
              <a:ext cx="702947" cy="295310"/>
              <a:chOff x="4974021" y="1686910"/>
              <a:chExt cx="873015" cy="688482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77B1E098-E287-B7D1-540B-7413EB472368}"/>
                  </a:ext>
                </a:extLst>
              </p:cNvPr>
              <p:cNvCxnSpPr/>
              <p:nvPr/>
            </p:nvCxnSpPr>
            <p:spPr>
              <a:xfrm flipV="1">
                <a:off x="4974021" y="1686910"/>
                <a:ext cx="94593" cy="41778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A06B967A-70D8-FD7E-0ED7-97A995BE1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068614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>
                <a:extLst>
                  <a:ext uri="{FF2B5EF4-FFF2-40B4-BE49-F238E27FC236}">
                    <a16:creationId xmlns:a16="http://schemas.microsoft.com/office/drawing/2014/main" id="{53507A0C-A8D5-4398-2497-443D1E10E43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311775" y="1686910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58BEFE65-CFC0-492D-6FA6-F4F14D48F38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57825" y="1686910"/>
                <a:ext cx="243161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667CC898-4169-8911-501A-617EB30F06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00986" y="1696927"/>
                <a:ext cx="146050" cy="678465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569D650F-0375-F2EF-431A-AF35A643395F}"/>
                </a:ext>
              </a:extLst>
            </p:cNvPr>
            <p:cNvCxnSpPr>
              <a:cxnSpLocks/>
            </p:cNvCxnSpPr>
            <p:nvPr/>
          </p:nvCxnSpPr>
          <p:spPr>
            <a:xfrm>
              <a:off x="1837548" y="1728422"/>
              <a:ext cx="0" cy="1387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Oval 138">
            <a:extLst>
              <a:ext uri="{FF2B5EF4-FFF2-40B4-BE49-F238E27FC236}">
                <a16:creationId xmlns:a16="http://schemas.microsoft.com/office/drawing/2014/main" id="{AC85A78A-020C-10D1-1A05-7566B30CA569}"/>
              </a:ext>
            </a:extLst>
          </p:cNvPr>
          <p:cNvSpPr/>
          <p:nvPr/>
        </p:nvSpPr>
        <p:spPr>
          <a:xfrm>
            <a:off x="3253960" y="2793815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7B49B4E7-759F-C0FF-8F60-15F7F2B0FE0C}"/>
              </a:ext>
            </a:extLst>
          </p:cNvPr>
          <p:cNvCxnSpPr>
            <a:cxnSpLocks/>
          </p:cNvCxnSpPr>
          <p:nvPr/>
        </p:nvCxnSpPr>
        <p:spPr>
          <a:xfrm>
            <a:off x="3486511" y="3247127"/>
            <a:ext cx="0" cy="1714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BF5BE401-5F22-3154-724F-BB0C7C35F812}"/>
              </a:ext>
            </a:extLst>
          </p:cNvPr>
          <p:cNvCxnSpPr>
            <a:cxnSpLocks/>
          </p:cNvCxnSpPr>
          <p:nvPr/>
        </p:nvCxnSpPr>
        <p:spPr>
          <a:xfrm>
            <a:off x="3486511" y="2660738"/>
            <a:ext cx="0" cy="133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Oval 145">
            <a:extLst>
              <a:ext uri="{FF2B5EF4-FFF2-40B4-BE49-F238E27FC236}">
                <a16:creationId xmlns:a16="http://schemas.microsoft.com/office/drawing/2014/main" id="{D06F930E-B672-486E-A154-4596F34330FF}"/>
              </a:ext>
            </a:extLst>
          </p:cNvPr>
          <p:cNvSpPr/>
          <p:nvPr/>
        </p:nvSpPr>
        <p:spPr>
          <a:xfrm>
            <a:off x="2306798" y="2450221"/>
            <a:ext cx="469359" cy="4533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AB6A6A6-9A38-8880-0A9F-A77137628C9A}"/>
              </a:ext>
            </a:extLst>
          </p:cNvPr>
          <p:cNvCxnSpPr>
            <a:cxnSpLocks/>
          </p:cNvCxnSpPr>
          <p:nvPr/>
        </p:nvCxnSpPr>
        <p:spPr>
          <a:xfrm>
            <a:off x="1568629" y="3409536"/>
            <a:ext cx="1736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B178D7E0-EA6C-96F6-DF91-FE2C3037E3F8}"/>
              </a:ext>
            </a:extLst>
          </p:cNvPr>
          <p:cNvCxnSpPr>
            <a:cxnSpLocks/>
          </p:cNvCxnSpPr>
          <p:nvPr/>
        </p:nvCxnSpPr>
        <p:spPr>
          <a:xfrm>
            <a:off x="729680" y="2528963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172652A2-842F-E037-56AB-62973AE6590A}"/>
              </a:ext>
            </a:extLst>
          </p:cNvPr>
          <p:cNvCxnSpPr>
            <a:cxnSpLocks/>
          </p:cNvCxnSpPr>
          <p:nvPr/>
        </p:nvCxnSpPr>
        <p:spPr>
          <a:xfrm>
            <a:off x="819952" y="2437772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F1538960-8772-241E-D19B-CEB3E33F5CEE}"/>
              </a:ext>
            </a:extLst>
          </p:cNvPr>
          <p:cNvCxnSpPr>
            <a:cxnSpLocks/>
          </p:cNvCxnSpPr>
          <p:nvPr/>
        </p:nvCxnSpPr>
        <p:spPr>
          <a:xfrm>
            <a:off x="965416" y="2532709"/>
            <a:ext cx="0" cy="8859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9D90AF37-D99F-BEAD-71BA-7E8B234D3A41}"/>
              </a:ext>
            </a:extLst>
          </p:cNvPr>
          <p:cNvCxnSpPr>
            <a:cxnSpLocks/>
          </p:cNvCxnSpPr>
          <p:nvPr/>
        </p:nvCxnSpPr>
        <p:spPr>
          <a:xfrm>
            <a:off x="1578617" y="1639190"/>
            <a:ext cx="0" cy="1387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60F0C99-3E37-EF03-0333-D9E82FFADF6F}"/>
              </a:ext>
            </a:extLst>
          </p:cNvPr>
          <p:cNvCxnSpPr>
            <a:cxnSpLocks/>
          </p:cNvCxnSpPr>
          <p:nvPr/>
        </p:nvCxnSpPr>
        <p:spPr>
          <a:xfrm>
            <a:off x="971572" y="1622201"/>
            <a:ext cx="6070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895A106-7FE0-5306-8FE4-74AC59287BDE}"/>
              </a:ext>
            </a:extLst>
          </p:cNvPr>
          <p:cNvCxnSpPr>
            <a:cxnSpLocks/>
          </p:cNvCxnSpPr>
          <p:nvPr/>
        </p:nvCxnSpPr>
        <p:spPr>
          <a:xfrm>
            <a:off x="965416" y="1611793"/>
            <a:ext cx="0" cy="817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631C07BE-A2A7-3428-BEDD-51AED803B43E}"/>
              </a:ext>
            </a:extLst>
          </p:cNvPr>
          <p:cNvCxnSpPr>
            <a:cxnSpLocks/>
          </p:cNvCxnSpPr>
          <p:nvPr/>
        </p:nvCxnSpPr>
        <p:spPr>
          <a:xfrm>
            <a:off x="975880" y="3409403"/>
            <a:ext cx="6898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8F457BD0-F4E0-A339-AAEC-6F41C55D993B}"/>
              </a:ext>
            </a:extLst>
          </p:cNvPr>
          <p:cNvCxnSpPr>
            <a:cxnSpLocks/>
          </p:cNvCxnSpPr>
          <p:nvPr/>
        </p:nvCxnSpPr>
        <p:spPr>
          <a:xfrm flipV="1">
            <a:off x="2399407" y="2515743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068181AB-65EC-91A7-9087-6BB609C217FF}"/>
              </a:ext>
            </a:extLst>
          </p:cNvPr>
          <p:cNvCxnSpPr/>
          <p:nvPr/>
        </p:nvCxnSpPr>
        <p:spPr>
          <a:xfrm flipV="1">
            <a:off x="3325200" y="2878026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6D8FEEC0-B161-2828-1222-C67DD5233FFB}"/>
              </a:ext>
            </a:extLst>
          </p:cNvPr>
          <p:cNvCxnSpPr/>
          <p:nvPr/>
        </p:nvCxnSpPr>
        <p:spPr>
          <a:xfrm flipV="1">
            <a:off x="5913159" y="2386347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6E11AE2-D91B-21A5-15B0-609C2AEA7AC0}"/>
              </a:ext>
            </a:extLst>
          </p:cNvPr>
          <p:cNvCxnSpPr/>
          <p:nvPr/>
        </p:nvCxnSpPr>
        <p:spPr>
          <a:xfrm flipV="1">
            <a:off x="6703714" y="1424200"/>
            <a:ext cx="331887" cy="3205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54C7178-ECC0-C134-A2BB-7C80EE435BA1}"/>
                  </a:ext>
                </a:extLst>
              </p:cNvPr>
              <p:cNvSpPr txBox="1"/>
              <p:nvPr/>
            </p:nvSpPr>
            <p:spPr>
              <a:xfrm>
                <a:off x="337346" y="2298395"/>
                <a:ext cx="4088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F54C7178-ECC0-C134-A2BB-7C80EE435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6" y="2298395"/>
                <a:ext cx="408893" cy="369332"/>
              </a:xfrm>
              <a:prstGeom prst="rect">
                <a:avLst/>
              </a:prstGeom>
              <a:blipFill>
                <a:blip r:embed="rId4"/>
                <a:stretch>
                  <a:fillRect l="-14925" r="-4478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A4CC4AF-53BE-A863-FED2-17D0B77A6D84}"/>
                  </a:ext>
                </a:extLst>
              </p:cNvPr>
              <p:cNvSpPr txBox="1"/>
              <p:nvPr/>
            </p:nvSpPr>
            <p:spPr>
              <a:xfrm>
                <a:off x="1735059" y="2797410"/>
                <a:ext cx="4107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2A4CC4AF-53BE-A863-FED2-17D0B77A6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059" y="2797410"/>
                <a:ext cx="410753" cy="369332"/>
              </a:xfrm>
              <a:prstGeom prst="rect">
                <a:avLst/>
              </a:prstGeom>
              <a:blipFill>
                <a:blip r:embed="rId5"/>
                <a:stretch>
                  <a:fillRect l="-16418" r="-4478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90E4839-A924-CC8D-47A6-B0C77243B44E}"/>
                  </a:ext>
                </a:extLst>
              </p:cNvPr>
              <p:cNvSpPr txBox="1"/>
              <p:nvPr/>
            </p:nvSpPr>
            <p:spPr>
              <a:xfrm>
                <a:off x="2401156" y="2036388"/>
                <a:ext cx="41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E90E4839-A924-CC8D-47A6-B0C77243B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156" y="2036388"/>
                <a:ext cx="416011" cy="369332"/>
              </a:xfrm>
              <a:prstGeom prst="rect">
                <a:avLst/>
              </a:prstGeom>
              <a:blipFill>
                <a:blip r:embed="rId6"/>
                <a:stretch>
                  <a:fillRect l="-16176" r="-4412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817FA35-A8D5-C098-AE73-B684B5455514}"/>
                  </a:ext>
                </a:extLst>
              </p:cNvPr>
              <p:cNvSpPr txBox="1"/>
              <p:nvPr/>
            </p:nvSpPr>
            <p:spPr>
              <a:xfrm>
                <a:off x="2940181" y="2956292"/>
                <a:ext cx="37196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D817FA35-A8D5-C098-AE73-B684B54555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0181" y="2956292"/>
                <a:ext cx="371961" cy="369332"/>
              </a:xfrm>
              <a:prstGeom prst="rect">
                <a:avLst/>
              </a:prstGeom>
              <a:blipFill>
                <a:blip r:embed="rId7"/>
                <a:stretch>
                  <a:fillRect l="-16393" r="-327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4067A76-0048-41BC-6462-2329EA0C1D57}"/>
                  </a:ext>
                </a:extLst>
              </p:cNvPr>
              <p:cNvSpPr txBox="1"/>
              <p:nvPr/>
            </p:nvSpPr>
            <p:spPr>
              <a:xfrm>
                <a:off x="6328571" y="2337555"/>
                <a:ext cx="3790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3" name="TextBox 172">
                <a:extLst>
                  <a:ext uri="{FF2B5EF4-FFF2-40B4-BE49-F238E27FC236}">
                    <a16:creationId xmlns:a16="http://schemas.microsoft.com/office/drawing/2014/main" id="{F4067A76-0048-41BC-6462-2329EA0C1D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571" y="2337555"/>
                <a:ext cx="379078" cy="369332"/>
              </a:xfrm>
              <a:prstGeom prst="rect">
                <a:avLst/>
              </a:prstGeom>
              <a:blipFill>
                <a:blip r:embed="rId8"/>
                <a:stretch>
                  <a:fillRect l="-16129" r="-3226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C024CF-9DF3-E720-E016-B3530171AE39}"/>
                  </a:ext>
                </a:extLst>
              </p:cNvPr>
              <p:cNvSpPr txBox="1"/>
              <p:nvPr/>
            </p:nvSpPr>
            <p:spPr>
              <a:xfrm>
                <a:off x="6548968" y="940715"/>
                <a:ext cx="4231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2FC024CF-9DF3-E720-E016-B3530171AE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8968" y="940715"/>
                <a:ext cx="423128" cy="369332"/>
              </a:xfrm>
              <a:prstGeom prst="rect">
                <a:avLst/>
              </a:prstGeom>
              <a:blipFill>
                <a:blip r:embed="rId9"/>
                <a:stretch>
                  <a:fillRect l="-14286" r="-2857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0B4F6C5-D03D-64DC-7E34-49CD1F5D72A1}"/>
                  </a:ext>
                </a:extLst>
              </p:cNvPr>
              <p:cNvSpPr txBox="1"/>
              <p:nvPr/>
            </p:nvSpPr>
            <p:spPr>
              <a:xfrm>
                <a:off x="7305851" y="2562099"/>
                <a:ext cx="41787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5" name="TextBox 174">
                <a:extLst>
                  <a:ext uri="{FF2B5EF4-FFF2-40B4-BE49-F238E27FC236}">
                    <a16:creationId xmlns:a16="http://schemas.microsoft.com/office/drawing/2014/main" id="{30B4F6C5-D03D-64DC-7E34-49CD1F5D7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5851" y="2562099"/>
                <a:ext cx="417870" cy="369332"/>
              </a:xfrm>
              <a:prstGeom prst="rect">
                <a:avLst/>
              </a:prstGeom>
              <a:blipFill>
                <a:blip r:embed="rId10"/>
                <a:stretch>
                  <a:fillRect l="-14493" r="-2899" b="-16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D7B067-139C-D67E-55AE-D00C29645394}"/>
                  </a:ext>
                </a:extLst>
              </p:cNvPr>
              <p:cNvSpPr txBox="1"/>
              <p:nvPr/>
            </p:nvSpPr>
            <p:spPr>
              <a:xfrm>
                <a:off x="4137570" y="1806104"/>
                <a:ext cx="27443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DFD7B067-139C-D67E-55AE-D00C296453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570" y="1806104"/>
                <a:ext cx="274434" cy="369332"/>
              </a:xfrm>
              <a:prstGeom prst="rect">
                <a:avLst/>
              </a:prstGeom>
              <a:blipFill>
                <a:blip r:embed="rId11"/>
                <a:stretch>
                  <a:fillRect l="-24444" r="-2000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14B6227-7A47-A18C-4447-4D803B64F7E9}"/>
                  </a:ext>
                </a:extLst>
              </p:cNvPr>
              <p:cNvSpPr txBox="1"/>
              <p:nvPr/>
            </p:nvSpPr>
            <p:spPr>
              <a:xfrm>
                <a:off x="2774278" y="2340819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14B6227-7A47-A18C-4447-4D803B64F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278" y="2340819"/>
                <a:ext cx="314189" cy="369332"/>
              </a:xfrm>
              <a:prstGeom prst="rect">
                <a:avLst/>
              </a:prstGeom>
              <a:blipFill>
                <a:blip r:embed="rId12"/>
                <a:stretch>
                  <a:fillRect l="-17308" r="-1538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88303F6-BE6D-7C76-5FD8-814726330335}"/>
                  </a:ext>
                </a:extLst>
              </p:cNvPr>
              <p:cNvSpPr txBox="1"/>
              <p:nvPr/>
            </p:nvSpPr>
            <p:spPr>
              <a:xfrm>
                <a:off x="1996740" y="2306681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B88303F6-BE6D-7C76-5FD8-814726330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740" y="2306681"/>
                <a:ext cx="314189" cy="369332"/>
              </a:xfrm>
              <a:prstGeom prst="rect">
                <a:avLst/>
              </a:prstGeom>
              <a:blipFill>
                <a:blip r:embed="rId13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71EBD2E-4476-D5A5-3FC6-AAC5EE9A733D}"/>
                  </a:ext>
                </a:extLst>
              </p:cNvPr>
              <p:cNvSpPr txBox="1"/>
              <p:nvPr/>
            </p:nvSpPr>
            <p:spPr>
              <a:xfrm>
                <a:off x="3714043" y="258696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B71EBD2E-4476-D5A5-3FC6-AAC5EE9A7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043" y="2586960"/>
                <a:ext cx="314189" cy="369332"/>
              </a:xfrm>
              <a:prstGeom prst="rect">
                <a:avLst/>
              </a:prstGeom>
              <a:blipFill>
                <a:blip r:embed="rId14"/>
                <a:stretch>
                  <a:fillRect l="-1923" r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DD3CEDC0-D2CF-9B39-4502-B99D397BA0E3}"/>
                  </a:ext>
                </a:extLst>
              </p:cNvPr>
              <p:cNvSpPr txBox="1"/>
              <p:nvPr/>
            </p:nvSpPr>
            <p:spPr>
              <a:xfrm>
                <a:off x="3749016" y="3037417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DD3CEDC0-D2CF-9B39-4502-B99D397BA0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016" y="3037417"/>
                <a:ext cx="314189" cy="369332"/>
              </a:xfrm>
              <a:prstGeom prst="rect">
                <a:avLst/>
              </a:prstGeom>
              <a:blipFill>
                <a:blip r:embed="rId15"/>
                <a:stretch>
                  <a:fillRect l="-17308" r="-1538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C1466FF-31F2-2AF1-D33A-85BEF4056A70}"/>
                  </a:ext>
                </a:extLst>
              </p:cNvPr>
              <p:cNvSpPr txBox="1"/>
              <p:nvPr/>
            </p:nvSpPr>
            <p:spPr>
              <a:xfrm>
                <a:off x="6125478" y="268605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BC1466FF-31F2-2AF1-D33A-85BEF4056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478" y="2686053"/>
                <a:ext cx="314189" cy="369332"/>
              </a:xfrm>
              <a:prstGeom prst="rect">
                <a:avLst/>
              </a:prstGeom>
              <a:blipFill>
                <a:blip r:embed="rId16"/>
                <a:stretch>
                  <a:fillRect l="-17647" r="-1764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87C2281-F4B7-9B26-25B1-1331E1BAB53F}"/>
                  </a:ext>
                </a:extLst>
              </p:cNvPr>
              <p:cNvSpPr txBox="1"/>
              <p:nvPr/>
            </p:nvSpPr>
            <p:spPr>
              <a:xfrm>
                <a:off x="6093767" y="1977272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87C2281-F4B7-9B26-25B1-1331E1BAB5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67" y="1977272"/>
                <a:ext cx="314189" cy="369332"/>
              </a:xfrm>
              <a:prstGeom prst="rect">
                <a:avLst/>
              </a:prstGeom>
              <a:blipFill>
                <a:blip r:embed="rId17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01AEE24-E17D-46EE-8029-6686AB671B6C}"/>
                  </a:ext>
                </a:extLst>
              </p:cNvPr>
              <p:cNvSpPr txBox="1"/>
              <p:nvPr/>
            </p:nvSpPr>
            <p:spPr>
              <a:xfrm>
                <a:off x="6269362" y="1254903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6" name="TextBox 195">
                <a:extLst>
                  <a:ext uri="{FF2B5EF4-FFF2-40B4-BE49-F238E27FC236}">
                    <a16:creationId xmlns:a16="http://schemas.microsoft.com/office/drawing/2014/main" id="{001AEE24-E17D-46EE-8029-6686AB671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9362" y="1254903"/>
                <a:ext cx="314189" cy="369332"/>
              </a:xfrm>
              <a:prstGeom prst="rect">
                <a:avLst/>
              </a:prstGeom>
              <a:blipFill>
                <a:blip r:embed="rId18"/>
                <a:stretch>
                  <a:fillRect l="-17308" r="-1538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30E4A1D2-D956-16D4-F13F-19D19FC6A453}"/>
                  </a:ext>
                </a:extLst>
              </p:cNvPr>
              <p:cNvSpPr txBox="1"/>
              <p:nvPr/>
            </p:nvSpPr>
            <p:spPr>
              <a:xfrm>
                <a:off x="7038913" y="1229010"/>
                <a:ext cx="3141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id="{30E4A1D2-D956-16D4-F13F-19D19FC6A4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913" y="1229010"/>
                <a:ext cx="314189" cy="369332"/>
              </a:xfrm>
              <a:prstGeom prst="rect">
                <a:avLst/>
              </a:prstGeom>
              <a:blipFill>
                <a:blip r:embed="rId19"/>
                <a:stretch>
                  <a:fillRect l="-3922"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8" name="TextBox 197">
            <a:extLst>
              <a:ext uri="{FF2B5EF4-FFF2-40B4-BE49-F238E27FC236}">
                <a16:creationId xmlns:a16="http://schemas.microsoft.com/office/drawing/2014/main" id="{F283C425-7ECB-58EB-5B11-1138F311C8BE}"/>
              </a:ext>
            </a:extLst>
          </p:cNvPr>
          <p:cNvSpPr txBox="1"/>
          <p:nvPr/>
        </p:nvSpPr>
        <p:spPr>
          <a:xfrm>
            <a:off x="389680" y="4317933"/>
            <a:ext cx="87543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 circuit arrangement to study transistor characteristics for CE configuration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FBE77-8BFE-C0DF-993B-A43D5A3F2A8B}"/>
                  </a:ext>
                </a:extLst>
              </p:cNvPr>
              <p:cNvSpPr txBox="1"/>
              <p:nvPr/>
            </p:nvSpPr>
            <p:spPr>
              <a:xfrm>
                <a:off x="8726504" y="2282984"/>
                <a:ext cx="41601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EFBE77-8BFE-C0DF-993B-A43D5A3F2A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6504" y="2282984"/>
                <a:ext cx="416011" cy="369332"/>
              </a:xfrm>
              <a:prstGeom prst="rect">
                <a:avLst/>
              </a:prstGeom>
              <a:blipFill>
                <a:blip r:embed="rId20"/>
                <a:stretch>
                  <a:fillRect l="-16176" r="-4412" b="-1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889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882FB312-BA83-4E87-9BF8-26D1B8CF1147}"/>
              </a:ext>
            </a:extLst>
          </p:cNvPr>
          <p:cNvCxnSpPr>
            <a:cxnSpLocks/>
          </p:cNvCxnSpPr>
          <p:nvPr/>
        </p:nvCxnSpPr>
        <p:spPr>
          <a:xfrm flipV="1">
            <a:off x="7663541" y="2271494"/>
            <a:ext cx="1015979" cy="5500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>
            <a:extLst>
              <a:ext uri="{FF2B5EF4-FFF2-40B4-BE49-F238E27FC236}">
                <a16:creationId xmlns:a16="http://schemas.microsoft.com/office/drawing/2014/main" id="{798C7003-76F1-99DA-B471-225EB5094777}"/>
              </a:ext>
            </a:extLst>
          </p:cNvPr>
          <p:cNvCxnSpPr>
            <a:cxnSpLocks/>
          </p:cNvCxnSpPr>
          <p:nvPr/>
        </p:nvCxnSpPr>
        <p:spPr>
          <a:xfrm>
            <a:off x="5177075" y="2282608"/>
            <a:ext cx="42272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8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02" y="-14988"/>
            <a:ext cx="5428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Livvic" panose="020B0604020202020204" charset="0"/>
              </a:rPr>
              <a:t>Summing Transistor Amplifier</a:t>
            </a: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23">
                <a:extLst>
                  <a:ext uri="{FF2B5EF4-FFF2-40B4-BE49-F238E27FC236}">
                    <a16:creationId xmlns:a16="http://schemas.microsoft.com/office/drawing/2014/main" id="{6CD6BAA7-857D-3205-ADFF-D5FAF73AE00F}"/>
                  </a:ext>
                </a:extLst>
              </p:cNvPr>
              <p:cNvSpPr txBox="1"/>
              <p:nvPr/>
            </p:nvSpPr>
            <p:spPr>
              <a:xfrm>
                <a:off x="6762270" y="1025692"/>
                <a:ext cx="364324" cy="2529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15 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23">
                <a:extLst>
                  <a:ext uri="{FF2B5EF4-FFF2-40B4-BE49-F238E27FC236}">
                    <a16:creationId xmlns:a16="http://schemas.microsoft.com/office/drawing/2014/main" id="{6CD6BAA7-857D-3205-ADFF-D5FAF73AE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270" y="1025692"/>
                <a:ext cx="364324" cy="252966"/>
              </a:xfrm>
              <a:prstGeom prst="rect">
                <a:avLst/>
              </a:prstGeom>
              <a:blipFill>
                <a:blip r:embed="rId4"/>
                <a:stretch>
                  <a:fillRect l="-25000" r="-60000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FCE3AE09-8828-F5A8-AB1F-8F08D081D1D1}"/>
              </a:ext>
            </a:extLst>
          </p:cNvPr>
          <p:cNvSpPr/>
          <p:nvPr/>
        </p:nvSpPr>
        <p:spPr>
          <a:xfrm>
            <a:off x="1832104" y="2360697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6955F6-26AA-9D20-8B05-1E41FA816D62}"/>
              </a:ext>
            </a:extLst>
          </p:cNvPr>
          <p:cNvCxnSpPr>
            <a:cxnSpLocks/>
          </p:cNvCxnSpPr>
          <p:nvPr/>
        </p:nvCxnSpPr>
        <p:spPr>
          <a:xfrm>
            <a:off x="2164131" y="2508010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22C5C90-01D7-29D7-35E5-14F234E4A8A0}"/>
              </a:ext>
            </a:extLst>
          </p:cNvPr>
          <p:cNvCxnSpPr>
            <a:cxnSpLocks/>
          </p:cNvCxnSpPr>
          <p:nvPr/>
        </p:nvCxnSpPr>
        <p:spPr>
          <a:xfrm flipH="1">
            <a:off x="2164131" y="2411859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7824794-3F9D-10F9-8A35-4231D78C5109}"/>
              </a:ext>
            </a:extLst>
          </p:cNvPr>
          <p:cNvCxnSpPr>
            <a:cxnSpLocks/>
          </p:cNvCxnSpPr>
          <p:nvPr/>
        </p:nvCxnSpPr>
        <p:spPr>
          <a:xfrm flipH="1" flipV="1">
            <a:off x="2164131" y="3052877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430D06-1352-29A5-81F8-26A4CA630B94}"/>
              </a:ext>
            </a:extLst>
          </p:cNvPr>
          <p:cNvCxnSpPr>
            <a:cxnSpLocks/>
          </p:cNvCxnSpPr>
          <p:nvPr/>
        </p:nvCxnSpPr>
        <p:spPr>
          <a:xfrm flipH="1" flipV="1">
            <a:off x="2442227" y="3309677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267BD7-1BFB-BF2C-EF1A-CC4F738E9A87}"/>
              </a:ext>
            </a:extLst>
          </p:cNvPr>
          <p:cNvCxnSpPr>
            <a:cxnSpLocks/>
          </p:cNvCxnSpPr>
          <p:nvPr/>
        </p:nvCxnSpPr>
        <p:spPr>
          <a:xfrm flipH="1" flipV="1">
            <a:off x="2545662" y="3188250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C4989F-D523-5E5F-75A1-B967EE181BEF}"/>
              </a:ext>
            </a:extLst>
          </p:cNvPr>
          <p:cNvCxnSpPr>
            <a:cxnSpLocks/>
          </p:cNvCxnSpPr>
          <p:nvPr/>
        </p:nvCxnSpPr>
        <p:spPr>
          <a:xfrm>
            <a:off x="1380306" y="4198328"/>
            <a:ext cx="0" cy="184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ABC6ACE-104A-28C2-3115-8438BD01779A}"/>
              </a:ext>
            </a:extLst>
          </p:cNvPr>
          <p:cNvCxnSpPr>
            <a:cxnSpLocks/>
          </p:cNvCxnSpPr>
          <p:nvPr/>
        </p:nvCxnSpPr>
        <p:spPr>
          <a:xfrm>
            <a:off x="1683141" y="2918470"/>
            <a:ext cx="468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C2C310-0ED0-752E-5167-3CB0A715F3B8}"/>
              </a:ext>
            </a:extLst>
          </p:cNvPr>
          <p:cNvCxnSpPr>
            <a:cxnSpLocks/>
          </p:cNvCxnSpPr>
          <p:nvPr/>
        </p:nvCxnSpPr>
        <p:spPr>
          <a:xfrm>
            <a:off x="2460645" y="4445420"/>
            <a:ext cx="4082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3FEE8A7-24B3-B45B-55F3-48C2A0E79173}"/>
              </a:ext>
            </a:extLst>
          </p:cNvPr>
          <p:cNvCxnSpPr>
            <a:cxnSpLocks/>
          </p:cNvCxnSpPr>
          <p:nvPr/>
        </p:nvCxnSpPr>
        <p:spPr>
          <a:xfrm flipV="1">
            <a:off x="279311" y="4346473"/>
            <a:ext cx="7446447" cy="26658"/>
          </a:xfrm>
          <a:prstGeom prst="line">
            <a:avLst/>
          </a:prstGeom>
          <a:ln w="28575">
            <a:solidFill>
              <a:srgbClr val="FF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A61ECF4-D41C-BFC5-A72E-BB87D48F0528}"/>
              </a:ext>
            </a:extLst>
          </p:cNvPr>
          <p:cNvCxnSpPr>
            <a:cxnSpLocks/>
          </p:cNvCxnSpPr>
          <p:nvPr/>
        </p:nvCxnSpPr>
        <p:spPr>
          <a:xfrm>
            <a:off x="3089855" y="1328477"/>
            <a:ext cx="45807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CF9D073-4A57-6401-A0BD-E57DA8E58D46}"/>
              </a:ext>
            </a:extLst>
          </p:cNvPr>
          <p:cNvGrpSpPr/>
          <p:nvPr/>
        </p:nvGrpSpPr>
        <p:grpSpPr>
          <a:xfrm rot="5400000">
            <a:off x="2086024" y="1736055"/>
            <a:ext cx="1091826" cy="272050"/>
            <a:chOff x="4676775" y="1682364"/>
            <a:chExt cx="1619250" cy="693028"/>
          </a:xfrm>
        </p:grpSpPr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F74131D7-4933-2B2B-177C-8DBC65D5A0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E4E4182-4321-443F-C559-0F2EBA6A544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756F6172-8ECC-F15B-F93D-7D4807D395E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CDEC16A-91B7-3F37-379C-06D2F105FC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0ED2E3C-6382-5B68-F90C-02B5CE56166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6B2F0D3-E711-258F-B8B8-53C889A0C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67B0D2F4-1CAA-593D-1FB6-AADF49C8672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94311B2-3CF1-432B-78A9-E754B8DD8A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932476C-9CF6-004D-C6A9-333C9D8885A0}"/>
              </a:ext>
            </a:extLst>
          </p:cNvPr>
          <p:cNvGrpSpPr/>
          <p:nvPr/>
        </p:nvGrpSpPr>
        <p:grpSpPr>
          <a:xfrm rot="5400000">
            <a:off x="872946" y="2245194"/>
            <a:ext cx="1091826" cy="288092"/>
            <a:chOff x="4676775" y="1682364"/>
            <a:chExt cx="1619250" cy="693028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3588D9A-4625-3617-05A4-E2ACF43DDB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8577DD0-7AA9-1301-E083-6A41CA0B877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7A9C507-743D-5BD5-3A56-B8A4F7662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82C67480-E3A0-77EE-74CD-79A9FC04ED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71CE532-636A-3228-14F3-E6558C57B9A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92DFCC1B-808F-2F07-B8A0-080E5DAC84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484FD133-5C44-162F-64E4-BA848D57A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9FAE1901-FD8B-6A7B-8C9D-88AF5A30F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18A7EC5-6C86-80D0-E881-C1B3849090CA}"/>
              </a:ext>
            </a:extLst>
          </p:cNvPr>
          <p:cNvCxnSpPr>
            <a:cxnSpLocks/>
          </p:cNvCxnSpPr>
          <p:nvPr/>
        </p:nvCxnSpPr>
        <p:spPr>
          <a:xfrm flipV="1">
            <a:off x="1383176" y="2920424"/>
            <a:ext cx="792880" cy="3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A673DF7-369A-1E28-5BF0-AFC4810994C3}"/>
              </a:ext>
            </a:extLst>
          </p:cNvPr>
          <p:cNvCxnSpPr>
            <a:cxnSpLocks/>
          </p:cNvCxnSpPr>
          <p:nvPr/>
        </p:nvCxnSpPr>
        <p:spPr>
          <a:xfrm>
            <a:off x="1388023" y="1334287"/>
            <a:ext cx="1754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2D4556E-B7F4-DF26-79D0-97C0D14C4093}"/>
              </a:ext>
            </a:extLst>
          </p:cNvPr>
          <p:cNvCxnSpPr>
            <a:cxnSpLocks/>
          </p:cNvCxnSpPr>
          <p:nvPr/>
        </p:nvCxnSpPr>
        <p:spPr>
          <a:xfrm>
            <a:off x="1388917" y="1323607"/>
            <a:ext cx="0" cy="695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874A012-FBD6-39BB-CCD3-DBEA4A37893B}"/>
              </a:ext>
            </a:extLst>
          </p:cNvPr>
          <p:cNvCxnSpPr>
            <a:cxnSpLocks/>
          </p:cNvCxnSpPr>
          <p:nvPr/>
        </p:nvCxnSpPr>
        <p:spPr>
          <a:xfrm>
            <a:off x="2601228" y="2293841"/>
            <a:ext cx="495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41572F9-A204-58F5-65AA-D07A5708F5E4}"/>
              </a:ext>
            </a:extLst>
          </p:cNvPr>
          <p:cNvGrpSpPr/>
          <p:nvPr/>
        </p:nvGrpSpPr>
        <p:grpSpPr>
          <a:xfrm rot="5400000">
            <a:off x="868457" y="3522712"/>
            <a:ext cx="1091826" cy="288092"/>
            <a:chOff x="4676775" y="1682364"/>
            <a:chExt cx="1619250" cy="693028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237FB60-3D8A-25D7-7945-9DE6F7A1D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464C452-B272-9BBB-B428-82BEE19055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CEF99F5-0ED8-7804-9AB7-86BF57A525E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542BFE9-06E9-D876-F64D-FE285A362C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F1F8514-0E11-8603-0C34-0D031A8D238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94D79AC-3D79-5866-1CC8-E069B14233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B1A8EFBB-9F05-6CB4-5A4E-14378B2ACDB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D4E5C61-F69D-EA66-0B71-6822C16118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F2E1534-588B-AD1F-0F2F-C663ADE45BBE}"/>
              </a:ext>
            </a:extLst>
          </p:cNvPr>
          <p:cNvGrpSpPr/>
          <p:nvPr/>
        </p:nvGrpSpPr>
        <p:grpSpPr>
          <a:xfrm rot="5400000">
            <a:off x="2146063" y="3754259"/>
            <a:ext cx="1091826" cy="288092"/>
            <a:chOff x="4676775" y="1682364"/>
            <a:chExt cx="1619250" cy="693028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9289580-DC7E-E422-C784-9C566CB83F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359E390-0A29-E572-6132-B4FAAEB6874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AF2BA2F-A653-FC41-4CEE-E4F4DBF3EC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048CF64-5225-9C1B-37E5-BE9DC26DD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C62BC27E-AE61-ACFF-441B-E844CF7F983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ABC4838-86F4-D72F-6D9A-586D5D4C4B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156B7AE-5A4F-D61C-4526-B76800CF803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A10AC43-659B-EA78-76F1-2AC9C54895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97AAE17-6A2D-4A55-EFCD-1940284C9AA1}"/>
              </a:ext>
            </a:extLst>
          </p:cNvPr>
          <p:cNvCxnSpPr>
            <a:cxnSpLocks/>
          </p:cNvCxnSpPr>
          <p:nvPr/>
        </p:nvCxnSpPr>
        <p:spPr>
          <a:xfrm>
            <a:off x="1388917" y="2930899"/>
            <a:ext cx="0" cy="264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/>
              <p:nvPr/>
            </p:nvSpPr>
            <p:spPr>
              <a:xfrm rot="16200000">
                <a:off x="390321" y="1914666"/>
                <a:ext cx="1324708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2">
                <a:extLst>
                  <a:ext uri="{FF2B5EF4-FFF2-40B4-BE49-F238E27FC236}">
                    <a16:creationId xmlns:a16="http://schemas.microsoft.com/office/drawing/2014/main" id="{5E99B9E2-52DE-2EBB-D7DD-999562BB5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90321" y="1914666"/>
                <a:ext cx="1324708" cy="307777"/>
              </a:xfrm>
              <a:prstGeom prst="rect">
                <a:avLst/>
              </a:prstGeom>
              <a:blipFill>
                <a:blip r:embed="rId5"/>
                <a:stretch>
                  <a:fillRect r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41">
            <a:extLst>
              <a:ext uri="{FF2B5EF4-FFF2-40B4-BE49-F238E27FC236}">
                <a16:creationId xmlns:a16="http://schemas.microsoft.com/office/drawing/2014/main" id="{30C43CF4-0D73-8272-2C87-12310128E36B}"/>
              </a:ext>
            </a:extLst>
          </p:cNvPr>
          <p:cNvSpPr txBox="1"/>
          <p:nvPr/>
        </p:nvSpPr>
        <p:spPr>
          <a:xfrm>
            <a:off x="83681" y="3499088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DC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483C253C-7155-3808-5BFA-71BB9F87664A}"/>
              </a:ext>
            </a:extLst>
          </p:cNvPr>
          <p:cNvSpPr/>
          <p:nvPr/>
        </p:nvSpPr>
        <p:spPr>
          <a:xfrm>
            <a:off x="86698" y="3427520"/>
            <a:ext cx="445124" cy="4299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CDFD34AC-05F6-19A3-BC74-9BDA0E5C2CE0}"/>
              </a:ext>
            </a:extLst>
          </p:cNvPr>
          <p:cNvCxnSpPr>
            <a:cxnSpLocks/>
            <a:endCxn id="94" idx="0"/>
          </p:cNvCxnSpPr>
          <p:nvPr/>
        </p:nvCxnSpPr>
        <p:spPr>
          <a:xfrm flipH="1">
            <a:off x="309260" y="2928437"/>
            <a:ext cx="5675" cy="4990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8C94D0B-8428-24B3-E16F-3E5975030F15}"/>
              </a:ext>
            </a:extLst>
          </p:cNvPr>
          <p:cNvCxnSpPr>
            <a:cxnSpLocks/>
          </p:cNvCxnSpPr>
          <p:nvPr/>
        </p:nvCxnSpPr>
        <p:spPr>
          <a:xfrm flipH="1">
            <a:off x="299459" y="3857426"/>
            <a:ext cx="5675" cy="49908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41D7CD55-D628-6E69-308B-752FF0D09B2E}"/>
                  </a:ext>
                </a:extLst>
              </p:cNvPr>
              <p:cNvSpPr txBox="1"/>
              <p:nvPr/>
            </p:nvSpPr>
            <p:spPr>
              <a:xfrm rot="16200000">
                <a:off x="1035487" y="3552951"/>
                <a:ext cx="13647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22">
                <a:extLst>
                  <a:ext uri="{FF2B5EF4-FFF2-40B4-BE49-F238E27FC236}">
                    <a16:creationId xmlns:a16="http://schemas.microsoft.com/office/drawing/2014/main" id="{41D7CD55-D628-6E69-308B-752FF0D09B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35487" y="3552951"/>
                <a:ext cx="1364763" cy="307777"/>
              </a:xfrm>
              <a:prstGeom prst="rect">
                <a:avLst/>
              </a:prstGeom>
              <a:blipFill>
                <a:blip r:embed="rId6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TextBox 105">
            <a:extLst>
              <a:ext uri="{FF2B5EF4-FFF2-40B4-BE49-F238E27FC236}">
                <a16:creationId xmlns:a16="http://schemas.microsoft.com/office/drawing/2014/main" id="{D538471E-C80A-7689-3701-97B50802CAF2}"/>
              </a:ext>
            </a:extLst>
          </p:cNvPr>
          <p:cNvSpPr txBox="1"/>
          <p:nvPr/>
        </p:nvSpPr>
        <p:spPr>
          <a:xfrm>
            <a:off x="2080057" y="2109686"/>
            <a:ext cx="4798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C1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2AD1F9-685F-DD2E-B501-C2814431FA7E}"/>
              </a:ext>
            </a:extLst>
          </p:cNvPr>
          <p:cNvSpPr txBox="1"/>
          <p:nvPr/>
        </p:nvSpPr>
        <p:spPr>
          <a:xfrm>
            <a:off x="2739901" y="3336777"/>
            <a:ext cx="4561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E1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FD156E20-3E25-70EE-A33E-C2ACEA3CB5D9}"/>
              </a:ext>
            </a:extLst>
          </p:cNvPr>
          <p:cNvSpPr txBox="1"/>
          <p:nvPr/>
        </p:nvSpPr>
        <p:spPr>
          <a:xfrm>
            <a:off x="1363316" y="2610053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B1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D6D58D88-D78D-64C2-5B93-316E383A60EC}"/>
              </a:ext>
            </a:extLst>
          </p:cNvPr>
          <p:cNvSpPr/>
          <p:nvPr/>
        </p:nvSpPr>
        <p:spPr>
          <a:xfrm>
            <a:off x="2625967" y="3447840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817B23EB-2CC1-F75E-0F88-9BC70244045C}"/>
              </a:ext>
            </a:extLst>
          </p:cNvPr>
          <p:cNvSpPr/>
          <p:nvPr/>
        </p:nvSpPr>
        <p:spPr>
          <a:xfrm>
            <a:off x="2550642" y="223502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154C567D-C3FE-4515-1E40-126B049D8F21}"/>
              </a:ext>
            </a:extLst>
          </p:cNvPr>
          <p:cNvSpPr/>
          <p:nvPr/>
        </p:nvSpPr>
        <p:spPr>
          <a:xfrm>
            <a:off x="1564385" y="2866854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ED2CF6D-608B-9E4E-35E5-3CAB80B9C5C0}"/>
              </a:ext>
            </a:extLst>
          </p:cNvPr>
          <p:cNvGrpSpPr/>
          <p:nvPr/>
        </p:nvGrpSpPr>
        <p:grpSpPr>
          <a:xfrm>
            <a:off x="289650" y="2753453"/>
            <a:ext cx="698323" cy="262008"/>
            <a:chOff x="4676775" y="1682364"/>
            <a:chExt cx="1619250" cy="693028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35DBCB6-8A35-0CCD-5EC8-AEC6DD02C6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82575D3-46D6-3A48-77EA-D44511800F65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90D0A4-3858-B785-04C0-B7F7A167B7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B9FBD7-DB5C-78A9-DECF-B02C3BF16B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34AC59D-70D4-8403-17AA-0F1F09B58B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BCE352AE-1528-DFB1-DE99-7582BA330E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90F8E971-B94B-48EF-25D0-DA911258B9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753D7C3D-AD05-1082-112C-5ABF40B16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15C6CAF-1E72-B8D9-C234-A24D73407699}"/>
              </a:ext>
            </a:extLst>
          </p:cNvPr>
          <p:cNvSpPr txBox="1"/>
          <p:nvPr/>
        </p:nvSpPr>
        <p:spPr>
          <a:xfrm>
            <a:off x="1763933" y="412625"/>
            <a:ext cx="489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Livvic" panose="020B0604020202020204" charset="0"/>
              </a:rPr>
              <a:t>1941</a:t>
            </a:r>
            <a:r>
              <a:rPr lang="en-US" sz="2800" b="1" dirty="0">
                <a:solidFill>
                  <a:srgbClr val="FF0000"/>
                </a:solidFill>
                <a:latin typeface="Livvic" panose="020B0604020202020204" charset="0"/>
              </a:rPr>
              <a:t>: H SWARTZAL patent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A9E10130-4835-84B0-8A5F-0012B8EA18A1}"/>
              </a:ext>
            </a:extLst>
          </p:cNvPr>
          <p:cNvCxnSpPr>
            <a:cxnSpLocks/>
          </p:cNvCxnSpPr>
          <p:nvPr/>
        </p:nvCxnSpPr>
        <p:spPr>
          <a:xfrm>
            <a:off x="2569910" y="4534948"/>
            <a:ext cx="2109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C95F306-6BE1-7776-1209-3EBD8CD9291C}"/>
              </a:ext>
            </a:extLst>
          </p:cNvPr>
          <p:cNvCxnSpPr>
            <a:cxnSpLocks/>
          </p:cNvCxnSpPr>
          <p:nvPr/>
        </p:nvCxnSpPr>
        <p:spPr>
          <a:xfrm>
            <a:off x="2625967" y="4611750"/>
            <a:ext cx="1012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id="{BDF54C71-817C-1399-970E-A8A388E0F511}"/>
              </a:ext>
            </a:extLst>
          </p:cNvPr>
          <p:cNvSpPr/>
          <p:nvPr/>
        </p:nvSpPr>
        <p:spPr>
          <a:xfrm>
            <a:off x="4403910" y="2358679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9533F69-5C75-D94C-3E00-B7BB85E2E166}"/>
              </a:ext>
            </a:extLst>
          </p:cNvPr>
          <p:cNvCxnSpPr>
            <a:cxnSpLocks/>
          </p:cNvCxnSpPr>
          <p:nvPr/>
        </p:nvCxnSpPr>
        <p:spPr>
          <a:xfrm>
            <a:off x="4735937" y="2505992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03F2A9B-D124-8B57-D3CF-615E8E183F8B}"/>
              </a:ext>
            </a:extLst>
          </p:cNvPr>
          <p:cNvCxnSpPr>
            <a:cxnSpLocks/>
          </p:cNvCxnSpPr>
          <p:nvPr/>
        </p:nvCxnSpPr>
        <p:spPr>
          <a:xfrm flipH="1">
            <a:off x="4735937" y="2409841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DD7AC1-E1FD-FEBE-D577-D882486B7C8A}"/>
              </a:ext>
            </a:extLst>
          </p:cNvPr>
          <p:cNvCxnSpPr>
            <a:cxnSpLocks/>
          </p:cNvCxnSpPr>
          <p:nvPr/>
        </p:nvCxnSpPr>
        <p:spPr>
          <a:xfrm flipH="1" flipV="1">
            <a:off x="4735937" y="3050859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B87B5CC8-7736-6CF0-A68B-359280045AC1}"/>
              </a:ext>
            </a:extLst>
          </p:cNvPr>
          <p:cNvCxnSpPr>
            <a:cxnSpLocks/>
          </p:cNvCxnSpPr>
          <p:nvPr/>
        </p:nvCxnSpPr>
        <p:spPr>
          <a:xfrm flipH="1" flipV="1">
            <a:off x="5014033" y="3307659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6FF962-51E6-1769-7AB7-A4EB94422639}"/>
              </a:ext>
            </a:extLst>
          </p:cNvPr>
          <p:cNvCxnSpPr>
            <a:cxnSpLocks/>
          </p:cNvCxnSpPr>
          <p:nvPr/>
        </p:nvCxnSpPr>
        <p:spPr>
          <a:xfrm flipH="1" flipV="1">
            <a:off x="5117468" y="3186232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595203B-8BC7-7831-FA61-D6547CC8DC85}"/>
              </a:ext>
            </a:extLst>
          </p:cNvPr>
          <p:cNvCxnSpPr>
            <a:cxnSpLocks/>
          </p:cNvCxnSpPr>
          <p:nvPr/>
        </p:nvCxnSpPr>
        <p:spPr>
          <a:xfrm>
            <a:off x="3991531" y="4196310"/>
            <a:ext cx="0" cy="184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CAAFFD70-F83E-F95B-F516-A34BC28A2AAD}"/>
              </a:ext>
            </a:extLst>
          </p:cNvPr>
          <p:cNvCxnSpPr>
            <a:cxnSpLocks/>
          </p:cNvCxnSpPr>
          <p:nvPr/>
        </p:nvCxnSpPr>
        <p:spPr>
          <a:xfrm>
            <a:off x="4254947" y="2916452"/>
            <a:ext cx="468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614F5FD-A351-587F-212C-7D72E36B553A}"/>
              </a:ext>
            </a:extLst>
          </p:cNvPr>
          <p:cNvGrpSpPr/>
          <p:nvPr/>
        </p:nvGrpSpPr>
        <p:grpSpPr>
          <a:xfrm rot="5400000">
            <a:off x="4657830" y="1734037"/>
            <a:ext cx="1091826" cy="272050"/>
            <a:chOff x="4676775" y="1682364"/>
            <a:chExt cx="1619250" cy="693028"/>
          </a:xfrm>
        </p:grpSpPr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58CBDEF-509A-AD41-F810-F0C7B19B36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3FDF5C1-AD21-FCB6-DC29-28B9B156CCD1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0792972D-A722-0EE4-524E-5117526330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5E4E29E-9687-97E3-5B93-4A2F914467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1D51279C-2E38-B6F1-5F4A-48ABE3EA44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05209025-CF4B-757A-2ED7-17176D3ED9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75383110-2B06-3A94-7158-B5304F6891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E3352F60-AFF7-B074-C3EB-245338B2B1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3BEFAC51-E426-0D90-6466-13AD57DC0D26}"/>
              </a:ext>
            </a:extLst>
          </p:cNvPr>
          <p:cNvGrpSpPr/>
          <p:nvPr/>
        </p:nvGrpSpPr>
        <p:grpSpPr>
          <a:xfrm rot="5400000">
            <a:off x="3468405" y="2243176"/>
            <a:ext cx="1091826" cy="288092"/>
            <a:chOff x="4676775" y="1682364"/>
            <a:chExt cx="1619250" cy="693028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20AEB1F-5BBB-FB29-A5BC-5F5BCEBBA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FB19BA5-AB5F-2D83-F64F-60B51ECF4BC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8AF7E820-6E22-0DCF-4156-81F9F29FDB2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7C46DA10-7695-6DC8-D22F-BCC9FE2A94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DFB2ED77-9817-A52B-4EC5-3DF95EA35F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CBEA091-1112-56F2-C053-763BE920F7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28CE219-B788-2C36-98D9-9BD2EC3838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D90161F-43B7-B727-E5B7-D1456D2340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B000803E-D516-D177-DEB4-D271A37E45B7}"/>
              </a:ext>
            </a:extLst>
          </p:cNvPr>
          <p:cNvCxnSpPr>
            <a:cxnSpLocks/>
          </p:cNvCxnSpPr>
          <p:nvPr/>
        </p:nvCxnSpPr>
        <p:spPr>
          <a:xfrm flipV="1">
            <a:off x="3978635" y="2918406"/>
            <a:ext cx="792880" cy="3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2DA062FA-9835-449D-F6BF-2456212DB847}"/>
              </a:ext>
            </a:extLst>
          </p:cNvPr>
          <p:cNvCxnSpPr>
            <a:cxnSpLocks/>
          </p:cNvCxnSpPr>
          <p:nvPr/>
        </p:nvCxnSpPr>
        <p:spPr>
          <a:xfrm>
            <a:off x="3984376" y="1321589"/>
            <a:ext cx="0" cy="695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13133C4-8A8D-3EFD-129B-53E680AA7A10}"/>
              </a:ext>
            </a:extLst>
          </p:cNvPr>
          <p:cNvGrpSpPr/>
          <p:nvPr/>
        </p:nvGrpSpPr>
        <p:grpSpPr>
          <a:xfrm rot="5400000">
            <a:off x="3463916" y="3520694"/>
            <a:ext cx="1091826" cy="288092"/>
            <a:chOff x="4676775" y="1682364"/>
            <a:chExt cx="1619250" cy="693028"/>
          </a:xfrm>
        </p:grpSpPr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AF1EE05E-9C03-C2E5-9D09-1466DA3BE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4FA52FA-8F23-72B4-CB21-5B07660A1237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CD9A5A5B-D31D-697A-8ADF-36CDD8C4B5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4FE5D5D4-8872-2278-E113-1273138F6C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E6C63B8D-FF33-A926-F73D-84CFF24666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B87766E-DE48-A2C9-AAC2-CFC016A15E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02D33174-6C8F-9386-98A4-AE04BFD390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FC78AE56-0533-1CCB-D007-BA296691B3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A0BAEC22-E3B8-AE91-54B4-39446B3BCD95}"/>
              </a:ext>
            </a:extLst>
          </p:cNvPr>
          <p:cNvGrpSpPr/>
          <p:nvPr/>
        </p:nvGrpSpPr>
        <p:grpSpPr>
          <a:xfrm rot="5400000">
            <a:off x="4751623" y="3718486"/>
            <a:ext cx="1030293" cy="294069"/>
            <a:chOff x="4676775" y="1682364"/>
            <a:chExt cx="1619250" cy="693028"/>
          </a:xfrm>
        </p:grpSpPr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09DB1714-4E6B-6EB4-CEED-DC734883BA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A91940BA-502E-28D8-C1B8-4E0A84BA6BC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2B28533-BF90-58FA-AF8A-0B868AF84DC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CC9F02C6-DFE0-8B3A-92BC-F8BEF8AD23F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E581D84-AC83-C863-381F-2BAF6E0629E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01B12AF2-A64B-E28B-5ACD-900F2308AE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B6EA3BE7-1ADD-5EEF-C227-3AEBBCC6664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09633193-C06E-E292-C1AE-3AA0FB7490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BB17431-2B3D-3B49-F987-046BBB51959D}"/>
              </a:ext>
            </a:extLst>
          </p:cNvPr>
          <p:cNvCxnSpPr>
            <a:cxnSpLocks/>
          </p:cNvCxnSpPr>
          <p:nvPr/>
        </p:nvCxnSpPr>
        <p:spPr>
          <a:xfrm>
            <a:off x="3984376" y="2928881"/>
            <a:ext cx="0" cy="264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Box 22">
                <a:extLst>
                  <a:ext uri="{FF2B5EF4-FFF2-40B4-BE49-F238E27FC236}">
                    <a16:creationId xmlns:a16="http://schemas.microsoft.com/office/drawing/2014/main" id="{D107924B-25BD-05C0-F9A8-31E5C1F5B192}"/>
                  </a:ext>
                </a:extLst>
              </p:cNvPr>
              <p:cNvSpPr txBox="1"/>
              <p:nvPr/>
            </p:nvSpPr>
            <p:spPr>
              <a:xfrm rot="16200000">
                <a:off x="2945069" y="3477803"/>
                <a:ext cx="13647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8" name="TextBox 22">
                <a:extLst>
                  <a:ext uri="{FF2B5EF4-FFF2-40B4-BE49-F238E27FC236}">
                    <a16:creationId xmlns:a16="http://schemas.microsoft.com/office/drawing/2014/main" id="{D107924B-25BD-05C0-F9A8-31E5C1F5B1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45069" y="3477803"/>
                <a:ext cx="1364763" cy="307777"/>
              </a:xfrm>
              <a:prstGeom prst="rect">
                <a:avLst/>
              </a:prstGeom>
              <a:blipFill>
                <a:blip r:embed="rId7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9" name="TextBox 148">
            <a:extLst>
              <a:ext uri="{FF2B5EF4-FFF2-40B4-BE49-F238E27FC236}">
                <a16:creationId xmlns:a16="http://schemas.microsoft.com/office/drawing/2014/main" id="{10A469EE-0832-AAAC-48B3-B9D005185A1F}"/>
              </a:ext>
            </a:extLst>
          </p:cNvPr>
          <p:cNvSpPr txBox="1"/>
          <p:nvPr/>
        </p:nvSpPr>
        <p:spPr>
          <a:xfrm>
            <a:off x="4697628" y="2107668"/>
            <a:ext cx="4341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C2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64F5D27-EB0D-FBD8-615D-77D1B4770DAD}"/>
              </a:ext>
            </a:extLst>
          </p:cNvPr>
          <p:cNvSpPr txBox="1"/>
          <p:nvPr/>
        </p:nvSpPr>
        <p:spPr>
          <a:xfrm>
            <a:off x="5272883" y="3286143"/>
            <a:ext cx="5149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AD838F99-8EA7-1BEB-F869-1FF92FB41DFE}"/>
              </a:ext>
            </a:extLst>
          </p:cNvPr>
          <p:cNvSpPr txBox="1"/>
          <p:nvPr/>
        </p:nvSpPr>
        <p:spPr>
          <a:xfrm>
            <a:off x="3935122" y="2608035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B2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7073FFCF-D875-11F2-5A48-2265D5875447}"/>
              </a:ext>
            </a:extLst>
          </p:cNvPr>
          <p:cNvSpPr/>
          <p:nvPr/>
        </p:nvSpPr>
        <p:spPr>
          <a:xfrm>
            <a:off x="5197773" y="3445822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46B0247A-85DF-9E9F-891A-9C06283ED315}"/>
              </a:ext>
            </a:extLst>
          </p:cNvPr>
          <p:cNvSpPr/>
          <p:nvPr/>
        </p:nvSpPr>
        <p:spPr>
          <a:xfrm>
            <a:off x="5122448" y="2233005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>
            <a:extLst>
              <a:ext uri="{FF2B5EF4-FFF2-40B4-BE49-F238E27FC236}">
                <a16:creationId xmlns:a16="http://schemas.microsoft.com/office/drawing/2014/main" id="{AFB170B5-1A88-EF59-349B-9205FEAE9E11}"/>
              </a:ext>
            </a:extLst>
          </p:cNvPr>
          <p:cNvSpPr/>
          <p:nvPr/>
        </p:nvSpPr>
        <p:spPr>
          <a:xfrm>
            <a:off x="4136191" y="286483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D96F32D-692F-D1F3-9AEA-C873F3E08CFD}"/>
              </a:ext>
            </a:extLst>
          </p:cNvPr>
          <p:cNvSpPr/>
          <p:nvPr/>
        </p:nvSpPr>
        <p:spPr>
          <a:xfrm>
            <a:off x="6897404" y="2353460"/>
            <a:ext cx="1094766" cy="10573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FE9657F0-6AF3-068C-0DF4-46F3825E3340}"/>
              </a:ext>
            </a:extLst>
          </p:cNvPr>
          <p:cNvCxnSpPr>
            <a:cxnSpLocks/>
          </p:cNvCxnSpPr>
          <p:nvPr/>
        </p:nvCxnSpPr>
        <p:spPr>
          <a:xfrm>
            <a:off x="7229431" y="2500773"/>
            <a:ext cx="0" cy="762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8DD5ECDE-8C65-7C67-B7C6-A0CE3F6DD98C}"/>
              </a:ext>
            </a:extLst>
          </p:cNvPr>
          <p:cNvCxnSpPr>
            <a:cxnSpLocks/>
          </p:cNvCxnSpPr>
          <p:nvPr/>
        </p:nvCxnSpPr>
        <p:spPr>
          <a:xfrm flipH="1">
            <a:off x="7229431" y="2404622"/>
            <a:ext cx="446028" cy="34443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FABC982F-BF0A-F115-1BB1-F404022914EB}"/>
              </a:ext>
            </a:extLst>
          </p:cNvPr>
          <p:cNvCxnSpPr>
            <a:cxnSpLocks/>
          </p:cNvCxnSpPr>
          <p:nvPr/>
        </p:nvCxnSpPr>
        <p:spPr>
          <a:xfrm flipH="1" flipV="1">
            <a:off x="7229431" y="3045640"/>
            <a:ext cx="489362" cy="30441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45C4650-7FDD-3C78-EDAD-74F70EFE3A81}"/>
              </a:ext>
            </a:extLst>
          </p:cNvPr>
          <p:cNvCxnSpPr>
            <a:cxnSpLocks/>
          </p:cNvCxnSpPr>
          <p:nvPr/>
        </p:nvCxnSpPr>
        <p:spPr>
          <a:xfrm flipH="1" flipV="1">
            <a:off x="7507527" y="3302440"/>
            <a:ext cx="211265" cy="476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51BCA7FE-4176-2702-89BA-AB5630D7CA1A}"/>
              </a:ext>
            </a:extLst>
          </p:cNvPr>
          <p:cNvCxnSpPr>
            <a:cxnSpLocks/>
          </p:cNvCxnSpPr>
          <p:nvPr/>
        </p:nvCxnSpPr>
        <p:spPr>
          <a:xfrm flipH="1" flipV="1">
            <a:off x="7610962" y="3181013"/>
            <a:ext cx="116990" cy="1681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F2057B7F-4341-CE98-8232-7388E11CC758}"/>
              </a:ext>
            </a:extLst>
          </p:cNvPr>
          <p:cNvCxnSpPr>
            <a:cxnSpLocks/>
          </p:cNvCxnSpPr>
          <p:nvPr/>
        </p:nvCxnSpPr>
        <p:spPr>
          <a:xfrm>
            <a:off x="6748441" y="2911233"/>
            <a:ext cx="4684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98332C49-BD57-27B5-D6A6-797B2CFEDDFA}"/>
              </a:ext>
            </a:extLst>
          </p:cNvPr>
          <p:cNvGrpSpPr/>
          <p:nvPr/>
        </p:nvGrpSpPr>
        <p:grpSpPr>
          <a:xfrm rot="5400000">
            <a:off x="7151324" y="1728818"/>
            <a:ext cx="1091826" cy="272050"/>
            <a:chOff x="4676775" y="1682364"/>
            <a:chExt cx="1619250" cy="693028"/>
          </a:xfrm>
        </p:grpSpPr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E866DDDB-01C4-2699-57F9-424B4E9573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3176A8FD-EB19-64E1-E6BC-DC88BD492FFA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B79CFF38-0435-550F-060D-A0D58B007F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4F40A451-0D9F-63D2-BDB3-D4874173E7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DDB00861-202D-D15A-3C73-CB075C31022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1234025B-BEFF-E685-FC9E-B752EC92918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4D5017EF-53B1-7307-5CE9-8AEBB9560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>
              <a:extLst>
                <a:ext uri="{FF2B5EF4-FFF2-40B4-BE49-F238E27FC236}">
                  <a16:creationId xmlns:a16="http://schemas.microsoft.com/office/drawing/2014/main" id="{9534DBB0-9CF0-6BBE-A1B7-7B186300276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5740476-CCE1-F100-51FE-1C30AE779EBC}"/>
              </a:ext>
            </a:extLst>
          </p:cNvPr>
          <p:cNvGrpSpPr/>
          <p:nvPr/>
        </p:nvGrpSpPr>
        <p:grpSpPr>
          <a:xfrm rot="5400000">
            <a:off x="5961899" y="2237957"/>
            <a:ext cx="1091826" cy="288092"/>
            <a:chOff x="4676775" y="1682364"/>
            <a:chExt cx="1619250" cy="693028"/>
          </a:xfrm>
        </p:grpSpPr>
        <p:cxnSp>
          <p:nvCxnSpPr>
            <p:cNvPr id="228" name="Straight Connector 227">
              <a:extLst>
                <a:ext uri="{FF2B5EF4-FFF2-40B4-BE49-F238E27FC236}">
                  <a16:creationId xmlns:a16="http://schemas.microsoft.com/office/drawing/2014/main" id="{158128EC-8DDE-49B8-065C-909372E8B3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>
              <a:extLst>
                <a:ext uri="{FF2B5EF4-FFF2-40B4-BE49-F238E27FC236}">
                  <a16:creationId xmlns:a16="http://schemas.microsoft.com/office/drawing/2014/main" id="{542B594A-BD81-9C4F-00D8-03F77D53AE4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>
              <a:extLst>
                <a:ext uri="{FF2B5EF4-FFF2-40B4-BE49-F238E27FC236}">
                  <a16:creationId xmlns:a16="http://schemas.microsoft.com/office/drawing/2014/main" id="{C9F10E00-C38F-3C2C-B3FF-F2B3F9E497D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>
              <a:extLst>
                <a:ext uri="{FF2B5EF4-FFF2-40B4-BE49-F238E27FC236}">
                  <a16:creationId xmlns:a16="http://schemas.microsoft.com/office/drawing/2014/main" id="{3B132595-881E-D8AF-93AE-E02C5FFD32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>
              <a:extLst>
                <a:ext uri="{FF2B5EF4-FFF2-40B4-BE49-F238E27FC236}">
                  <a16:creationId xmlns:a16="http://schemas.microsoft.com/office/drawing/2014/main" id="{6595E628-9ED4-2858-51A4-135CC344C35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>
              <a:extLst>
                <a:ext uri="{FF2B5EF4-FFF2-40B4-BE49-F238E27FC236}">
                  <a16:creationId xmlns:a16="http://schemas.microsoft.com/office/drawing/2014/main" id="{A332918A-A75A-6E4A-543D-707B756F69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>
              <a:extLst>
                <a:ext uri="{FF2B5EF4-FFF2-40B4-BE49-F238E27FC236}">
                  <a16:creationId xmlns:a16="http://schemas.microsoft.com/office/drawing/2014/main" id="{0B25C148-37CE-7DB1-1E6B-59676FAA4B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>
              <a:extLst>
                <a:ext uri="{FF2B5EF4-FFF2-40B4-BE49-F238E27FC236}">
                  <a16:creationId xmlns:a16="http://schemas.microsoft.com/office/drawing/2014/main" id="{CE322ED8-F274-F6C1-88D0-C05E96E428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370AAFDA-7BE8-F236-DC84-FF605729446B}"/>
              </a:ext>
            </a:extLst>
          </p:cNvPr>
          <p:cNvCxnSpPr>
            <a:cxnSpLocks/>
          </p:cNvCxnSpPr>
          <p:nvPr/>
        </p:nvCxnSpPr>
        <p:spPr>
          <a:xfrm flipV="1">
            <a:off x="6472129" y="2913187"/>
            <a:ext cx="792880" cy="399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7A835FE7-23AE-4778-0E00-9C3C8A0677A9}"/>
              </a:ext>
            </a:extLst>
          </p:cNvPr>
          <p:cNvCxnSpPr>
            <a:cxnSpLocks/>
          </p:cNvCxnSpPr>
          <p:nvPr/>
        </p:nvCxnSpPr>
        <p:spPr>
          <a:xfrm>
            <a:off x="6477870" y="1316370"/>
            <a:ext cx="0" cy="69510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D5336FCE-C87E-1884-4DB3-AC750F53B9B5}"/>
              </a:ext>
            </a:extLst>
          </p:cNvPr>
          <p:cNvGrpSpPr/>
          <p:nvPr/>
        </p:nvGrpSpPr>
        <p:grpSpPr>
          <a:xfrm rot="5400000">
            <a:off x="5914928" y="3524744"/>
            <a:ext cx="1231566" cy="393129"/>
            <a:chOff x="4676775" y="1682364"/>
            <a:chExt cx="1619250" cy="693028"/>
          </a:xfrm>
        </p:grpSpPr>
        <p:cxnSp>
          <p:nvCxnSpPr>
            <p:cNvPr id="239" name="Straight Connector 238">
              <a:extLst>
                <a:ext uri="{FF2B5EF4-FFF2-40B4-BE49-F238E27FC236}">
                  <a16:creationId xmlns:a16="http://schemas.microsoft.com/office/drawing/2014/main" id="{48853627-C9C4-E0D8-E820-D186D20AE3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>
              <a:extLst>
                <a:ext uri="{FF2B5EF4-FFF2-40B4-BE49-F238E27FC236}">
                  <a16:creationId xmlns:a16="http://schemas.microsoft.com/office/drawing/2014/main" id="{FFE96BD4-CEAD-6C0D-824C-DAD3D86ACEB2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12D079E8-A581-EB34-EACC-40C4A37CD1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>
              <a:extLst>
                <a:ext uri="{FF2B5EF4-FFF2-40B4-BE49-F238E27FC236}">
                  <a16:creationId xmlns:a16="http://schemas.microsoft.com/office/drawing/2014/main" id="{FCCE49F8-55AC-6BC3-F70B-F4D1155DF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>
              <a:extLst>
                <a:ext uri="{FF2B5EF4-FFF2-40B4-BE49-F238E27FC236}">
                  <a16:creationId xmlns:a16="http://schemas.microsoft.com/office/drawing/2014/main" id="{FF9571E8-E8B1-90A0-6E9C-6C10AEA9B62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141D86E3-CB0D-2EBB-C2C8-7C5776AB8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FFA70668-3451-A905-245C-7CA02BF876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9FE38C9F-4186-CFCB-A440-411204100D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1E5B1EB-8180-CF51-3F98-F0D4E357A64C}"/>
              </a:ext>
            </a:extLst>
          </p:cNvPr>
          <p:cNvGrpSpPr/>
          <p:nvPr/>
        </p:nvGrpSpPr>
        <p:grpSpPr>
          <a:xfrm rot="5400000">
            <a:off x="7283217" y="3675168"/>
            <a:ext cx="991764" cy="331738"/>
            <a:chOff x="4676775" y="1682364"/>
            <a:chExt cx="1619250" cy="693028"/>
          </a:xfrm>
        </p:grpSpPr>
        <p:cxnSp>
          <p:nvCxnSpPr>
            <p:cNvPr id="248" name="Straight Connector 247">
              <a:extLst>
                <a:ext uri="{FF2B5EF4-FFF2-40B4-BE49-F238E27FC236}">
                  <a16:creationId xmlns:a16="http://schemas.microsoft.com/office/drawing/2014/main" id="{8353E032-EEDE-A35C-813C-F1C908EFED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>
              <a:extLst>
                <a:ext uri="{FF2B5EF4-FFF2-40B4-BE49-F238E27FC236}">
                  <a16:creationId xmlns:a16="http://schemas.microsoft.com/office/drawing/2014/main" id="{4DD1C514-84C1-22E8-3EF6-257BA60A21C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>
              <a:extLst>
                <a:ext uri="{FF2B5EF4-FFF2-40B4-BE49-F238E27FC236}">
                  <a16:creationId xmlns:a16="http://schemas.microsoft.com/office/drawing/2014/main" id="{D9AAA1FC-FA2B-C67D-B7DB-4E3A1330295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>
              <a:extLst>
                <a:ext uri="{FF2B5EF4-FFF2-40B4-BE49-F238E27FC236}">
                  <a16:creationId xmlns:a16="http://schemas.microsoft.com/office/drawing/2014/main" id="{75C048E8-2013-B944-FB04-E766A1FF18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>
              <a:extLst>
                <a:ext uri="{FF2B5EF4-FFF2-40B4-BE49-F238E27FC236}">
                  <a16:creationId xmlns:a16="http://schemas.microsoft.com/office/drawing/2014/main" id="{F0340EFE-8FD7-E5E5-C9BB-22EEB30AAA1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A600C150-7752-2795-5C33-98CFC579B3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CF91C9CA-06A8-B382-178F-A65D4256C8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EFD99D52-7872-4B85-CA47-3AAEB78079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6" name="Straight Connector 255">
            <a:extLst>
              <a:ext uri="{FF2B5EF4-FFF2-40B4-BE49-F238E27FC236}">
                <a16:creationId xmlns:a16="http://schemas.microsoft.com/office/drawing/2014/main" id="{45A43E94-396C-9630-9D61-D951BA8132E6}"/>
              </a:ext>
            </a:extLst>
          </p:cNvPr>
          <p:cNvCxnSpPr>
            <a:cxnSpLocks/>
          </p:cNvCxnSpPr>
          <p:nvPr/>
        </p:nvCxnSpPr>
        <p:spPr>
          <a:xfrm>
            <a:off x="6477870" y="2923662"/>
            <a:ext cx="0" cy="264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7" name="TextBox 22">
                <a:extLst>
                  <a:ext uri="{FF2B5EF4-FFF2-40B4-BE49-F238E27FC236}">
                    <a16:creationId xmlns:a16="http://schemas.microsoft.com/office/drawing/2014/main" id="{30B48B74-4B23-8442-597B-4FDE1F128BA7}"/>
                  </a:ext>
                </a:extLst>
              </p:cNvPr>
              <p:cNvSpPr txBox="1"/>
              <p:nvPr/>
            </p:nvSpPr>
            <p:spPr>
              <a:xfrm rot="16200000">
                <a:off x="5540529" y="3514372"/>
                <a:ext cx="1364763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57" name="TextBox 22">
                <a:extLst>
                  <a:ext uri="{FF2B5EF4-FFF2-40B4-BE49-F238E27FC236}">
                    <a16:creationId xmlns:a16="http://schemas.microsoft.com/office/drawing/2014/main" id="{30B48B74-4B23-8442-597B-4FDE1F128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40529" y="3514372"/>
                <a:ext cx="1364763" cy="307777"/>
              </a:xfrm>
              <a:prstGeom prst="rect">
                <a:avLst/>
              </a:prstGeom>
              <a:blipFill>
                <a:blip r:embed="rId8"/>
                <a:stretch>
                  <a:fillRect r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TextBox 257">
            <a:extLst>
              <a:ext uri="{FF2B5EF4-FFF2-40B4-BE49-F238E27FC236}">
                <a16:creationId xmlns:a16="http://schemas.microsoft.com/office/drawing/2014/main" id="{331B02C6-F42F-A588-D87E-423D6F7C9C04}"/>
              </a:ext>
            </a:extLst>
          </p:cNvPr>
          <p:cNvSpPr txBox="1"/>
          <p:nvPr/>
        </p:nvSpPr>
        <p:spPr>
          <a:xfrm>
            <a:off x="7165921" y="2102449"/>
            <a:ext cx="4593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C3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90C71985-6FD6-D34F-F9FA-BAB21E97CF16}"/>
              </a:ext>
            </a:extLst>
          </p:cNvPr>
          <p:cNvSpPr txBox="1"/>
          <p:nvPr/>
        </p:nvSpPr>
        <p:spPr>
          <a:xfrm>
            <a:off x="7766377" y="3280924"/>
            <a:ext cx="4153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E3</a:t>
            </a:r>
          </a:p>
        </p:txBody>
      </p:sp>
      <p:sp>
        <p:nvSpPr>
          <p:cNvPr id="260" name="TextBox 259">
            <a:extLst>
              <a:ext uri="{FF2B5EF4-FFF2-40B4-BE49-F238E27FC236}">
                <a16:creationId xmlns:a16="http://schemas.microsoft.com/office/drawing/2014/main" id="{93CB6BCF-EA3A-278E-B655-2242AB6D7C50}"/>
              </a:ext>
            </a:extLst>
          </p:cNvPr>
          <p:cNvSpPr txBox="1"/>
          <p:nvPr/>
        </p:nvSpPr>
        <p:spPr>
          <a:xfrm>
            <a:off x="6428616" y="2602816"/>
            <a:ext cx="482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</a:rPr>
              <a:t>B3</a:t>
            </a:r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1FC72B20-12E0-7A69-963A-9E6E1A495806}"/>
              </a:ext>
            </a:extLst>
          </p:cNvPr>
          <p:cNvSpPr/>
          <p:nvPr/>
        </p:nvSpPr>
        <p:spPr>
          <a:xfrm>
            <a:off x="7691267" y="3440603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extLst>
              <a:ext uri="{FF2B5EF4-FFF2-40B4-BE49-F238E27FC236}">
                <a16:creationId xmlns:a16="http://schemas.microsoft.com/office/drawing/2014/main" id="{0D4E6625-5BD0-20D4-BC98-A781B92D8E15}"/>
              </a:ext>
            </a:extLst>
          </p:cNvPr>
          <p:cNvSpPr/>
          <p:nvPr/>
        </p:nvSpPr>
        <p:spPr>
          <a:xfrm>
            <a:off x="7615942" y="2227786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6BBC340A-B559-84A5-E09C-05123A47E583}"/>
              </a:ext>
            </a:extLst>
          </p:cNvPr>
          <p:cNvSpPr/>
          <p:nvPr/>
        </p:nvSpPr>
        <p:spPr>
          <a:xfrm>
            <a:off x="6629685" y="2859617"/>
            <a:ext cx="102496" cy="102496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1FBB503A-7D66-8518-70F2-1B9B6564979E}"/>
              </a:ext>
            </a:extLst>
          </p:cNvPr>
          <p:cNvGrpSpPr/>
          <p:nvPr/>
        </p:nvGrpSpPr>
        <p:grpSpPr>
          <a:xfrm>
            <a:off x="3099671" y="2683803"/>
            <a:ext cx="907131" cy="391598"/>
            <a:chOff x="4676775" y="1682364"/>
            <a:chExt cx="1619250" cy="693028"/>
          </a:xfrm>
        </p:grpSpPr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93F18E60-1B09-7B66-9C18-8041C89A26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>
              <a:extLst>
                <a:ext uri="{FF2B5EF4-FFF2-40B4-BE49-F238E27FC236}">
                  <a16:creationId xmlns:a16="http://schemas.microsoft.com/office/drawing/2014/main" id="{50DBAE1F-49B5-CBFF-8D6F-F1452E7D680B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FC757F36-1E02-710C-FCD5-1A7F6BAC19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937DC547-80F2-D3D4-1CB0-FA0CE7C3BB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22240B85-BCFD-B385-0434-B80D9371CB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id="{9F850487-4BBC-5EDA-FF15-0AE3EA9983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6CE9F2F-E0C3-961D-B805-EF48058424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D469DDA1-DF64-863D-6169-4CE325CAC9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Connector 274">
            <a:extLst>
              <a:ext uri="{FF2B5EF4-FFF2-40B4-BE49-F238E27FC236}">
                <a16:creationId xmlns:a16="http://schemas.microsoft.com/office/drawing/2014/main" id="{D1DB9D41-38C3-41D6-4F0E-CC0BDC2296B6}"/>
              </a:ext>
            </a:extLst>
          </p:cNvPr>
          <p:cNvCxnSpPr>
            <a:cxnSpLocks/>
          </p:cNvCxnSpPr>
          <p:nvPr/>
        </p:nvCxnSpPr>
        <p:spPr>
          <a:xfrm>
            <a:off x="3092803" y="2309066"/>
            <a:ext cx="0" cy="614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3D192DE8-B71C-7A6E-CDF3-F2FDD15256B3}"/>
              </a:ext>
            </a:extLst>
          </p:cNvPr>
          <p:cNvCxnSpPr>
            <a:cxnSpLocks/>
          </p:cNvCxnSpPr>
          <p:nvPr/>
        </p:nvCxnSpPr>
        <p:spPr>
          <a:xfrm>
            <a:off x="6484503" y="2923702"/>
            <a:ext cx="0" cy="2645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661C87AB-6F5D-8E56-B25D-51D656FE5BEE}"/>
              </a:ext>
            </a:extLst>
          </p:cNvPr>
          <p:cNvGrpSpPr/>
          <p:nvPr/>
        </p:nvGrpSpPr>
        <p:grpSpPr>
          <a:xfrm>
            <a:off x="5599798" y="2678624"/>
            <a:ext cx="907131" cy="391598"/>
            <a:chOff x="4676775" y="1682364"/>
            <a:chExt cx="1619250" cy="693028"/>
          </a:xfrm>
        </p:grpSpPr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id="{465F1FB8-1DBD-4EF2-F66A-7C56F5DF2C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id="{08878434-CF0A-D844-2006-C97B59C5BE43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21D4374E-1373-8EE5-53C5-895E9E032C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E6C59AB7-DA66-C7E8-617E-11CB2EE485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01F71A0E-9290-01B3-2D76-309882994E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74291505-9FAA-2BFA-C8A3-24D61274A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217C5E18-83A9-0A90-502A-68EFB335A3D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F912BA6-697A-1647-E99F-7B0176205FA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ED23FC94-8395-C397-3D9C-10D4AD3C6A64}"/>
              </a:ext>
            </a:extLst>
          </p:cNvPr>
          <p:cNvCxnSpPr>
            <a:cxnSpLocks/>
          </p:cNvCxnSpPr>
          <p:nvPr/>
        </p:nvCxnSpPr>
        <p:spPr>
          <a:xfrm>
            <a:off x="5592930" y="2303887"/>
            <a:ext cx="0" cy="6145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BAD9889E-4736-CD4D-76E0-FAF38714F72B}"/>
              </a:ext>
            </a:extLst>
          </p:cNvPr>
          <p:cNvGrpSpPr/>
          <p:nvPr/>
        </p:nvGrpSpPr>
        <p:grpSpPr>
          <a:xfrm rot="5400000">
            <a:off x="316150" y="3435543"/>
            <a:ext cx="1373258" cy="332840"/>
            <a:chOff x="4676775" y="1682364"/>
            <a:chExt cx="1619250" cy="693028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42AC89BC-4AFB-8B76-F677-B4EE5166325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7CA7B940-B67B-1C9C-5924-AC33C85E7F2C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D09DEB09-CD6B-6AF5-CB96-4E60656238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17FCA4BF-073A-6369-6EA2-4E5AF234E2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116DFBE1-2C3D-C7C0-5F69-57C838D5F4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id="{5D131319-2C42-7629-4198-6165BE71AF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id="{B5AAE331-3C6D-28CB-143C-8885C8271B9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id="{038C37A5-55F5-D072-546A-C0DB0E1582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19B64FC3-434C-F1F3-6373-B35D8CDDA45D}"/>
              </a:ext>
            </a:extLst>
          </p:cNvPr>
          <p:cNvCxnSpPr>
            <a:cxnSpLocks/>
          </p:cNvCxnSpPr>
          <p:nvPr/>
        </p:nvCxnSpPr>
        <p:spPr>
          <a:xfrm>
            <a:off x="8299995" y="2256337"/>
            <a:ext cx="0" cy="25349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9AA17DF0-AE95-0220-8528-FABBE6E0E2C1}"/>
              </a:ext>
            </a:extLst>
          </p:cNvPr>
          <p:cNvCxnSpPr>
            <a:cxnSpLocks/>
          </p:cNvCxnSpPr>
          <p:nvPr/>
        </p:nvCxnSpPr>
        <p:spPr>
          <a:xfrm>
            <a:off x="973000" y="2920610"/>
            <a:ext cx="4955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5" name="Freeform: Shape 304">
            <a:extLst>
              <a:ext uri="{FF2B5EF4-FFF2-40B4-BE49-F238E27FC236}">
                <a16:creationId xmlns:a16="http://schemas.microsoft.com/office/drawing/2014/main" id="{F70BC1F0-5E91-FF3C-6587-48EEF9C53FEF}"/>
              </a:ext>
            </a:extLst>
          </p:cNvPr>
          <p:cNvSpPr/>
          <p:nvPr/>
        </p:nvSpPr>
        <p:spPr>
          <a:xfrm>
            <a:off x="953814" y="4272455"/>
            <a:ext cx="141889" cy="228600"/>
          </a:xfrm>
          <a:custGeom>
            <a:avLst/>
            <a:gdLst>
              <a:gd name="connsiteX0" fmla="*/ 0 w 141889"/>
              <a:gd name="connsiteY0" fmla="*/ 0 h 228600"/>
              <a:gd name="connsiteX1" fmla="*/ 141889 w 141889"/>
              <a:gd name="connsiteY1" fmla="*/ 86711 h 228600"/>
              <a:gd name="connsiteX2" fmla="*/ 141889 w 141889"/>
              <a:gd name="connsiteY2" fmla="*/ 86711 h 228600"/>
              <a:gd name="connsiteX3" fmla="*/ 47296 w 141889"/>
              <a:gd name="connsiteY3" fmla="*/ 228600 h 22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889" h="228600">
                <a:moveTo>
                  <a:pt x="0" y="0"/>
                </a:moveTo>
                <a:lnTo>
                  <a:pt x="141889" y="86711"/>
                </a:lnTo>
                <a:lnTo>
                  <a:pt x="141889" y="86711"/>
                </a:lnTo>
                <a:lnTo>
                  <a:pt x="47296" y="2286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6" name="Straight Connector 305">
            <a:extLst>
              <a:ext uri="{FF2B5EF4-FFF2-40B4-BE49-F238E27FC236}">
                <a16:creationId xmlns:a16="http://schemas.microsoft.com/office/drawing/2014/main" id="{1770E633-64A1-BBF4-0F6B-2186DBB827F6}"/>
              </a:ext>
            </a:extLst>
          </p:cNvPr>
          <p:cNvCxnSpPr>
            <a:cxnSpLocks/>
          </p:cNvCxnSpPr>
          <p:nvPr/>
        </p:nvCxnSpPr>
        <p:spPr>
          <a:xfrm>
            <a:off x="989681" y="4501055"/>
            <a:ext cx="0" cy="2883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>
            <a:extLst>
              <a:ext uri="{FF2B5EF4-FFF2-40B4-BE49-F238E27FC236}">
                <a16:creationId xmlns:a16="http://schemas.microsoft.com/office/drawing/2014/main" id="{6ED7A2C9-26D1-D8C1-70AC-78E6197AB27B}"/>
              </a:ext>
            </a:extLst>
          </p:cNvPr>
          <p:cNvCxnSpPr>
            <a:cxnSpLocks/>
          </p:cNvCxnSpPr>
          <p:nvPr/>
        </p:nvCxnSpPr>
        <p:spPr>
          <a:xfrm>
            <a:off x="999282" y="4789360"/>
            <a:ext cx="72889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174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33">
            <a:extLst>
              <a:ext uri="{FF2B5EF4-FFF2-40B4-BE49-F238E27FC236}">
                <a16:creationId xmlns:a16="http://schemas.microsoft.com/office/drawing/2014/main" id="{4A26B6A0-B1BE-4DB7-96D0-A83C8EF1CA02}"/>
              </a:ext>
            </a:extLst>
          </p:cNvPr>
          <p:cNvSpPr txBox="1"/>
          <p:nvPr/>
        </p:nvSpPr>
        <p:spPr>
          <a:xfrm>
            <a:off x="8874374" y="486650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9DCF23-FFE9-4E31-943F-79875DFAC29E}" type="slidenum">
              <a:rPr lang="en-US" sz="1200" smtClean="0">
                <a:solidFill>
                  <a:schemeClr val="accent3">
                    <a:lumMod val="50000"/>
                  </a:schemeClr>
                </a:solidFill>
              </a:rPr>
              <a:t>9</a:t>
            </a:fld>
            <a:endParaRPr lang="en-U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Google Shape;134;p25">
            <a:extLst>
              <a:ext uri="{FF2B5EF4-FFF2-40B4-BE49-F238E27FC236}">
                <a16:creationId xmlns:a16="http://schemas.microsoft.com/office/drawing/2014/main" id="{1A5B2C66-0FA7-4CB1-9283-351D4B659B4E}"/>
              </a:ext>
            </a:extLst>
          </p:cNvPr>
          <p:cNvSpPr/>
          <p:nvPr/>
        </p:nvSpPr>
        <p:spPr>
          <a:xfrm rot="-5400000" flipH="1">
            <a:off x="82952" y="-97938"/>
            <a:ext cx="5484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Picture 2" descr="IIT Bombay to represent India at international level in USA after a win at  Asia level - The Indian Wire">
            <a:extLst>
              <a:ext uri="{FF2B5EF4-FFF2-40B4-BE49-F238E27FC236}">
                <a16:creationId xmlns:a16="http://schemas.microsoft.com/office/drawing/2014/main" id="{D1A6219B-A2C8-4C1B-A434-898306280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10369" r="12256" b="11564"/>
          <a:stretch/>
        </p:blipFill>
        <p:spPr bwMode="auto">
          <a:xfrm>
            <a:off x="8478177" y="-14988"/>
            <a:ext cx="639888" cy="64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659637-FD07-9668-CDA9-64B1AA00A4D8}"/>
              </a:ext>
            </a:extLst>
          </p:cNvPr>
          <p:cNvSpPr txBox="1"/>
          <p:nvPr/>
        </p:nvSpPr>
        <p:spPr>
          <a:xfrm>
            <a:off x="714302" y="-14988"/>
            <a:ext cx="2831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Livvic" panose="020B0604020202020204" charset="0"/>
              </a:rPr>
              <a:t>Voltage regulator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15E0A35-51FB-AAA7-9C0D-E6F3061D0C58}"/>
              </a:ext>
            </a:extLst>
          </p:cNvPr>
          <p:cNvGrpSpPr/>
          <p:nvPr/>
        </p:nvGrpSpPr>
        <p:grpSpPr>
          <a:xfrm rot="16200000" flipH="1">
            <a:off x="3549376" y="1950230"/>
            <a:ext cx="1030293" cy="289652"/>
            <a:chOff x="4676775" y="1682364"/>
            <a:chExt cx="1619250" cy="69302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3ED5F9E-6C9D-FC8F-061F-F4C9CD7DC0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EED54E4-E9B5-8CE2-98C0-94952541A41E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928160E-033C-284A-4805-D1E7D72146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A24E767-293B-521C-B578-50BA1FF0F4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252CB9E-7C32-2DAE-3157-EDCDD8DB7E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3E25916-ADFC-880F-2552-CE757345FD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F8B004-6342-035A-12A1-184F88C9FDC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D9623A1-6F17-8E48-F3DC-7A822A41B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B32AD97-B2E5-FF76-8C8A-B1E8C2937D4D}"/>
              </a:ext>
            </a:extLst>
          </p:cNvPr>
          <p:cNvCxnSpPr>
            <a:cxnSpLocks/>
          </p:cNvCxnSpPr>
          <p:nvPr/>
        </p:nvCxnSpPr>
        <p:spPr>
          <a:xfrm>
            <a:off x="4092515" y="2417448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75D76C9-9968-62CC-3EDC-3B4BFFC979A0}"/>
              </a:ext>
            </a:extLst>
          </p:cNvPr>
          <p:cNvGrpSpPr/>
          <p:nvPr/>
        </p:nvGrpSpPr>
        <p:grpSpPr>
          <a:xfrm flipH="1">
            <a:off x="2227913" y="2466931"/>
            <a:ext cx="1033704" cy="1463596"/>
            <a:chOff x="4453759" y="3377936"/>
            <a:chExt cx="1062296" cy="1463596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35D1C01C-8082-DE30-DB45-3246D64A9A1B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6CD266DB-FC2B-A153-FEB7-2A3D6AC1D7FF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0FAB907A-FA2E-4362-CF16-5E31F772FB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39ED567C-89D6-A055-D2C9-C902174D85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8E1B0A9-34D4-4C6F-AF8D-C172C5E42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1457BC36-9877-30FD-E2C2-4227CE9E7C6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B8482F78-3784-58D9-15F3-BB4AC06F9239}"/>
                </a:ext>
              </a:extLst>
            </p:cNvPr>
            <p:cNvCxnSpPr>
              <a:cxnSpLocks/>
            </p:cNvCxnSpPr>
            <p:nvPr/>
          </p:nvCxnSpPr>
          <p:spPr>
            <a:xfrm>
              <a:off x="5261348" y="4190087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D439C49-36AA-9C58-DFAE-98DFB4AA6E0D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08653B-8070-380C-9376-FFA1147804B3}"/>
              </a:ext>
            </a:extLst>
          </p:cNvPr>
          <p:cNvGrpSpPr/>
          <p:nvPr/>
        </p:nvGrpSpPr>
        <p:grpSpPr>
          <a:xfrm>
            <a:off x="1180557" y="2047824"/>
            <a:ext cx="932553" cy="254543"/>
            <a:chOff x="4676775" y="1682364"/>
            <a:chExt cx="1619250" cy="693028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1B2795E-27D6-5E7D-DF12-BE9DDA988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071FD03-8615-5639-C254-4857796145AD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3F4F107-E2BB-C73F-B07C-6ABBE5510CA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5A3237F2-0D4D-EB00-D1D3-68894F861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55B075C-A5C6-37A4-B303-A42928C3E05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5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EA19783-049E-87E9-8E80-3D9EF56CAB0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07F175-3B97-BFC9-2E48-7983909847D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23BCAF0-8342-69C3-4B09-CE210AB428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2304119-FFE7-7A0D-081B-F778CF02F523}"/>
              </a:ext>
            </a:extLst>
          </p:cNvPr>
          <p:cNvCxnSpPr>
            <a:cxnSpLocks/>
          </p:cNvCxnSpPr>
          <p:nvPr/>
        </p:nvCxnSpPr>
        <p:spPr>
          <a:xfrm>
            <a:off x="2081646" y="4771790"/>
            <a:ext cx="74695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052D375-9EF1-9A6F-7948-C73777E7830E}"/>
              </a:ext>
            </a:extLst>
          </p:cNvPr>
          <p:cNvCxnSpPr>
            <a:cxnSpLocks/>
          </p:cNvCxnSpPr>
          <p:nvPr/>
        </p:nvCxnSpPr>
        <p:spPr>
          <a:xfrm>
            <a:off x="2257695" y="4884775"/>
            <a:ext cx="421138" cy="39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6087E59-C852-C014-B022-09A4C9B9FD4A}"/>
              </a:ext>
            </a:extLst>
          </p:cNvPr>
          <p:cNvCxnSpPr>
            <a:cxnSpLocks/>
          </p:cNvCxnSpPr>
          <p:nvPr/>
        </p:nvCxnSpPr>
        <p:spPr>
          <a:xfrm>
            <a:off x="2394329" y="4981994"/>
            <a:ext cx="2135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3B289CA-4DC0-4377-A4C6-0804DAB7DC98}"/>
              </a:ext>
            </a:extLst>
          </p:cNvPr>
          <p:cNvCxnSpPr>
            <a:cxnSpLocks/>
          </p:cNvCxnSpPr>
          <p:nvPr/>
        </p:nvCxnSpPr>
        <p:spPr>
          <a:xfrm>
            <a:off x="462238" y="3072925"/>
            <a:ext cx="47147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D280480-46F3-0712-72A4-239C286A1B41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5B671CC-2532-AEDB-6521-7E8A9546C8F3}"/>
              </a:ext>
            </a:extLst>
          </p:cNvPr>
          <p:cNvCxnSpPr>
            <a:cxnSpLocks/>
          </p:cNvCxnSpPr>
          <p:nvPr/>
        </p:nvCxnSpPr>
        <p:spPr>
          <a:xfrm>
            <a:off x="708103" y="3183695"/>
            <a:ext cx="0" cy="14099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988BB92-E408-4089-6A8A-64739B67AB08}"/>
              </a:ext>
            </a:extLst>
          </p:cNvPr>
          <p:cNvCxnSpPr>
            <a:cxnSpLocks/>
          </p:cNvCxnSpPr>
          <p:nvPr/>
        </p:nvCxnSpPr>
        <p:spPr>
          <a:xfrm>
            <a:off x="696494" y="1191397"/>
            <a:ext cx="0" cy="186674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CB95EEF-28BF-FC92-3160-766078173AF2}"/>
              </a:ext>
            </a:extLst>
          </p:cNvPr>
          <p:cNvCxnSpPr>
            <a:cxnSpLocks/>
          </p:cNvCxnSpPr>
          <p:nvPr/>
        </p:nvCxnSpPr>
        <p:spPr>
          <a:xfrm>
            <a:off x="696494" y="4593651"/>
            <a:ext cx="338199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A3A9737-D91A-3F47-5AC5-2A0E7D1AAA36}"/>
              </a:ext>
            </a:extLst>
          </p:cNvPr>
          <p:cNvSpPr txBox="1"/>
          <p:nvPr/>
        </p:nvSpPr>
        <p:spPr>
          <a:xfrm rot="16200000">
            <a:off x="-655393" y="2875166"/>
            <a:ext cx="1901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Input 20V DC (15V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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20V</a:t>
            </a:r>
            <a:r>
              <a:rPr lang="en-US" sz="1600" b="1" dirty="0">
                <a:solidFill>
                  <a:srgbClr val="FF0000"/>
                </a:solidFill>
                <a:latin typeface="Livvic" panose="020B0604020202020204" charset="0"/>
                <a:sym typeface="Wingdings" panose="05000000000000000000" pitchFamily="2" charset="2"/>
              </a:rPr>
              <a:t>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  <a:sym typeface="Wingdings" panose="05000000000000000000" pitchFamily="2" charset="2"/>
              </a:rPr>
              <a:t>28V</a:t>
            </a:r>
            <a:r>
              <a:rPr lang="en-US" sz="1600" b="1" dirty="0">
                <a:solidFill>
                  <a:srgbClr val="080808"/>
                </a:solidFill>
                <a:latin typeface="Livvic" panose="020B0604020202020204" charset="0"/>
              </a:rPr>
              <a:t>)</a:t>
            </a:r>
            <a:endParaRPr lang="en-US" sz="1000" dirty="0">
              <a:solidFill>
                <a:srgbClr val="080808"/>
              </a:solidFill>
            </a:endParaRP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7B91601-0174-6D51-D23F-7042A7C0C3BE}"/>
              </a:ext>
            </a:extLst>
          </p:cNvPr>
          <p:cNvSpPr/>
          <p:nvPr/>
        </p:nvSpPr>
        <p:spPr>
          <a:xfrm rot="10800000" flipV="1">
            <a:off x="2195926" y="3948977"/>
            <a:ext cx="543910" cy="391765"/>
          </a:xfrm>
          <a:prstGeom prst="triangl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B211F0C-C432-666E-44E3-422B4854BF4A}"/>
              </a:ext>
            </a:extLst>
          </p:cNvPr>
          <p:cNvCxnSpPr>
            <a:cxnSpLocks/>
          </p:cNvCxnSpPr>
          <p:nvPr/>
        </p:nvCxnSpPr>
        <p:spPr>
          <a:xfrm rot="10800000">
            <a:off x="2274411" y="3945124"/>
            <a:ext cx="3504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D482208-27D2-5B93-7452-ADF3ACBF1A98}"/>
              </a:ext>
            </a:extLst>
          </p:cNvPr>
          <p:cNvCxnSpPr>
            <a:cxnSpLocks/>
          </p:cNvCxnSpPr>
          <p:nvPr/>
        </p:nvCxnSpPr>
        <p:spPr>
          <a:xfrm rot="10800000">
            <a:off x="2467881" y="4337655"/>
            <a:ext cx="0" cy="434134"/>
          </a:xfrm>
          <a:prstGeom prst="line">
            <a:avLst/>
          </a:prstGeom>
          <a:ln w="28575">
            <a:solidFill>
              <a:srgbClr val="FF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60674D-1D45-5CF3-CD32-AE43486798E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59428" y="3948977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9311408-5002-D7BB-932C-6CD140E0F667}"/>
              </a:ext>
            </a:extLst>
          </p:cNvPr>
          <p:cNvCxnSpPr>
            <a:cxnSpLocks/>
          </p:cNvCxnSpPr>
          <p:nvPr/>
        </p:nvCxnSpPr>
        <p:spPr>
          <a:xfrm rot="10800000" flipV="1">
            <a:off x="2624853" y="3859729"/>
            <a:ext cx="114984" cy="892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C557339-37D6-4DEA-4A5C-C419C5527367}"/>
              </a:ext>
            </a:extLst>
          </p:cNvPr>
          <p:cNvCxnSpPr>
            <a:cxnSpLocks/>
          </p:cNvCxnSpPr>
          <p:nvPr/>
        </p:nvCxnSpPr>
        <p:spPr>
          <a:xfrm>
            <a:off x="2474888" y="3640147"/>
            <a:ext cx="0" cy="3389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139EC7F-ABCE-8D45-8FA4-CB0D39CADBD5}"/>
              </a:ext>
            </a:extLst>
          </p:cNvPr>
          <p:cNvCxnSpPr>
            <a:cxnSpLocks/>
          </p:cNvCxnSpPr>
          <p:nvPr/>
        </p:nvCxnSpPr>
        <p:spPr>
          <a:xfrm>
            <a:off x="2503607" y="1859184"/>
            <a:ext cx="0" cy="6514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B7DDAA-AF0C-BC75-34E5-FAC0CE294246}"/>
              </a:ext>
            </a:extLst>
          </p:cNvPr>
          <p:cNvGrpSpPr/>
          <p:nvPr/>
        </p:nvGrpSpPr>
        <p:grpSpPr>
          <a:xfrm rot="16200000">
            <a:off x="2733946" y="140045"/>
            <a:ext cx="1098994" cy="2608554"/>
            <a:chOff x="4453759" y="3377936"/>
            <a:chExt cx="1062296" cy="2346093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F45AF20-CCDD-BE5A-D294-C158D6A25173}"/>
                </a:ext>
              </a:extLst>
            </p:cNvPr>
            <p:cNvSpPr/>
            <p:nvPr/>
          </p:nvSpPr>
          <p:spPr>
            <a:xfrm>
              <a:off x="4580992" y="3377936"/>
              <a:ext cx="935063" cy="90309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A833AA42-5DE4-C62D-2E89-0677D41D7AA7}"/>
                </a:ext>
              </a:extLst>
            </p:cNvPr>
            <p:cNvCxnSpPr>
              <a:cxnSpLocks/>
            </p:cNvCxnSpPr>
            <p:nvPr/>
          </p:nvCxnSpPr>
          <p:spPr>
            <a:xfrm>
              <a:off x="4864583" y="3503759"/>
              <a:ext cx="0" cy="65144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E99D8D1-792B-B486-1FE2-2971FAD85A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64583" y="3421634"/>
              <a:ext cx="380962" cy="2941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C8A6D3D-65A0-F174-5479-34913923CD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864583" y="3969142"/>
              <a:ext cx="417974" cy="2600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7A15EFD4-27BB-C33F-B0EB-FCE0B9D7F3F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48523" y="4155204"/>
              <a:ext cx="234034" cy="739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0ED7F50-C80F-46B9-5B6D-41E0616374E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23262" y="4060085"/>
              <a:ext cx="113176" cy="13000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0F9060A5-A633-099C-B08F-49B839360524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494376" y="4957058"/>
              <a:ext cx="1533943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3430062-5669-565F-167D-9AC63EB2BF4A}"/>
                </a:ext>
              </a:extLst>
            </p:cNvPr>
            <p:cNvCxnSpPr>
              <a:cxnSpLocks/>
            </p:cNvCxnSpPr>
            <p:nvPr/>
          </p:nvCxnSpPr>
          <p:spPr>
            <a:xfrm>
              <a:off x="4453759" y="3854342"/>
              <a:ext cx="40008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BF27304-3FF3-50B0-E183-DF108B05D732}"/>
              </a:ext>
            </a:extLst>
          </p:cNvPr>
          <p:cNvCxnSpPr>
            <a:cxnSpLocks/>
          </p:cNvCxnSpPr>
          <p:nvPr/>
        </p:nvCxnSpPr>
        <p:spPr>
          <a:xfrm>
            <a:off x="696494" y="1189068"/>
            <a:ext cx="1329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66FF14F-ABF8-3EA6-DE78-34F459BBF8C6}"/>
              </a:ext>
            </a:extLst>
          </p:cNvPr>
          <p:cNvCxnSpPr>
            <a:cxnSpLocks/>
          </p:cNvCxnSpPr>
          <p:nvPr/>
        </p:nvCxnSpPr>
        <p:spPr>
          <a:xfrm>
            <a:off x="1196396" y="1184101"/>
            <a:ext cx="0" cy="10159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EAAB53D-B4E4-E210-50A4-CBA18B326FD3}"/>
              </a:ext>
            </a:extLst>
          </p:cNvPr>
          <p:cNvCxnSpPr>
            <a:cxnSpLocks/>
          </p:cNvCxnSpPr>
          <p:nvPr/>
        </p:nvCxnSpPr>
        <p:spPr>
          <a:xfrm>
            <a:off x="2103354" y="2198740"/>
            <a:ext cx="4055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86EB6F8-FD9A-EAEA-DE38-2CE63EB0CF53}"/>
              </a:ext>
            </a:extLst>
          </p:cNvPr>
          <p:cNvCxnSpPr>
            <a:cxnSpLocks/>
          </p:cNvCxnSpPr>
          <p:nvPr/>
        </p:nvCxnSpPr>
        <p:spPr>
          <a:xfrm>
            <a:off x="4092515" y="1158331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0A5775-198C-2300-5363-10F39351637A}"/>
              </a:ext>
            </a:extLst>
          </p:cNvPr>
          <p:cNvGrpSpPr/>
          <p:nvPr/>
        </p:nvGrpSpPr>
        <p:grpSpPr>
          <a:xfrm rot="16200000" flipH="1">
            <a:off x="3549376" y="3783878"/>
            <a:ext cx="1030293" cy="289652"/>
            <a:chOff x="4676775" y="1682364"/>
            <a:chExt cx="1619250" cy="693028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0DA333E4-4EAB-4B96-4581-CEAD49E4E77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DAE749C2-07CE-0074-ED8D-1FCC309CC10F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4E53F3D-AE58-B192-E63D-10B5D77304F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E64E94CF-9991-770C-F9B3-6C6DA25A47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DA8F29E3-4FDE-661D-A4F8-E558EF0F6F6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CF9AB8D1-78F4-1033-145F-58663E8609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81959642-5D1F-3A6E-DD47-F0AB671D9B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51B994B0-1D65-A210-671E-69A7CB0C9E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F91D204A-3A59-CB96-E379-9602E2E20EC1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B519DE4F-6769-BCFD-99C7-BCAA77C03684}"/>
              </a:ext>
            </a:extLst>
          </p:cNvPr>
          <p:cNvCxnSpPr>
            <a:cxnSpLocks/>
          </p:cNvCxnSpPr>
          <p:nvPr/>
        </p:nvCxnSpPr>
        <p:spPr>
          <a:xfrm>
            <a:off x="4092515" y="2991979"/>
            <a:ext cx="0" cy="54589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DF67E622-82AB-0F69-80BD-11A27CC1A7EB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D0C9F651-637C-B480-235B-715E12D3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BE817C29-CB43-8AC1-5871-FAC5DAE5284C}"/>
              </a:ext>
            </a:extLst>
          </p:cNvPr>
          <p:cNvGrpSpPr/>
          <p:nvPr/>
        </p:nvGrpSpPr>
        <p:grpSpPr>
          <a:xfrm rot="16200000" flipH="1">
            <a:off x="651246" y="2564967"/>
            <a:ext cx="1030293" cy="289652"/>
            <a:chOff x="4676775" y="1682364"/>
            <a:chExt cx="1619250" cy="693028"/>
          </a:xfrm>
        </p:grpSpPr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4FDF4908-C177-DD1A-8B62-948E2D9CCAB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0DBCA826-6099-1A20-CBBF-EA47F268B114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F087B23D-A237-FABF-A5A9-59509F48F3F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87AC69EC-193B-2DF5-7D19-EF1697FD10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931463F-E7E7-B65B-D889-21F4AF046C8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2BE28983-23F8-1669-7405-133F0E004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FC27BB9-1FDA-79BA-FF58-715453657C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480F291-4B09-A782-67C8-4EA9ACEEA0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AC2D1E5-E3D2-B999-8AB5-EBA33201B3E0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7597BCC-CA0A-6BE7-75D1-D98A50584448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EA77138-B957-9DF7-DCC0-713DB13A3B49}"/>
              </a:ext>
            </a:extLst>
          </p:cNvPr>
          <p:cNvCxnSpPr>
            <a:cxnSpLocks/>
          </p:cNvCxnSpPr>
          <p:nvPr/>
        </p:nvCxnSpPr>
        <p:spPr>
          <a:xfrm>
            <a:off x="552510" y="3183695"/>
            <a:ext cx="290928" cy="19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CEEB9E72-5063-8867-B0F7-4CBDED22A6A3}"/>
              </a:ext>
            </a:extLst>
          </p:cNvPr>
          <p:cNvSpPr txBox="1"/>
          <p:nvPr/>
        </p:nvSpPr>
        <p:spPr>
          <a:xfrm>
            <a:off x="804814" y="880978"/>
            <a:ext cx="79598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P=</a:t>
            </a:r>
            <a:r>
              <a:rPr lang="en-US" sz="1600" dirty="0">
                <a:solidFill>
                  <a:srgbClr val="0000FF"/>
                </a:solidFill>
                <a:highlight>
                  <a:srgbClr val="FFFF00"/>
                </a:highlight>
                <a:latin typeface="Livvic" panose="020B0604020202020204" charset="0"/>
              </a:rPr>
              <a:t>20V</a:t>
            </a:r>
            <a:endParaRPr lang="en-US" sz="1000" dirty="0">
              <a:highlight>
                <a:srgbClr val="FFFF00"/>
              </a:highlight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646CCDAF-9883-35C0-7E42-B8ABE789C4AE}"/>
              </a:ext>
            </a:extLst>
          </p:cNvPr>
          <p:cNvCxnSpPr>
            <a:cxnSpLocks/>
          </p:cNvCxnSpPr>
          <p:nvPr/>
        </p:nvCxnSpPr>
        <p:spPr>
          <a:xfrm>
            <a:off x="4092515" y="4251096"/>
            <a:ext cx="0" cy="3425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/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4685357D-8B99-E428-3BB7-9A39C04B6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020" y="958276"/>
                <a:ext cx="48077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85BCA255-4A31-387C-1D7D-A21EC9DB5FAF}"/>
              </a:ext>
            </a:extLst>
          </p:cNvPr>
          <p:cNvCxnSpPr>
            <a:cxnSpLocks/>
          </p:cNvCxnSpPr>
          <p:nvPr/>
        </p:nvCxnSpPr>
        <p:spPr>
          <a:xfrm>
            <a:off x="1194785" y="3602688"/>
            <a:ext cx="1273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AC924BA-D338-D3FA-826C-D4F20418CF0C}"/>
              </a:ext>
            </a:extLst>
          </p:cNvPr>
          <p:cNvCxnSpPr>
            <a:cxnSpLocks/>
          </p:cNvCxnSpPr>
          <p:nvPr/>
        </p:nvCxnSpPr>
        <p:spPr>
          <a:xfrm>
            <a:off x="1194385" y="3159756"/>
            <a:ext cx="0" cy="44293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42516595-D982-2E32-9FCA-86052B1626BA}"/>
              </a:ext>
            </a:extLst>
          </p:cNvPr>
          <p:cNvSpPr txBox="1"/>
          <p:nvPr/>
        </p:nvSpPr>
        <p:spPr>
          <a:xfrm>
            <a:off x="1219970" y="3159015"/>
            <a:ext cx="1306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This is biasing the Zener</a:t>
            </a:r>
            <a:endParaRPr lang="en-US" sz="800" dirty="0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50F28F7-F4CD-F3BF-D55F-4A30D5E5A8D6}"/>
              </a:ext>
            </a:extLst>
          </p:cNvPr>
          <p:cNvSpPr txBox="1"/>
          <p:nvPr/>
        </p:nvSpPr>
        <p:spPr>
          <a:xfrm>
            <a:off x="2678833" y="4007110"/>
            <a:ext cx="7754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5V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/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23E01B4D-931E-6E44-D37E-BC38B6866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08" y="2435052"/>
                <a:ext cx="381054" cy="400110"/>
              </a:xfrm>
              <a:prstGeom prst="rect">
                <a:avLst/>
              </a:prstGeom>
              <a:blipFill>
                <a:blip r:embed="rId5"/>
                <a:stretch>
                  <a:fillRect r="-11290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/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2A2D95F6-DD0E-F08B-7CED-11CB6F9CB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943" y="1759452"/>
                <a:ext cx="381054" cy="400110"/>
              </a:xfrm>
              <a:prstGeom prst="rect">
                <a:avLst/>
              </a:prstGeom>
              <a:blipFill>
                <a:blip r:embed="rId6"/>
                <a:stretch>
                  <a:fillRect r="-9677"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/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205FBB30-FA46-7400-89BF-A42F36BB8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1110" y="3688618"/>
                <a:ext cx="381054" cy="400110"/>
              </a:xfrm>
              <a:prstGeom prst="rect">
                <a:avLst/>
              </a:prstGeom>
              <a:blipFill>
                <a:blip r:embed="rId7"/>
                <a:stretch>
                  <a:fillRect r="-1111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69352E6E-2C57-7603-E445-BA2273AAEDF0}"/>
              </a:ext>
            </a:extLst>
          </p:cNvPr>
          <p:cNvCxnSpPr>
            <a:cxnSpLocks/>
          </p:cNvCxnSpPr>
          <p:nvPr/>
        </p:nvCxnSpPr>
        <p:spPr>
          <a:xfrm>
            <a:off x="2882173" y="2942380"/>
            <a:ext cx="1210343" cy="1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TextBox 156">
            <a:extLst>
              <a:ext uri="{FF2B5EF4-FFF2-40B4-BE49-F238E27FC236}">
                <a16:creationId xmlns:a16="http://schemas.microsoft.com/office/drawing/2014/main" id="{C1219481-4824-0A84-4224-623D0F47C6B6}"/>
              </a:ext>
            </a:extLst>
          </p:cNvPr>
          <p:cNvSpPr txBox="1"/>
          <p:nvPr/>
        </p:nvSpPr>
        <p:spPr>
          <a:xfrm>
            <a:off x="3771746" y="2629470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Q</a:t>
            </a:r>
            <a:endParaRPr lang="en-US" sz="1000" dirty="0"/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0772B77F-99DE-347C-9294-1D3A2F09D104}"/>
              </a:ext>
            </a:extLst>
          </p:cNvPr>
          <p:cNvSpPr txBox="1"/>
          <p:nvPr/>
        </p:nvSpPr>
        <p:spPr>
          <a:xfrm>
            <a:off x="2298855" y="2751654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T1</a:t>
            </a:r>
            <a:endParaRPr lang="en-US" sz="1000" dirty="0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36F8CB48-A64B-96EC-370A-7B72239F8982}"/>
              </a:ext>
            </a:extLst>
          </p:cNvPr>
          <p:cNvSpPr txBox="1"/>
          <p:nvPr/>
        </p:nvSpPr>
        <p:spPr>
          <a:xfrm>
            <a:off x="2279995" y="1020689"/>
            <a:ext cx="4496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T2</a:t>
            </a:r>
            <a:endParaRPr lang="en-US" sz="1000" dirty="0"/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B6882FD7-A204-0BBA-B03A-B2099EE774F7}"/>
              </a:ext>
            </a:extLst>
          </p:cNvPr>
          <p:cNvSpPr txBox="1"/>
          <p:nvPr/>
        </p:nvSpPr>
        <p:spPr>
          <a:xfrm>
            <a:off x="2474888" y="3380508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E1</a:t>
            </a:r>
            <a:endParaRPr lang="en-US" sz="900" dirty="0"/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6C79B4DC-6094-39BF-19E3-970291FBF461}"/>
              </a:ext>
            </a:extLst>
          </p:cNvPr>
          <p:cNvSpPr txBox="1"/>
          <p:nvPr/>
        </p:nvSpPr>
        <p:spPr>
          <a:xfrm>
            <a:off x="3102137" y="2886519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B1</a:t>
            </a:r>
            <a:endParaRPr lang="en-US" sz="900" dirty="0"/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3D818EA8-35D7-557B-B300-0C2BEECC242D}"/>
              </a:ext>
            </a:extLst>
          </p:cNvPr>
          <p:cNvSpPr txBox="1"/>
          <p:nvPr/>
        </p:nvSpPr>
        <p:spPr>
          <a:xfrm>
            <a:off x="2449631" y="2112785"/>
            <a:ext cx="4724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C1</a:t>
            </a:r>
            <a:endParaRPr lang="en-US" sz="900" dirty="0"/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58FC9E64-F8B7-2A99-40FC-013A4274D9CB}"/>
              </a:ext>
            </a:extLst>
          </p:cNvPr>
          <p:cNvSpPr txBox="1"/>
          <p:nvPr/>
        </p:nvSpPr>
        <p:spPr>
          <a:xfrm>
            <a:off x="2474888" y="1840611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B2</a:t>
            </a:r>
            <a:endParaRPr lang="en-US" sz="900" dirty="0"/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6C54C93A-EB53-3840-43B6-AC41229DC224}"/>
              </a:ext>
            </a:extLst>
          </p:cNvPr>
          <p:cNvSpPr txBox="1"/>
          <p:nvPr/>
        </p:nvSpPr>
        <p:spPr>
          <a:xfrm>
            <a:off x="2879490" y="832755"/>
            <a:ext cx="3995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E2</a:t>
            </a:r>
            <a:endParaRPr lang="en-US" sz="900" dirty="0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5A1AF9E5-3C9C-2DE2-FA86-464DC162B92D}"/>
              </a:ext>
            </a:extLst>
          </p:cNvPr>
          <p:cNvSpPr txBox="1"/>
          <p:nvPr/>
        </p:nvSpPr>
        <p:spPr>
          <a:xfrm>
            <a:off x="1687146" y="910913"/>
            <a:ext cx="525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Livvic" panose="020B0604020202020204" charset="0"/>
              </a:rPr>
              <a:t>C2</a:t>
            </a:r>
            <a:endParaRPr lang="en-US" sz="9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A25D4F-D22D-3E06-7AF3-BA60A72FC441}"/>
              </a:ext>
            </a:extLst>
          </p:cNvPr>
          <p:cNvSpPr txBox="1"/>
          <p:nvPr/>
        </p:nvSpPr>
        <p:spPr>
          <a:xfrm>
            <a:off x="3131180" y="2653855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5.6V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AAB72A-9117-5CDD-7B2A-96EA14D061AF}"/>
              </a:ext>
            </a:extLst>
          </p:cNvPr>
          <p:cNvSpPr txBox="1"/>
          <p:nvPr/>
        </p:nvSpPr>
        <p:spPr>
          <a:xfrm>
            <a:off x="2429698" y="3579215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5V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AFF381-599F-C400-C3F4-06F83E98D0DF}"/>
              </a:ext>
            </a:extLst>
          </p:cNvPr>
          <p:cNvSpPr txBox="1"/>
          <p:nvPr/>
        </p:nvSpPr>
        <p:spPr>
          <a:xfrm>
            <a:off x="925753" y="1978956"/>
            <a:ext cx="33765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Livvic" panose="020B0604020202020204" charset="0"/>
              </a:rPr>
              <a:t>S</a:t>
            </a:r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/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4.7</m:t>
                    </m:r>
                  </m:oMath>
                </a14:m>
                <a:r>
                  <a:rPr lang="en-US" sz="1800" dirty="0">
                    <a:solidFill>
                      <a:srgbClr val="0000FF"/>
                    </a:solidFill>
                    <a:highlight>
                      <a:srgbClr val="FFFF00"/>
                    </a:highlight>
                  </a:rPr>
                  <a:t>k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A57ACC6-3D4A-DB16-EFF1-F3B8A33970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217" y="1766970"/>
                <a:ext cx="1350753" cy="369332"/>
              </a:xfrm>
              <a:prstGeom prst="rect">
                <a:avLst/>
              </a:prstGeom>
              <a:blipFill>
                <a:blip r:embed="rId8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607664FE-7BA6-D57E-B952-873E2DD3DDAE}"/>
              </a:ext>
            </a:extLst>
          </p:cNvPr>
          <p:cNvSpPr txBox="1"/>
          <p:nvPr/>
        </p:nvSpPr>
        <p:spPr>
          <a:xfrm>
            <a:off x="5319486" y="819064"/>
            <a:ext cx="3781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the supply voltage become high hence P=30V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A62913-32D9-6F0D-9C5F-AF504FEA4B6C}"/>
              </a:ext>
            </a:extLst>
          </p:cNvPr>
          <p:cNvCxnSpPr>
            <a:cxnSpLocks/>
            <a:endCxn id="155" idx="0"/>
          </p:cNvCxnSpPr>
          <p:nvPr/>
        </p:nvCxnSpPr>
        <p:spPr>
          <a:xfrm flipV="1">
            <a:off x="3673927" y="3688618"/>
            <a:ext cx="717710" cy="562478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553092-C114-DB48-5584-C06D17814081}"/>
              </a:ext>
            </a:extLst>
          </p:cNvPr>
          <p:cNvGrpSpPr/>
          <p:nvPr/>
        </p:nvGrpSpPr>
        <p:grpSpPr>
          <a:xfrm rot="16200000" flipH="1">
            <a:off x="4033310" y="1534983"/>
            <a:ext cx="1030293" cy="289652"/>
            <a:chOff x="4676775" y="1682364"/>
            <a:chExt cx="1619250" cy="693028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6BFD9CD-1B9F-0D3F-1AB8-B588670483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76775" y="2096814"/>
              <a:ext cx="305128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45F8B881-6880-2C78-AC39-58A9DBC03780}"/>
                </a:ext>
              </a:extLst>
            </p:cNvPr>
            <p:cNvCxnSpPr/>
            <p:nvPr/>
          </p:nvCxnSpPr>
          <p:spPr>
            <a:xfrm flipV="1">
              <a:off x="4974021" y="1686910"/>
              <a:ext cx="94593" cy="41778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BA722E2-8E31-586D-8BCB-BF268F57180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06861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FDE36C-BF33-5B4D-C421-65532BE785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11775" y="1686910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A725B85-928C-6E99-3A01-545E0BE9A68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57824" y="1686910"/>
              <a:ext cx="243161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8085526-133F-44BE-DDDF-8CB66CD77B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00986" y="1696927"/>
              <a:ext cx="146050" cy="6784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15B1A4C-6C24-F9DB-EDE8-91F14834F74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47036" y="1682364"/>
              <a:ext cx="147364" cy="4323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6504CF4-288E-2D2E-E0EF-C7095A7C49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94400" y="2096814"/>
              <a:ext cx="301625" cy="788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76A5E5D-2F71-5E26-2D2D-81733E9B9AAC}"/>
              </a:ext>
            </a:extLst>
          </p:cNvPr>
          <p:cNvGrpSpPr/>
          <p:nvPr/>
        </p:nvGrpSpPr>
        <p:grpSpPr>
          <a:xfrm>
            <a:off x="4390364" y="2201053"/>
            <a:ext cx="422443" cy="146502"/>
            <a:chOff x="5418681" y="2886519"/>
            <a:chExt cx="746959" cy="210204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7056DCCB-A2F7-A7E0-D930-34A468CCEA55}"/>
                </a:ext>
              </a:extLst>
            </p:cNvPr>
            <p:cNvCxnSpPr>
              <a:cxnSpLocks/>
            </p:cNvCxnSpPr>
            <p:nvPr/>
          </p:nvCxnSpPr>
          <p:spPr>
            <a:xfrm>
              <a:off x="5418681" y="2886519"/>
              <a:ext cx="74695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D3BC0E5D-9828-3F04-B896-A844E76BFB5F}"/>
                </a:ext>
              </a:extLst>
            </p:cNvPr>
            <p:cNvCxnSpPr>
              <a:cxnSpLocks/>
            </p:cNvCxnSpPr>
            <p:nvPr/>
          </p:nvCxnSpPr>
          <p:spPr>
            <a:xfrm>
              <a:off x="5594730" y="2999504"/>
              <a:ext cx="421138" cy="395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32B807D2-EB71-90C1-E9B2-A60CEAA28AA3}"/>
                </a:ext>
              </a:extLst>
            </p:cNvPr>
            <p:cNvCxnSpPr>
              <a:cxnSpLocks/>
            </p:cNvCxnSpPr>
            <p:nvPr/>
          </p:nvCxnSpPr>
          <p:spPr>
            <a:xfrm>
              <a:off x="5731364" y="3096723"/>
              <a:ext cx="213558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/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𝐿𝑜𝑎𝑑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9F35B847-8FA5-5F15-6B94-57ADBA143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6850" y="1517947"/>
                <a:ext cx="381054" cy="400110"/>
              </a:xfrm>
              <a:prstGeom prst="rect">
                <a:avLst/>
              </a:prstGeom>
              <a:blipFill>
                <a:blip r:embed="rId9"/>
                <a:stretch>
                  <a:fillRect r="-103226"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A31FD0D0-DAA3-A2BE-B52E-6ADC37BDA486}"/>
              </a:ext>
            </a:extLst>
          </p:cNvPr>
          <p:cNvSpPr txBox="1"/>
          <p:nvPr/>
        </p:nvSpPr>
        <p:spPr>
          <a:xfrm>
            <a:off x="3015714" y="418954"/>
            <a:ext cx="3345671" cy="40011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Change in supply voltage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7D8C7E-DE4E-A69E-CE30-4ED5239B32C4}"/>
                  </a:ext>
                </a:extLst>
              </p:cNvPr>
              <p:cNvSpPr txBox="1"/>
              <p:nvPr/>
            </p:nvSpPr>
            <p:spPr>
              <a:xfrm>
                <a:off x="5307489" y="1605718"/>
                <a:ext cx="36077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C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 =11.2V hence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must 18.8V 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C7D8C7E-DE4E-A69E-CE30-4ED5239B32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489" y="1605718"/>
                <a:ext cx="3607771" cy="707886"/>
              </a:xfrm>
              <a:prstGeom prst="rect">
                <a:avLst/>
              </a:prstGeom>
              <a:blipFill>
                <a:blip r:embed="rId10"/>
                <a:stretch>
                  <a:fillRect l="-1861" t="-4274" r="-169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AAB1C0D0-E770-0B8D-F4EC-13355083A6A1}"/>
              </a:ext>
            </a:extLst>
          </p:cNvPr>
          <p:cNvSpPr txBox="1"/>
          <p:nvPr/>
        </p:nvSpPr>
        <p:spPr>
          <a:xfrm>
            <a:off x="5307489" y="2468935"/>
            <a:ext cx="37818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Livvic" panose="020B0604020202020204" charset="0"/>
                <a:cs typeface="Arial"/>
                <a:sym typeface="Arial"/>
              </a:rPr>
              <a:t>If the supply voltage become low hence P=15V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4EC971-4147-C1E6-8D71-B08A8DD6C556}"/>
                  </a:ext>
                </a:extLst>
              </p:cNvPr>
              <p:cNvSpPr txBox="1"/>
              <p:nvPr/>
            </p:nvSpPr>
            <p:spPr>
              <a:xfrm>
                <a:off x="5284530" y="3233720"/>
                <a:ext cx="360777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C</a:t>
                </a:r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1 =11.2V hence drop across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0" lang="en-US" sz="20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Livvic" panose="020B0604020202020204" charset="0"/>
                    <a:cs typeface="Arial"/>
                    <a:sym typeface="Arial"/>
                  </a:rPr>
                  <a:t> must 3.8V 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F4EC971-4147-C1E6-8D71-B08A8DD6C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530" y="3233720"/>
                <a:ext cx="3607771" cy="707886"/>
              </a:xfrm>
              <a:prstGeom prst="rect">
                <a:avLst/>
              </a:prstGeom>
              <a:blipFill>
                <a:blip r:embed="rId11"/>
                <a:stretch>
                  <a:fillRect l="-1858" t="-4274" b="-136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A3117B3-D61B-98DA-E517-889856501DAD}"/>
                  </a:ext>
                </a:extLst>
              </p:cNvPr>
              <p:cNvSpPr txBox="1"/>
              <p:nvPr/>
            </p:nvSpPr>
            <p:spPr>
              <a:xfrm>
                <a:off x="5287390" y="4032632"/>
                <a:ext cx="36077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More current =More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(T1)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A3117B3-D61B-98DA-E517-889856501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390" y="4032632"/>
                <a:ext cx="3607771" cy="400110"/>
              </a:xfrm>
              <a:prstGeom prst="rect">
                <a:avLst/>
              </a:prstGeom>
              <a:blipFill>
                <a:blip r:embed="rId12"/>
                <a:stretch>
                  <a:fillRect l="-1689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07243A3-FEE6-81CB-24C0-FC2B9F7A94DB}"/>
                  </a:ext>
                </a:extLst>
              </p:cNvPr>
              <p:cNvSpPr txBox="1"/>
              <p:nvPr/>
            </p:nvSpPr>
            <p:spPr>
              <a:xfrm>
                <a:off x="5279255" y="4432742"/>
                <a:ext cx="360777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Less current =Less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𝐵𝐸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Livvic" panose="020B0604020202020204" charset="0"/>
                  </a:rPr>
                  <a:t>(T1) 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07243A3-FEE6-81CB-24C0-FC2B9F7A9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9255" y="4432742"/>
                <a:ext cx="3607771" cy="400110"/>
              </a:xfrm>
              <a:prstGeom prst="rect">
                <a:avLst/>
              </a:prstGeom>
              <a:blipFill>
                <a:blip r:embed="rId13"/>
                <a:stretch>
                  <a:fillRect l="-1689"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70CD9E3E-8B40-56A4-BFE0-36CCBB4E8208}"/>
              </a:ext>
            </a:extLst>
          </p:cNvPr>
          <p:cNvSpPr txBox="1"/>
          <p:nvPr/>
        </p:nvSpPr>
        <p:spPr>
          <a:xfrm>
            <a:off x="4475997" y="4792308"/>
            <a:ext cx="4587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srgbClr val="0000FF"/>
                </a:solidFill>
                <a:latin typeface="Livvic" panose="020B0604020202020204" charset="0"/>
              </a:rPr>
              <a:t>Then the output voltage will change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9835778"/>
      </p:ext>
    </p:extLst>
  </p:cSld>
  <p:clrMapOvr>
    <a:masterClrMapping/>
  </p:clrMapOvr>
</p:sld>
</file>

<file path=ppt/theme/theme1.xml><?xml version="1.0" encoding="utf-8"?>
<a:theme xmlns:a="http://schemas.openxmlformats.org/drawingml/2006/main" name="Engineering Project Proposal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908269"/>
      </a:accent1>
      <a:accent2>
        <a:srgbClr val="212121"/>
      </a:accent2>
      <a:accent3>
        <a:srgbClr val="CFC3AC"/>
      </a:accent3>
      <a:accent4>
        <a:srgbClr val="976E26"/>
      </a:accent4>
      <a:accent5>
        <a:srgbClr val="927D59"/>
      </a:accent5>
      <a:accent6>
        <a:srgbClr val="584F3E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24912</TotalTime>
  <Words>1042</Words>
  <Application>Microsoft Office PowerPoint</Application>
  <PresentationFormat>On-screen Show (16:9)</PresentationFormat>
  <Paragraphs>299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Calibri-Bold</vt:lpstr>
      <vt:lpstr>Cambria Math</vt:lpstr>
      <vt:lpstr>Arial-BoldMT</vt:lpstr>
      <vt:lpstr>Catamaran Light</vt:lpstr>
      <vt:lpstr>Courier New</vt:lpstr>
      <vt:lpstr>Livvic</vt:lpstr>
      <vt:lpstr>Wingdings</vt:lpstr>
      <vt:lpstr>ArialMT</vt:lpstr>
      <vt:lpstr>Fira Sans Extra Condensed Medium</vt:lpstr>
      <vt:lpstr>Engineering Project Proposal by Slidesgo</vt:lpstr>
      <vt:lpstr>EE204: Analog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EE204: Project Proposal (100%)</vt:lpstr>
      <vt:lpstr>Project Registration Link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 MEMS Actuation Based on Metal-Insulator Transition</dc:title>
  <dc:creator>黄橙子</dc:creator>
  <cp:lastModifiedBy>Admin</cp:lastModifiedBy>
  <cp:revision>1122</cp:revision>
  <dcterms:modified xsi:type="dcterms:W3CDTF">2025-07-30T19:17:43Z</dcterms:modified>
</cp:coreProperties>
</file>