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9" r:id="rId1"/>
  </p:sldMasterIdLst>
  <p:notesMasterIdLst>
    <p:notesMasterId r:id="rId8"/>
  </p:notesMasterIdLst>
  <p:handoutMasterIdLst>
    <p:handoutMasterId r:id="rId9"/>
  </p:handoutMasterIdLst>
  <p:sldIdLst>
    <p:sldId id="458" r:id="rId2"/>
    <p:sldId id="461" r:id="rId3"/>
    <p:sldId id="471" r:id="rId4"/>
    <p:sldId id="469" r:id="rId5"/>
    <p:sldId id="480" r:id="rId6"/>
    <p:sldId id="472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tamaran Light" panose="020B0604020202020204" charset="0"/>
      <p:regular r:id="rId14"/>
      <p:bold r:id="rId15"/>
    </p:embeddedFont>
    <p:embeddedFont>
      <p:font typeface="Fira Sans Extra Condensed Medium" panose="020B0604020202020204" charset="0"/>
      <p:regular r:id="rId16"/>
      <p:bold r:id="rId17"/>
      <p:italic r:id="rId18"/>
      <p:boldItalic r:id="rId19"/>
    </p:embeddedFont>
    <p:embeddedFont>
      <p:font typeface="Livvic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ip Mondal" initials="SM" lastIdx="1" clrIdx="0">
    <p:extLst>
      <p:ext uri="{19B8F6BF-5375-455C-9EA6-DF929625EA0E}">
        <p15:presenceInfo xmlns:p15="http://schemas.microsoft.com/office/powerpoint/2012/main" userId="f8b19755f9841b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5050"/>
    <a:srgbClr val="FF0000"/>
    <a:srgbClr val="FF6600"/>
    <a:srgbClr val="FF9999"/>
    <a:srgbClr val="FFFFFF"/>
    <a:srgbClr val="FFCCCC"/>
    <a:srgbClr val="FF7C8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E2CD75-23FF-462D-8FA4-09480D1D9082}">
  <a:tblStyle styleId="{CDE2CD75-23FF-462D-8FA4-09480D1D90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90" d="100"/>
          <a:sy n="90" d="100"/>
        </p:scale>
        <p:origin x="624" y="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ip Mondal" userId="f8b19755f9841be4" providerId="LiveId" clId="{38479CD1-F19E-4FA6-AED1-1536100BF5F6}"/>
    <pc:docChg chg="undo custSel addSld delSld modSld sldOrd">
      <pc:chgData name="Sandip Mondal" userId="f8b19755f9841be4" providerId="LiveId" clId="{38479CD1-F19E-4FA6-AED1-1536100BF5F6}" dt="2023-08-02T10:11:51.789" v="1996" actId="1076"/>
      <pc:docMkLst>
        <pc:docMk/>
      </pc:docMkLst>
      <pc:sldChg chg="add del">
        <pc:chgData name="Sandip Mondal" userId="f8b19755f9841be4" providerId="LiveId" clId="{38479CD1-F19E-4FA6-AED1-1536100BF5F6}" dt="2023-08-02T09:37:48.102" v="1813" actId="47"/>
        <pc:sldMkLst>
          <pc:docMk/>
          <pc:sldMk cId="741118717" sldId="326"/>
        </pc:sldMkLst>
      </pc:sldChg>
      <pc:sldChg chg="add del ord">
        <pc:chgData name="Sandip Mondal" userId="f8b19755f9841be4" providerId="LiveId" clId="{38479CD1-F19E-4FA6-AED1-1536100BF5F6}" dt="2023-07-29T10:50:48.869" v="962" actId="2696"/>
        <pc:sldMkLst>
          <pc:docMk/>
          <pc:sldMk cId="2463300241" sldId="326"/>
        </pc:sldMkLst>
      </pc:sldChg>
      <pc:sldChg chg="addSp delSp modSp mod addAnim delAnim modAnim">
        <pc:chgData name="Sandip Mondal" userId="f8b19755f9841be4" providerId="LiveId" clId="{38479CD1-F19E-4FA6-AED1-1536100BF5F6}" dt="2023-08-02T09:19:07.499" v="1316" actId="478"/>
        <pc:sldMkLst>
          <pc:docMk/>
          <pc:sldMk cId="4046346933" sldId="458"/>
        </pc:sldMkLst>
        <pc:spChg chg="del">
          <ac:chgData name="Sandip Mondal" userId="f8b19755f9841be4" providerId="LiveId" clId="{38479CD1-F19E-4FA6-AED1-1536100BF5F6}" dt="2023-07-25T12:05:21.784" v="37" actId="478"/>
          <ac:spMkLst>
            <pc:docMk/>
            <pc:sldMk cId="4046346933" sldId="458"/>
            <ac:spMk id="2" creationId="{C94561A0-D7E6-4C50-9FB6-19F8E24C56F7}"/>
          </ac:spMkLst>
        </pc:spChg>
        <pc:spChg chg="add mod">
          <ac:chgData name="Sandip Mondal" userId="f8b19755f9841be4" providerId="LiveId" clId="{38479CD1-F19E-4FA6-AED1-1536100BF5F6}" dt="2023-07-29T09:41:51.633" v="297" actId="1076"/>
          <ac:spMkLst>
            <pc:docMk/>
            <pc:sldMk cId="4046346933" sldId="458"/>
            <ac:spMk id="6" creationId="{06790F0A-E24C-487A-87E4-857C327A31FE}"/>
          </ac:spMkLst>
        </pc:spChg>
        <pc:spChg chg="add del mod">
          <ac:chgData name="Sandip Mondal" userId="f8b19755f9841be4" providerId="LiveId" clId="{38479CD1-F19E-4FA6-AED1-1536100BF5F6}" dt="2023-08-02T09:19:07.499" v="1316" actId="478"/>
          <ac:spMkLst>
            <pc:docMk/>
            <pc:sldMk cId="4046346933" sldId="458"/>
            <ac:spMk id="12" creationId="{2E24B1F2-AF16-4C58-8613-182A60DE5251}"/>
          </ac:spMkLst>
        </pc:spChg>
        <pc:spChg chg="del">
          <ac:chgData name="Sandip Mondal" userId="f8b19755f9841be4" providerId="LiveId" clId="{38479CD1-F19E-4FA6-AED1-1536100BF5F6}" dt="2023-07-25T12:05:21.784" v="37" actId="478"/>
          <ac:spMkLst>
            <pc:docMk/>
            <pc:sldMk cId="4046346933" sldId="458"/>
            <ac:spMk id="18" creationId="{7CA1076B-B9B6-404F-ACF8-5D2BEE3D87A1}"/>
          </ac:spMkLst>
        </pc:spChg>
        <pc:spChg chg="mod">
          <ac:chgData name="Sandip Mondal" userId="f8b19755f9841be4" providerId="LiveId" clId="{38479CD1-F19E-4FA6-AED1-1536100BF5F6}" dt="2023-07-29T09:34:14.973" v="242" actId="1076"/>
          <ac:spMkLst>
            <pc:docMk/>
            <pc:sldMk cId="4046346933" sldId="458"/>
            <ac:spMk id="125" creationId="{00000000-0000-0000-0000-000000000000}"/>
          </ac:spMkLst>
        </pc:spChg>
        <pc:spChg chg="mod">
          <ac:chgData name="Sandip Mondal" userId="f8b19755f9841be4" providerId="LiveId" clId="{38479CD1-F19E-4FA6-AED1-1536100BF5F6}" dt="2023-07-29T09:41:44.733" v="295" actId="1076"/>
          <ac:spMkLst>
            <pc:docMk/>
            <pc:sldMk cId="4046346933" sldId="458"/>
            <ac:spMk id="126" creationId="{00000000-0000-0000-0000-000000000000}"/>
          </ac:spMkLst>
        </pc:spChg>
        <pc:picChg chg="del">
          <ac:chgData name="Sandip Mondal" userId="f8b19755f9841be4" providerId="LiveId" clId="{38479CD1-F19E-4FA6-AED1-1536100BF5F6}" dt="2023-07-25T12:05:21.784" v="37" actId="478"/>
          <ac:picMkLst>
            <pc:docMk/>
            <pc:sldMk cId="4046346933" sldId="458"/>
            <ac:picMk id="17" creationId="{B57F2700-F5CE-46DF-B706-C4052386B773}"/>
          </ac:picMkLst>
        </pc:picChg>
        <pc:picChg chg="del">
          <ac:chgData name="Sandip Mondal" userId="f8b19755f9841be4" providerId="LiveId" clId="{38479CD1-F19E-4FA6-AED1-1536100BF5F6}" dt="2023-07-25T12:05:21.784" v="37" actId="478"/>
          <ac:picMkLst>
            <pc:docMk/>
            <pc:sldMk cId="4046346933" sldId="458"/>
            <ac:picMk id="19" creationId="{D785B20F-518C-4647-830B-C0A6CEC41B92}"/>
          </ac:picMkLst>
        </pc:picChg>
        <pc:picChg chg="del">
          <ac:chgData name="Sandip Mondal" userId="f8b19755f9841be4" providerId="LiveId" clId="{38479CD1-F19E-4FA6-AED1-1536100BF5F6}" dt="2023-07-25T12:05:21.784" v="37" actId="478"/>
          <ac:picMkLst>
            <pc:docMk/>
            <pc:sldMk cId="4046346933" sldId="458"/>
            <ac:picMk id="20" creationId="{9BB6081D-F9B1-4738-BB85-61201B9F91B0}"/>
          </ac:picMkLst>
        </pc:picChg>
        <pc:picChg chg="del">
          <ac:chgData name="Sandip Mondal" userId="f8b19755f9841be4" providerId="LiveId" clId="{38479CD1-F19E-4FA6-AED1-1536100BF5F6}" dt="2023-07-25T12:05:21.784" v="37" actId="478"/>
          <ac:picMkLst>
            <pc:docMk/>
            <pc:sldMk cId="4046346933" sldId="458"/>
            <ac:picMk id="21" creationId="{2853FC4A-56FC-4878-B576-25CCA25EB259}"/>
          </ac:picMkLst>
        </pc:picChg>
        <pc:picChg chg="del">
          <ac:chgData name="Sandip Mondal" userId="f8b19755f9841be4" providerId="LiveId" clId="{38479CD1-F19E-4FA6-AED1-1536100BF5F6}" dt="2023-07-25T12:05:21.784" v="37" actId="478"/>
          <ac:picMkLst>
            <pc:docMk/>
            <pc:sldMk cId="4046346933" sldId="458"/>
            <ac:picMk id="1026" creationId="{2717DA97-CD31-4406-BDA5-6F87C49E68A8}"/>
          </ac:picMkLst>
        </pc:picChg>
        <pc:picChg chg="mod">
          <ac:chgData name="Sandip Mondal" userId="f8b19755f9841be4" providerId="LiveId" clId="{38479CD1-F19E-4FA6-AED1-1536100BF5F6}" dt="2023-07-29T09:33:35.610" v="226" actId="1076"/>
          <ac:picMkLst>
            <pc:docMk/>
            <pc:sldMk cId="4046346933" sldId="458"/>
            <ac:picMk id="1028" creationId="{FD24BBB9-B1EF-4996-A731-8EA96F07BDEE}"/>
          </ac:picMkLst>
        </pc:picChg>
      </pc:sldChg>
      <pc:sldChg chg="add del">
        <pc:chgData name="Sandip Mondal" userId="f8b19755f9841be4" providerId="LiveId" clId="{38479CD1-F19E-4FA6-AED1-1536100BF5F6}" dt="2023-08-02T08:45:43.799" v="1308" actId="47"/>
        <pc:sldMkLst>
          <pc:docMk/>
          <pc:sldMk cId="624579316" sldId="459"/>
        </pc:sldMkLst>
      </pc:sldChg>
      <pc:sldChg chg="addSp delSp modSp mod">
        <pc:chgData name="Sandip Mondal" userId="f8b19755f9841be4" providerId="LiveId" clId="{38479CD1-F19E-4FA6-AED1-1536100BF5F6}" dt="2023-07-29T07:52:06.281" v="109" actId="1076"/>
        <pc:sldMkLst>
          <pc:docMk/>
          <pc:sldMk cId="807617009" sldId="460"/>
        </pc:sldMkLst>
        <pc:spChg chg="add del">
          <ac:chgData name="Sandip Mondal" userId="f8b19755f9841be4" providerId="LiveId" clId="{38479CD1-F19E-4FA6-AED1-1536100BF5F6}" dt="2023-07-29T07:51:05.439" v="97" actId="478"/>
          <ac:spMkLst>
            <pc:docMk/>
            <pc:sldMk cId="807617009" sldId="460"/>
            <ac:spMk id="2" creationId="{77AFA74D-3DA7-4C09-9B37-25DB3AE0F8A7}"/>
          </ac:spMkLst>
        </pc:spChg>
        <pc:spChg chg="add del">
          <ac:chgData name="Sandip Mondal" userId="f8b19755f9841be4" providerId="LiveId" clId="{38479CD1-F19E-4FA6-AED1-1536100BF5F6}" dt="2023-07-29T07:51:12.665" v="99"/>
          <ac:spMkLst>
            <pc:docMk/>
            <pc:sldMk cId="807617009" sldId="460"/>
            <ac:spMk id="4" creationId="{5FC5FD64-B758-4D6F-AADA-4DE09AF12236}"/>
          </ac:spMkLst>
        </pc:spChg>
        <pc:picChg chg="add mod modCrop">
          <ac:chgData name="Sandip Mondal" userId="f8b19755f9841be4" providerId="LiveId" clId="{38479CD1-F19E-4FA6-AED1-1536100BF5F6}" dt="2023-07-29T07:52:06.281" v="109" actId="1076"/>
          <ac:picMkLst>
            <pc:docMk/>
            <pc:sldMk cId="807617009" sldId="460"/>
            <ac:picMk id="8" creationId="{2279D8FC-A20A-4D27-846B-BB09ACFB0FFC}"/>
          </ac:picMkLst>
        </pc:picChg>
        <pc:picChg chg="del">
          <ac:chgData name="Sandip Mondal" userId="f8b19755f9841be4" providerId="LiveId" clId="{38479CD1-F19E-4FA6-AED1-1536100BF5F6}" dt="2023-07-29T07:51:52.972" v="106" actId="478"/>
          <ac:picMkLst>
            <pc:docMk/>
            <pc:sldMk cId="807617009" sldId="460"/>
            <ac:picMk id="11" creationId="{E77C7E0D-7A67-32F3-7266-DA4575E0A5A2}"/>
          </ac:picMkLst>
        </pc:picChg>
      </pc:sldChg>
      <pc:sldChg chg="addSp delSp modSp mod modAnim">
        <pc:chgData name="Sandip Mondal" userId="f8b19755f9841be4" providerId="LiveId" clId="{38479CD1-F19E-4FA6-AED1-1536100BF5F6}" dt="2023-07-29T08:55:44.384" v="221" actId="207"/>
        <pc:sldMkLst>
          <pc:docMk/>
          <pc:sldMk cId="3563452987" sldId="461"/>
        </pc:sldMkLst>
        <pc:spChg chg="add del mod">
          <ac:chgData name="Sandip Mondal" userId="f8b19755f9841be4" providerId="LiveId" clId="{38479CD1-F19E-4FA6-AED1-1536100BF5F6}" dt="2023-07-29T08:54:59.939" v="205" actId="478"/>
          <ac:spMkLst>
            <pc:docMk/>
            <pc:sldMk cId="3563452987" sldId="461"/>
            <ac:spMk id="8" creationId="{2CC9A620-98ED-4E53-BCD3-FB4303E8068B}"/>
          </ac:spMkLst>
        </pc:spChg>
        <pc:spChg chg="add del">
          <ac:chgData name="Sandip Mondal" userId="f8b19755f9841be4" providerId="LiveId" clId="{38479CD1-F19E-4FA6-AED1-1536100BF5F6}" dt="2023-07-29T08:55:02.976" v="207" actId="22"/>
          <ac:spMkLst>
            <pc:docMk/>
            <pc:sldMk cId="3563452987" sldId="461"/>
            <ac:spMk id="10" creationId="{AB0DB59E-D1EF-4D8F-A2A3-1DE9F808065A}"/>
          </ac:spMkLst>
        </pc:spChg>
        <pc:spChg chg="mod">
          <ac:chgData name="Sandip Mondal" userId="f8b19755f9841be4" providerId="LiveId" clId="{38479CD1-F19E-4FA6-AED1-1536100BF5F6}" dt="2023-07-29T08:54:39.936" v="201" actId="20577"/>
          <ac:spMkLst>
            <pc:docMk/>
            <pc:sldMk cId="3563452987" sldId="461"/>
            <ac:spMk id="12" creationId="{00000000-0000-0000-0000-000000000000}"/>
          </ac:spMkLst>
        </pc:spChg>
        <pc:spChg chg="add mod">
          <ac:chgData name="Sandip Mondal" userId="f8b19755f9841be4" providerId="LiveId" clId="{38479CD1-F19E-4FA6-AED1-1536100BF5F6}" dt="2023-07-29T08:55:44.384" v="221" actId="207"/>
          <ac:spMkLst>
            <pc:docMk/>
            <pc:sldMk cId="3563452987" sldId="461"/>
            <ac:spMk id="13" creationId="{81FAD270-3339-4F29-82A0-AD57D0995089}"/>
          </ac:spMkLst>
        </pc:spChg>
        <pc:spChg chg="mod">
          <ac:chgData name="Sandip Mondal" userId="f8b19755f9841be4" providerId="LiveId" clId="{38479CD1-F19E-4FA6-AED1-1536100BF5F6}" dt="2023-07-25T12:07:22.882" v="73" actId="20577"/>
          <ac:spMkLst>
            <pc:docMk/>
            <pc:sldMk cId="3563452987" sldId="461"/>
            <ac:spMk id="18" creationId="{E9A3E826-B7B8-C623-2398-C71BD1295174}"/>
          </ac:spMkLst>
        </pc:spChg>
      </pc:sldChg>
      <pc:sldChg chg="modSp mod modAnim">
        <pc:chgData name="Sandip Mondal" userId="f8b19755f9841be4" providerId="LiveId" clId="{38479CD1-F19E-4FA6-AED1-1536100BF5F6}" dt="2023-08-02T09:25:44.739" v="1416" actId="6549"/>
        <pc:sldMkLst>
          <pc:docMk/>
          <pc:sldMk cId="2479652679" sldId="469"/>
        </pc:sldMkLst>
        <pc:spChg chg="mod">
          <ac:chgData name="Sandip Mondal" userId="f8b19755f9841be4" providerId="LiveId" clId="{38479CD1-F19E-4FA6-AED1-1536100BF5F6}" dt="2023-07-29T07:53:06.738" v="122" actId="1076"/>
          <ac:spMkLst>
            <pc:docMk/>
            <pc:sldMk cId="2479652679" sldId="469"/>
            <ac:spMk id="8" creationId="{016FAD56-0C37-95D2-BA6D-A3822ECFA0F5}"/>
          </ac:spMkLst>
        </pc:spChg>
        <pc:spChg chg="mod">
          <ac:chgData name="Sandip Mondal" userId="f8b19755f9841be4" providerId="LiveId" clId="{38479CD1-F19E-4FA6-AED1-1536100BF5F6}" dt="2023-08-02T09:25:44.739" v="1416" actId="6549"/>
          <ac:spMkLst>
            <pc:docMk/>
            <pc:sldMk cId="2479652679" sldId="469"/>
            <ac:spMk id="18" creationId="{E9A3E826-B7B8-C623-2398-C71BD1295174}"/>
          </ac:spMkLst>
        </pc:spChg>
      </pc:sldChg>
      <pc:sldChg chg="modSp mod">
        <pc:chgData name="Sandip Mondal" userId="f8b19755f9841be4" providerId="LiveId" clId="{38479CD1-F19E-4FA6-AED1-1536100BF5F6}" dt="2023-07-25T13:26:25.811" v="95" actId="207"/>
        <pc:sldMkLst>
          <pc:docMk/>
          <pc:sldMk cId="1460310171" sldId="470"/>
        </pc:sldMkLst>
        <pc:spChg chg="mod">
          <ac:chgData name="Sandip Mondal" userId="f8b19755f9841be4" providerId="LiveId" clId="{38479CD1-F19E-4FA6-AED1-1536100BF5F6}" dt="2023-07-25T13:26:18.174" v="92" actId="207"/>
          <ac:spMkLst>
            <pc:docMk/>
            <pc:sldMk cId="1460310171" sldId="470"/>
            <ac:spMk id="3" creationId="{3EB964DD-C4EB-41A2-B6B4-79A1AA6661E3}"/>
          </ac:spMkLst>
        </pc:spChg>
        <pc:spChg chg="mod">
          <ac:chgData name="Sandip Mondal" userId="f8b19755f9841be4" providerId="LiveId" clId="{38479CD1-F19E-4FA6-AED1-1536100BF5F6}" dt="2023-07-25T13:26:20.412" v="93" actId="207"/>
          <ac:spMkLst>
            <pc:docMk/>
            <pc:sldMk cId="1460310171" sldId="470"/>
            <ac:spMk id="9" creationId="{7CF671E2-64D4-4711-8213-6B127E49B298}"/>
          </ac:spMkLst>
        </pc:spChg>
        <pc:spChg chg="mod">
          <ac:chgData name="Sandip Mondal" userId="f8b19755f9841be4" providerId="LiveId" clId="{38479CD1-F19E-4FA6-AED1-1536100BF5F6}" dt="2023-07-25T13:26:23.120" v="94" actId="207"/>
          <ac:spMkLst>
            <pc:docMk/>
            <pc:sldMk cId="1460310171" sldId="470"/>
            <ac:spMk id="10" creationId="{A86E5CAB-EEBA-4B9F-AF60-A332299157C1}"/>
          </ac:spMkLst>
        </pc:spChg>
        <pc:spChg chg="mod">
          <ac:chgData name="Sandip Mondal" userId="f8b19755f9841be4" providerId="LiveId" clId="{38479CD1-F19E-4FA6-AED1-1536100BF5F6}" dt="2023-07-25T13:26:25.811" v="95" actId="207"/>
          <ac:spMkLst>
            <pc:docMk/>
            <pc:sldMk cId="1460310171" sldId="470"/>
            <ac:spMk id="13" creationId="{5F00AA63-6858-4E23-9EA3-004EE702A8F9}"/>
          </ac:spMkLst>
        </pc:spChg>
        <pc:graphicFrameChg chg="modGraphic">
          <ac:chgData name="Sandip Mondal" userId="f8b19755f9841be4" providerId="LiveId" clId="{38479CD1-F19E-4FA6-AED1-1536100BF5F6}" dt="2023-07-25T12:08:05.576" v="91" actId="13926"/>
          <ac:graphicFrameMkLst>
            <pc:docMk/>
            <pc:sldMk cId="1460310171" sldId="470"/>
            <ac:graphicFrameMk id="2" creationId="{E2F97E0B-4A58-4A3E-87C0-822271860A42}"/>
          </ac:graphicFrameMkLst>
        </pc:graphicFrameChg>
      </pc:sldChg>
      <pc:sldChg chg="add del">
        <pc:chgData name="Sandip Mondal" userId="f8b19755f9841be4" providerId="LiveId" clId="{38479CD1-F19E-4FA6-AED1-1536100BF5F6}" dt="2023-08-02T09:37:46.540" v="1812" actId="47"/>
        <pc:sldMkLst>
          <pc:docMk/>
          <pc:sldMk cId="2889709581" sldId="474"/>
        </pc:sldMkLst>
      </pc:sldChg>
      <pc:sldChg chg="add del ord">
        <pc:chgData name="Sandip Mondal" userId="f8b19755f9841be4" providerId="LiveId" clId="{38479CD1-F19E-4FA6-AED1-1536100BF5F6}" dt="2023-07-29T10:50:48.869" v="962" actId="2696"/>
        <pc:sldMkLst>
          <pc:docMk/>
          <pc:sldMk cId="3182357352" sldId="474"/>
        </pc:sldMkLst>
      </pc:sldChg>
      <pc:sldChg chg="add del ord">
        <pc:chgData name="Sandip Mondal" userId="f8b19755f9841be4" providerId="LiveId" clId="{38479CD1-F19E-4FA6-AED1-1536100BF5F6}" dt="2023-07-29T10:50:48.869" v="962" actId="2696"/>
        <pc:sldMkLst>
          <pc:docMk/>
          <pc:sldMk cId="299582478" sldId="475"/>
        </pc:sldMkLst>
      </pc:sldChg>
      <pc:sldChg chg="add del">
        <pc:chgData name="Sandip Mondal" userId="f8b19755f9841be4" providerId="LiveId" clId="{38479CD1-F19E-4FA6-AED1-1536100BF5F6}" dt="2023-08-02T09:37:48.774" v="1815" actId="47"/>
        <pc:sldMkLst>
          <pc:docMk/>
          <pc:sldMk cId="853837062" sldId="475"/>
        </pc:sldMkLst>
      </pc:sldChg>
      <pc:sldChg chg="modSp mod">
        <pc:chgData name="Sandip Mondal" userId="f8b19755f9841be4" providerId="LiveId" clId="{38479CD1-F19E-4FA6-AED1-1536100BF5F6}" dt="2023-07-25T09:17:11.718" v="15" actId="1076"/>
        <pc:sldMkLst>
          <pc:docMk/>
          <pc:sldMk cId="3576021214" sldId="476"/>
        </pc:sldMkLst>
        <pc:spChg chg="mod">
          <ac:chgData name="Sandip Mondal" userId="f8b19755f9841be4" providerId="LiveId" clId="{38479CD1-F19E-4FA6-AED1-1536100BF5F6}" dt="2023-07-25T09:17:11.718" v="15" actId="1076"/>
          <ac:spMkLst>
            <pc:docMk/>
            <pc:sldMk cId="3576021214" sldId="476"/>
            <ac:spMk id="8" creationId="{3A3002D8-012C-8902-DB13-AE1E96A2D15B}"/>
          </ac:spMkLst>
        </pc:spChg>
      </pc:sldChg>
      <pc:sldChg chg="add del ord">
        <pc:chgData name="Sandip Mondal" userId="f8b19755f9841be4" providerId="LiveId" clId="{38479CD1-F19E-4FA6-AED1-1536100BF5F6}" dt="2023-07-29T10:50:48.869" v="962" actId="2696"/>
        <pc:sldMkLst>
          <pc:docMk/>
          <pc:sldMk cId="2820871578" sldId="477"/>
        </pc:sldMkLst>
      </pc:sldChg>
      <pc:sldChg chg="add del">
        <pc:chgData name="Sandip Mondal" userId="f8b19755f9841be4" providerId="LiveId" clId="{38479CD1-F19E-4FA6-AED1-1536100BF5F6}" dt="2023-08-02T09:37:48.446" v="1814" actId="47"/>
        <pc:sldMkLst>
          <pc:docMk/>
          <pc:sldMk cId="3190227692" sldId="477"/>
        </pc:sldMkLst>
      </pc:sldChg>
      <pc:sldChg chg="add del">
        <pc:chgData name="Sandip Mondal" userId="f8b19755f9841be4" providerId="LiveId" clId="{38479CD1-F19E-4FA6-AED1-1536100BF5F6}" dt="2023-08-02T09:37:49.039" v="1816" actId="47"/>
        <pc:sldMkLst>
          <pc:docMk/>
          <pc:sldMk cId="537092275" sldId="478"/>
        </pc:sldMkLst>
      </pc:sldChg>
      <pc:sldChg chg="add del ord">
        <pc:chgData name="Sandip Mondal" userId="f8b19755f9841be4" providerId="LiveId" clId="{38479CD1-F19E-4FA6-AED1-1536100BF5F6}" dt="2023-07-29T10:50:48.869" v="962" actId="2696"/>
        <pc:sldMkLst>
          <pc:docMk/>
          <pc:sldMk cId="3593768116" sldId="478"/>
        </pc:sldMkLst>
      </pc:sldChg>
      <pc:sldChg chg="modSp add del ord">
        <pc:chgData name="Sandip Mondal" userId="f8b19755f9841be4" providerId="LiveId" clId="{38479CD1-F19E-4FA6-AED1-1536100BF5F6}" dt="2023-07-29T10:50:48.869" v="962" actId="2696"/>
        <pc:sldMkLst>
          <pc:docMk/>
          <pc:sldMk cId="1043126991" sldId="479"/>
        </pc:sldMkLst>
        <pc:spChg chg="mod">
          <ac:chgData name="Sandip Mondal" userId="f8b19755f9841be4" providerId="LiveId" clId="{38479CD1-F19E-4FA6-AED1-1536100BF5F6}" dt="2023-07-25T09:19:13.615" v="17" actId="20577"/>
          <ac:spMkLst>
            <pc:docMk/>
            <pc:sldMk cId="1043126991" sldId="479"/>
            <ac:spMk id="16" creationId="{1C214B05-769E-0403-EC74-E3717314C16C}"/>
          </ac:spMkLst>
        </pc:spChg>
      </pc:sldChg>
      <pc:sldChg chg="add del">
        <pc:chgData name="Sandip Mondal" userId="f8b19755f9841be4" providerId="LiveId" clId="{38479CD1-F19E-4FA6-AED1-1536100BF5F6}" dt="2023-08-02T09:37:49.372" v="1817" actId="47"/>
        <pc:sldMkLst>
          <pc:docMk/>
          <pc:sldMk cId="2994736245" sldId="479"/>
        </pc:sldMkLst>
      </pc:sldChg>
      <pc:sldChg chg="modSp mod">
        <pc:chgData name="Sandip Mondal" userId="f8b19755f9841be4" providerId="LiveId" clId="{38479CD1-F19E-4FA6-AED1-1536100BF5F6}" dt="2023-07-29T07:54:36.265" v="180" actId="20577"/>
        <pc:sldMkLst>
          <pc:docMk/>
          <pc:sldMk cId="670027406" sldId="480"/>
        </pc:sldMkLst>
        <pc:spChg chg="mod">
          <ac:chgData name="Sandip Mondal" userId="f8b19755f9841be4" providerId="LiveId" clId="{38479CD1-F19E-4FA6-AED1-1536100BF5F6}" dt="2023-07-29T07:54:36.265" v="180" actId="20577"/>
          <ac:spMkLst>
            <pc:docMk/>
            <pc:sldMk cId="670027406" sldId="480"/>
            <ac:spMk id="18" creationId="{E9A3E826-B7B8-C623-2398-C71BD1295174}"/>
          </ac:spMkLst>
        </pc:spChg>
      </pc:sldChg>
      <pc:sldChg chg="addSp delSp modSp add mod">
        <pc:chgData name="Sandip Mondal" userId="f8b19755f9841be4" providerId="LiveId" clId="{38479CD1-F19E-4FA6-AED1-1536100BF5F6}" dt="2023-08-01T05:49:09.471" v="972" actId="478"/>
        <pc:sldMkLst>
          <pc:docMk/>
          <pc:sldMk cId="1025715125" sldId="481"/>
        </pc:sldMkLst>
        <pc:spChg chg="del">
          <ac:chgData name="Sandip Mondal" userId="f8b19755f9841be4" providerId="LiveId" clId="{38479CD1-F19E-4FA6-AED1-1536100BF5F6}" dt="2023-07-25T08:53:58.285" v="1" actId="478"/>
          <ac:spMkLst>
            <pc:docMk/>
            <pc:sldMk cId="1025715125" sldId="481"/>
            <ac:spMk id="8" creationId="{3A3002D8-012C-8902-DB13-AE1E96A2D15B}"/>
          </ac:spMkLst>
        </pc:spChg>
        <pc:picChg chg="add mod">
          <ac:chgData name="Sandip Mondal" userId="f8b19755f9841be4" providerId="LiveId" clId="{38479CD1-F19E-4FA6-AED1-1536100BF5F6}" dt="2023-07-25T08:54:15.798" v="9" actId="1076"/>
          <ac:picMkLst>
            <pc:docMk/>
            <pc:sldMk cId="1025715125" sldId="481"/>
            <ac:picMk id="3" creationId="{0249CF7A-4C00-4AB3-8987-2DA46740FD03}"/>
          </ac:picMkLst>
        </pc:picChg>
        <pc:picChg chg="add del">
          <ac:chgData name="Sandip Mondal" userId="f8b19755f9841be4" providerId="LiveId" clId="{38479CD1-F19E-4FA6-AED1-1536100BF5F6}" dt="2023-08-01T05:49:09.471" v="972" actId="478"/>
          <ac:picMkLst>
            <pc:docMk/>
            <pc:sldMk cId="1025715125" sldId="481"/>
            <ac:picMk id="4" creationId="{A266B078-FCCD-42DD-ACA2-3908B89CA7DC}"/>
          </ac:picMkLst>
        </pc:picChg>
      </pc:sldChg>
      <pc:sldChg chg="add del">
        <pc:chgData name="Sandip Mondal" userId="f8b19755f9841be4" providerId="LiveId" clId="{38479CD1-F19E-4FA6-AED1-1536100BF5F6}" dt="2023-08-02T09:38:05.781" v="1859" actId="47"/>
        <pc:sldMkLst>
          <pc:docMk/>
          <pc:sldMk cId="2777501071" sldId="482"/>
        </pc:sldMkLst>
      </pc:sldChg>
      <pc:sldChg chg="add del">
        <pc:chgData name="Sandip Mondal" userId="f8b19755f9841be4" providerId="LiveId" clId="{38479CD1-F19E-4FA6-AED1-1536100BF5F6}" dt="2023-08-02T09:38:05.531" v="1858" actId="47"/>
        <pc:sldMkLst>
          <pc:docMk/>
          <pc:sldMk cId="733602730" sldId="484"/>
        </pc:sldMkLst>
      </pc:sldChg>
      <pc:sldChg chg="add del">
        <pc:chgData name="Sandip Mondal" userId="f8b19755f9841be4" providerId="LiveId" clId="{38479CD1-F19E-4FA6-AED1-1536100BF5F6}" dt="2023-08-02T09:38:06.380" v="1860" actId="47"/>
        <pc:sldMkLst>
          <pc:docMk/>
          <pc:sldMk cId="71098932" sldId="485"/>
        </pc:sldMkLst>
      </pc:sldChg>
      <pc:sldChg chg="add del">
        <pc:chgData name="Sandip Mondal" userId="f8b19755f9841be4" providerId="LiveId" clId="{38479CD1-F19E-4FA6-AED1-1536100BF5F6}" dt="2023-08-02T09:38:06.677" v="1861" actId="47"/>
        <pc:sldMkLst>
          <pc:docMk/>
          <pc:sldMk cId="4081835507" sldId="486"/>
        </pc:sldMkLst>
      </pc:sldChg>
      <pc:sldChg chg="add del">
        <pc:chgData name="Sandip Mondal" userId="f8b19755f9841be4" providerId="LiveId" clId="{38479CD1-F19E-4FA6-AED1-1536100BF5F6}" dt="2023-08-02T09:37:51.465" v="1821" actId="47"/>
        <pc:sldMkLst>
          <pc:docMk/>
          <pc:sldMk cId="3792026238" sldId="488"/>
        </pc:sldMkLst>
      </pc:sldChg>
      <pc:sldChg chg="add del">
        <pc:chgData name="Sandip Mondal" userId="f8b19755f9841be4" providerId="LiveId" clId="{38479CD1-F19E-4FA6-AED1-1536100BF5F6}" dt="2023-08-02T09:37:50.212" v="1819" actId="47"/>
        <pc:sldMkLst>
          <pc:docMk/>
          <pc:sldMk cId="2442557274" sldId="489"/>
        </pc:sldMkLst>
      </pc:sldChg>
      <pc:sldChg chg="add del">
        <pc:chgData name="Sandip Mondal" userId="f8b19755f9841be4" providerId="LiveId" clId="{38479CD1-F19E-4FA6-AED1-1536100BF5F6}" dt="2023-08-02T09:37:50.790" v="1820" actId="47"/>
        <pc:sldMkLst>
          <pc:docMk/>
          <pc:sldMk cId="4132528317" sldId="490"/>
        </pc:sldMkLst>
      </pc:sldChg>
      <pc:sldChg chg="addSp delSp modSp add del mod">
        <pc:chgData name="Sandip Mondal" userId="f8b19755f9841be4" providerId="LiveId" clId="{38479CD1-F19E-4FA6-AED1-1536100BF5F6}" dt="2023-08-02T09:37:46.243" v="1811" actId="47"/>
        <pc:sldMkLst>
          <pc:docMk/>
          <pc:sldMk cId="428647578" sldId="491"/>
        </pc:sldMkLst>
        <pc:spChg chg="add del mod">
          <ac:chgData name="Sandip Mondal" userId="f8b19755f9841be4" providerId="LiveId" clId="{38479CD1-F19E-4FA6-AED1-1536100BF5F6}" dt="2023-07-29T09:38:28.046" v="286" actId="478"/>
          <ac:spMkLst>
            <pc:docMk/>
            <pc:sldMk cId="428647578" sldId="491"/>
            <ac:spMk id="3" creationId="{67D8E887-E698-42AB-9064-934B3FC7185C}"/>
          </ac:spMkLst>
        </pc:spChg>
        <pc:spChg chg="mod">
          <ac:chgData name="Sandip Mondal" userId="f8b19755f9841be4" providerId="LiveId" clId="{38479CD1-F19E-4FA6-AED1-1536100BF5F6}" dt="2023-07-29T09:38:47.510" v="291" actId="207"/>
          <ac:spMkLst>
            <pc:docMk/>
            <pc:sldMk cId="428647578" sldId="491"/>
            <ac:spMk id="6" creationId="{06790F0A-E24C-487A-87E4-857C327A31FE}"/>
          </ac:spMkLst>
        </pc:spChg>
        <pc:spChg chg="del">
          <ac:chgData name="Sandip Mondal" userId="f8b19755f9841be4" providerId="LiveId" clId="{38479CD1-F19E-4FA6-AED1-1536100BF5F6}" dt="2023-07-29T09:34:39.821" v="245" actId="478"/>
          <ac:spMkLst>
            <pc:docMk/>
            <pc:sldMk cId="428647578" sldId="491"/>
            <ac:spMk id="12" creationId="{2E24B1F2-AF16-4C58-8613-182A60DE5251}"/>
          </ac:spMkLst>
        </pc:spChg>
        <pc:spChg chg="add del mod">
          <ac:chgData name="Sandip Mondal" userId="f8b19755f9841be4" providerId="LiveId" clId="{38479CD1-F19E-4FA6-AED1-1536100BF5F6}" dt="2023-07-29T09:38:33.415" v="288" actId="1076"/>
          <ac:spMkLst>
            <pc:docMk/>
            <pc:sldMk cId="428647578" sldId="491"/>
            <ac:spMk id="126" creationId="{00000000-0000-0000-0000-000000000000}"/>
          </ac:spMkLst>
        </pc:spChg>
        <pc:picChg chg="mod">
          <ac:chgData name="Sandip Mondal" userId="f8b19755f9841be4" providerId="LiveId" clId="{38479CD1-F19E-4FA6-AED1-1536100BF5F6}" dt="2023-07-29T09:38:56.160" v="292" actId="1076"/>
          <ac:picMkLst>
            <pc:docMk/>
            <pc:sldMk cId="428647578" sldId="491"/>
            <ac:picMk id="1028" creationId="{FD24BBB9-B1EF-4996-A731-8EA96F07BDEE}"/>
          </ac:picMkLst>
        </pc:picChg>
      </pc:sldChg>
      <pc:sldChg chg="addSp delSp modSp add del mod">
        <pc:chgData name="Sandip Mondal" userId="f8b19755f9841be4" providerId="LiveId" clId="{38479CD1-F19E-4FA6-AED1-1536100BF5F6}" dt="2023-08-02T09:37:49.821" v="1818" actId="47"/>
        <pc:sldMkLst>
          <pc:docMk/>
          <pc:sldMk cId="3302071668" sldId="492"/>
        </pc:sldMkLst>
        <pc:spChg chg="mod">
          <ac:chgData name="Sandip Mondal" userId="f8b19755f9841be4" providerId="LiveId" clId="{38479CD1-F19E-4FA6-AED1-1536100BF5F6}" dt="2023-07-29T09:35:20.185" v="262" actId="20577"/>
          <ac:spMkLst>
            <pc:docMk/>
            <pc:sldMk cId="3302071668" sldId="492"/>
            <ac:spMk id="12" creationId="{00000000-0000-0000-0000-000000000000}"/>
          </ac:spMkLst>
        </pc:spChg>
        <pc:picChg chg="add mod">
          <ac:chgData name="Sandip Mondal" userId="f8b19755f9841be4" providerId="LiveId" clId="{38479CD1-F19E-4FA6-AED1-1536100BF5F6}" dt="2023-07-29T09:35:11.831" v="251" actId="1076"/>
          <ac:picMkLst>
            <pc:docMk/>
            <pc:sldMk cId="3302071668" sldId="492"/>
            <ac:picMk id="3" creationId="{F8039042-BD00-4856-A412-2A87626B400B}"/>
          </ac:picMkLst>
        </pc:picChg>
        <pc:picChg chg="del">
          <ac:chgData name="Sandip Mondal" userId="f8b19755f9841be4" providerId="LiveId" clId="{38479CD1-F19E-4FA6-AED1-1536100BF5F6}" dt="2023-07-29T09:34:51.828" v="249" actId="478"/>
          <ac:picMkLst>
            <pc:docMk/>
            <pc:sldMk cId="3302071668" sldId="492"/>
            <ac:picMk id="7172" creationId="{671CF870-8B0D-9F93-8315-59F34D36D9AB}"/>
          </ac:picMkLst>
        </pc:picChg>
      </pc:sldChg>
      <pc:sldChg chg="add del">
        <pc:chgData name="Sandip Mondal" userId="f8b19755f9841be4" providerId="LiveId" clId="{38479CD1-F19E-4FA6-AED1-1536100BF5F6}" dt="2023-08-02T09:37:51.762" v="1822" actId="47"/>
        <pc:sldMkLst>
          <pc:docMk/>
          <pc:sldMk cId="3496239598" sldId="493"/>
        </pc:sldMkLst>
      </pc:sldChg>
      <pc:sldChg chg="add del">
        <pc:chgData name="Sandip Mondal" userId="f8b19755f9841be4" providerId="LiveId" clId="{38479CD1-F19E-4FA6-AED1-1536100BF5F6}" dt="2023-08-02T09:37:51.934" v="1823" actId="47"/>
        <pc:sldMkLst>
          <pc:docMk/>
          <pc:sldMk cId="2879127559" sldId="494"/>
        </pc:sldMkLst>
      </pc:sldChg>
      <pc:sldChg chg="add del">
        <pc:chgData name="Sandip Mondal" userId="f8b19755f9841be4" providerId="LiveId" clId="{38479CD1-F19E-4FA6-AED1-1536100BF5F6}" dt="2023-08-02T09:37:52.027" v="1824" actId="47"/>
        <pc:sldMkLst>
          <pc:docMk/>
          <pc:sldMk cId="3965792808" sldId="495"/>
        </pc:sldMkLst>
      </pc:sldChg>
      <pc:sldChg chg="add del">
        <pc:chgData name="Sandip Mondal" userId="f8b19755f9841be4" providerId="LiveId" clId="{38479CD1-F19E-4FA6-AED1-1536100BF5F6}" dt="2023-08-02T09:37:52.246" v="1825" actId="47"/>
        <pc:sldMkLst>
          <pc:docMk/>
          <pc:sldMk cId="3690648013" sldId="496"/>
        </pc:sldMkLst>
      </pc:sldChg>
      <pc:sldChg chg="add del">
        <pc:chgData name="Sandip Mondal" userId="f8b19755f9841be4" providerId="LiveId" clId="{38479CD1-F19E-4FA6-AED1-1536100BF5F6}" dt="2023-08-02T09:37:52.418" v="1826" actId="47"/>
        <pc:sldMkLst>
          <pc:docMk/>
          <pc:sldMk cId="2364109377" sldId="497"/>
        </pc:sldMkLst>
      </pc:sldChg>
      <pc:sldChg chg="add del">
        <pc:chgData name="Sandip Mondal" userId="f8b19755f9841be4" providerId="LiveId" clId="{38479CD1-F19E-4FA6-AED1-1536100BF5F6}" dt="2023-08-02T09:37:52.558" v="1827" actId="47"/>
        <pc:sldMkLst>
          <pc:docMk/>
          <pc:sldMk cId="2578177483" sldId="498"/>
        </pc:sldMkLst>
      </pc:sldChg>
      <pc:sldChg chg="add del">
        <pc:chgData name="Sandip Mondal" userId="f8b19755f9841be4" providerId="LiveId" clId="{38479CD1-F19E-4FA6-AED1-1536100BF5F6}" dt="2023-08-02T09:37:52.699" v="1828" actId="47"/>
        <pc:sldMkLst>
          <pc:docMk/>
          <pc:sldMk cId="1988744465" sldId="499"/>
        </pc:sldMkLst>
      </pc:sldChg>
      <pc:sldChg chg="add del">
        <pc:chgData name="Sandip Mondal" userId="f8b19755f9841be4" providerId="LiveId" clId="{38479CD1-F19E-4FA6-AED1-1536100BF5F6}" dt="2023-08-02T09:37:52.855" v="1829" actId="47"/>
        <pc:sldMkLst>
          <pc:docMk/>
          <pc:sldMk cId="1924105349" sldId="500"/>
        </pc:sldMkLst>
      </pc:sldChg>
      <pc:sldChg chg="add del">
        <pc:chgData name="Sandip Mondal" userId="f8b19755f9841be4" providerId="LiveId" clId="{38479CD1-F19E-4FA6-AED1-1536100BF5F6}" dt="2023-08-02T09:38:04.484" v="1857" actId="47"/>
        <pc:sldMkLst>
          <pc:docMk/>
          <pc:sldMk cId="3819896545" sldId="503"/>
        </pc:sldMkLst>
      </pc:sldChg>
      <pc:sldChg chg="add del">
        <pc:chgData name="Sandip Mondal" userId="f8b19755f9841be4" providerId="LiveId" clId="{38479CD1-F19E-4FA6-AED1-1536100BF5F6}" dt="2023-08-02T09:37:53.043" v="1830" actId="47"/>
        <pc:sldMkLst>
          <pc:docMk/>
          <pc:sldMk cId="438958808" sldId="504"/>
        </pc:sldMkLst>
      </pc:sldChg>
      <pc:sldChg chg="add del">
        <pc:chgData name="Sandip Mondal" userId="f8b19755f9841be4" providerId="LiveId" clId="{38479CD1-F19E-4FA6-AED1-1536100BF5F6}" dt="2023-08-02T09:37:53.261" v="1831" actId="47"/>
        <pc:sldMkLst>
          <pc:docMk/>
          <pc:sldMk cId="819516735" sldId="505"/>
        </pc:sldMkLst>
      </pc:sldChg>
      <pc:sldChg chg="add del">
        <pc:chgData name="Sandip Mondal" userId="f8b19755f9841be4" providerId="LiveId" clId="{38479CD1-F19E-4FA6-AED1-1536100BF5F6}" dt="2023-08-02T09:37:53.402" v="1832" actId="47"/>
        <pc:sldMkLst>
          <pc:docMk/>
          <pc:sldMk cId="241066879" sldId="506"/>
        </pc:sldMkLst>
      </pc:sldChg>
      <pc:sldChg chg="add del">
        <pc:chgData name="Sandip Mondal" userId="f8b19755f9841be4" providerId="LiveId" clId="{38479CD1-F19E-4FA6-AED1-1536100BF5F6}" dt="2023-08-02T09:37:53.558" v="1833" actId="47"/>
        <pc:sldMkLst>
          <pc:docMk/>
          <pc:sldMk cId="1076977328" sldId="507"/>
        </pc:sldMkLst>
      </pc:sldChg>
      <pc:sldChg chg="add del">
        <pc:chgData name="Sandip Mondal" userId="f8b19755f9841be4" providerId="LiveId" clId="{38479CD1-F19E-4FA6-AED1-1536100BF5F6}" dt="2023-08-02T09:37:53.949" v="1835" actId="47"/>
        <pc:sldMkLst>
          <pc:docMk/>
          <pc:sldMk cId="397784401" sldId="544"/>
        </pc:sldMkLst>
      </pc:sldChg>
      <pc:sldChg chg="add del">
        <pc:chgData name="Sandip Mondal" userId="f8b19755f9841be4" providerId="LiveId" clId="{38479CD1-F19E-4FA6-AED1-1536100BF5F6}" dt="2023-08-02T09:37:54.230" v="1836" actId="47"/>
        <pc:sldMkLst>
          <pc:docMk/>
          <pc:sldMk cId="1936423165" sldId="546"/>
        </pc:sldMkLst>
      </pc:sldChg>
      <pc:sldChg chg="add del">
        <pc:chgData name="Sandip Mondal" userId="f8b19755f9841be4" providerId="LiveId" clId="{38479CD1-F19E-4FA6-AED1-1536100BF5F6}" dt="2023-08-02T09:37:54.558" v="1837" actId="47"/>
        <pc:sldMkLst>
          <pc:docMk/>
          <pc:sldMk cId="3465598785" sldId="548"/>
        </pc:sldMkLst>
      </pc:sldChg>
      <pc:sldChg chg="add del">
        <pc:chgData name="Sandip Mondal" userId="f8b19755f9841be4" providerId="LiveId" clId="{38479CD1-F19E-4FA6-AED1-1536100BF5F6}" dt="2023-08-02T09:37:54.964" v="1838" actId="47"/>
        <pc:sldMkLst>
          <pc:docMk/>
          <pc:sldMk cId="2345877066" sldId="549"/>
        </pc:sldMkLst>
      </pc:sldChg>
      <pc:sldChg chg="add del">
        <pc:chgData name="Sandip Mondal" userId="f8b19755f9841be4" providerId="LiveId" clId="{38479CD1-F19E-4FA6-AED1-1536100BF5F6}" dt="2023-08-02T09:37:55.326" v="1839" actId="47"/>
        <pc:sldMkLst>
          <pc:docMk/>
          <pc:sldMk cId="81540197" sldId="550"/>
        </pc:sldMkLst>
      </pc:sldChg>
      <pc:sldChg chg="add del">
        <pc:chgData name="Sandip Mondal" userId="f8b19755f9841be4" providerId="LiveId" clId="{38479CD1-F19E-4FA6-AED1-1536100BF5F6}" dt="2023-08-02T09:37:55.594" v="1840" actId="47"/>
        <pc:sldMkLst>
          <pc:docMk/>
          <pc:sldMk cId="1625834285" sldId="551"/>
        </pc:sldMkLst>
      </pc:sldChg>
      <pc:sldChg chg="add del">
        <pc:chgData name="Sandip Mondal" userId="f8b19755f9841be4" providerId="LiveId" clId="{38479CD1-F19E-4FA6-AED1-1536100BF5F6}" dt="2023-08-02T09:37:55.849" v="1841" actId="47"/>
        <pc:sldMkLst>
          <pc:docMk/>
          <pc:sldMk cId="3669696436" sldId="552"/>
        </pc:sldMkLst>
      </pc:sldChg>
      <pc:sldChg chg="add del">
        <pc:chgData name="Sandip Mondal" userId="f8b19755f9841be4" providerId="LiveId" clId="{38479CD1-F19E-4FA6-AED1-1536100BF5F6}" dt="2023-08-02T09:37:56.170" v="1842" actId="47"/>
        <pc:sldMkLst>
          <pc:docMk/>
          <pc:sldMk cId="1086627957" sldId="553"/>
        </pc:sldMkLst>
      </pc:sldChg>
      <pc:sldChg chg="add del">
        <pc:chgData name="Sandip Mondal" userId="f8b19755f9841be4" providerId="LiveId" clId="{38479CD1-F19E-4FA6-AED1-1536100BF5F6}" dt="2023-08-02T09:37:57.372" v="1843" actId="47"/>
        <pc:sldMkLst>
          <pc:docMk/>
          <pc:sldMk cId="2350706105" sldId="554"/>
        </pc:sldMkLst>
      </pc:sldChg>
      <pc:sldChg chg="add del">
        <pc:chgData name="Sandip Mondal" userId="f8b19755f9841be4" providerId="LiveId" clId="{38479CD1-F19E-4FA6-AED1-1536100BF5F6}" dt="2023-08-02T09:37:57.669" v="1844" actId="47"/>
        <pc:sldMkLst>
          <pc:docMk/>
          <pc:sldMk cId="871775698" sldId="555"/>
        </pc:sldMkLst>
      </pc:sldChg>
      <pc:sldChg chg="add del">
        <pc:chgData name="Sandip Mondal" userId="f8b19755f9841be4" providerId="LiveId" clId="{38479CD1-F19E-4FA6-AED1-1536100BF5F6}" dt="2023-08-02T09:37:57.857" v="1845" actId="47"/>
        <pc:sldMkLst>
          <pc:docMk/>
          <pc:sldMk cId="777934758" sldId="556"/>
        </pc:sldMkLst>
      </pc:sldChg>
      <pc:sldChg chg="add del">
        <pc:chgData name="Sandip Mondal" userId="f8b19755f9841be4" providerId="LiveId" clId="{38479CD1-F19E-4FA6-AED1-1536100BF5F6}" dt="2023-08-02T09:37:57.872" v="1846" actId="47"/>
        <pc:sldMkLst>
          <pc:docMk/>
          <pc:sldMk cId="1717451408" sldId="557"/>
        </pc:sldMkLst>
      </pc:sldChg>
      <pc:sldChg chg="modSp add del mod">
        <pc:chgData name="Sandip Mondal" userId="f8b19755f9841be4" providerId="LiveId" clId="{38479CD1-F19E-4FA6-AED1-1536100BF5F6}" dt="2023-08-02T09:37:53.714" v="1834" actId="47"/>
        <pc:sldMkLst>
          <pc:docMk/>
          <pc:sldMk cId="2204167634" sldId="558"/>
        </pc:sldMkLst>
        <pc:spChg chg="mod">
          <ac:chgData name="Sandip Mondal" userId="f8b19755f9841be4" providerId="LiveId" clId="{38479CD1-F19E-4FA6-AED1-1536100BF5F6}" dt="2023-07-29T09:42:47.142" v="318"/>
          <ac:spMkLst>
            <pc:docMk/>
            <pc:sldMk cId="2204167634" sldId="558"/>
            <ac:spMk id="6" creationId="{06790F0A-E24C-487A-87E4-857C327A31FE}"/>
          </ac:spMkLst>
        </pc:spChg>
      </pc:sldChg>
      <pc:sldChg chg="add del">
        <pc:chgData name="Sandip Mondal" userId="f8b19755f9841be4" providerId="LiveId" clId="{38479CD1-F19E-4FA6-AED1-1536100BF5F6}" dt="2023-08-02T09:37:58.185" v="1847" actId="47"/>
        <pc:sldMkLst>
          <pc:docMk/>
          <pc:sldMk cId="1801736132" sldId="559"/>
        </pc:sldMkLst>
      </pc:sldChg>
      <pc:sldChg chg="add del">
        <pc:chgData name="Sandip Mondal" userId="f8b19755f9841be4" providerId="LiveId" clId="{38479CD1-F19E-4FA6-AED1-1536100BF5F6}" dt="2023-08-02T09:37:59.360" v="1848" actId="47"/>
        <pc:sldMkLst>
          <pc:docMk/>
          <pc:sldMk cId="3708613791" sldId="560"/>
        </pc:sldMkLst>
      </pc:sldChg>
      <pc:sldChg chg="add del">
        <pc:chgData name="Sandip Mondal" userId="f8b19755f9841be4" providerId="LiveId" clId="{38479CD1-F19E-4FA6-AED1-1536100BF5F6}" dt="2023-08-02T09:37:59.579" v="1849" actId="47"/>
        <pc:sldMkLst>
          <pc:docMk/>
          <pc:sldMk cId="2648772902" sldId="561"/>
        </pc:sldMkLst>
      </pc:sldChg>
      <pc:sldChg chg="add del">
        <pc:chgData name="Sandip Mondal" userId="f8b19755f9841be4" providerId="LiveId" clId="{38479CD1-F19E-4FA6-AED1-1536100BF5F6}" dt="2023-08-02T09:38:00.516" v="1850" actId="47"/>
        <pc:sldMkLst>
          <pc:docMk/>
          <pc:sldMk cId="1117833075" sldId="562"/>
        </pc:sldMkLst>
      </pc:sldChg>
      <pc:sldChg chg="add del">
        <pc:chgData name="Sandip Mondal" userId="f8b19755f9841be4" providerId="LiveId" clId="{38479CD1-F19E-4FA6-AED1-1536100BF5F6}" dt="2023-08-02T09:38:02.250" v="1852" actId="47"/>
        <pc:sldMkLst>
          <pc:docMk/>
          <pc:sldMk cId="255611755" sldId="563"/>
        </pc:sldMkLst>
      </pc:sldChg>
      <pc:sldChg chg="add del">
        <pc:chgData name="Sandip Mondal" userId="f8b19755f9841be4" providerId="LiveId" clId="{38479CD1-F19E-4FA6-AED1-1536100BF5F6}" dt="2023-08-02T09:38:02.391" v="1853" actId="47"/>
        <pc:sldMkLst>
          <pc:docMk/>
          <pc:sldMk cId="2067839250" sldId="564"/>
        </pc:sldMkLst>
      </pc:sldChg>
      <pc:sldChg chg="add del">
        <pc:chgData name="Sandip Mondal" userId="f8b19755f9841be4" providerId="LiveId" clId="{38479CD1-F19E-4FA6-AED1-1536100BF5F6}" dt="2023-08-02T09:38:01.360" v="1851" actId="47"/>
        <pc:sldMkLst>
          <pc:docMk/>
          <pc:sldMk cId="2782288592" sldId="565"/>
        </pc:sldMkLst>
      </pc:sldChg>
      <pc:sldChg chg="add del">
        <pc:chgData name="Sandip Mondal" userId="f8b19755f9841be4" providerId="LiveId" clId="{38479CD1-F19E-4FA6-AED1-1536100BF5F6}" dt="2023-08-02T09:38:02.625" v="1854" actId="47"/>
        <pc:sldMkLst>
          <pc:docMk/>
          <pc:sldMk cId="898184213" sldId="566"/>
        </pc:sldMkLst>
      </pc:sldChg>
      <pc:sldChg chg="add del">
        <pc:chgData name="Sandip Mondal" userId="f8b19755f9841be4" providerId="LiveId" clId="{38479CD1-F19E-4FA6-AED1-1536100BF5F6}" dt="2023-08-02T09:38:03.469" v="1855" actId="47"/>
        <pc:sldMkLst>
          <pc:docMk/>
          <pc:sldMk cId="1269925332" sldId="567"/>
        </pc:sldMkLst>
      </pc:sldChg>
      <pc:sldChg chg="add del">
        <pc:chgData name="Sandip Mondal" userId="f8b19755f9841be4" providerId="LiveId" clId="{38479CD1-F19E-4FA6-AED1-1536100BF5F6}" dt="2023-08-02T09:38:04.156" v="1856" actId="47"/>
        <pc:sldMkLst>
          <pc:docMk/>
          <pc:sldMk cId="435911500" sldId="568"/>
        </pc:sldMkLst>
      </pc:sldChg>
      <pc:sldChg chg="modSp add mod ord">
        <pc:chgData name="Sandip Mondal" userId="f8b19755f9841be4" providerId="LiveId" clId="{38479CD1-F19E-4FA6-AED1-1536100BF5F6}" dt="2023-07-29T10:39:03.872" v="948" actId="20577"/>
        <pc:sldMkLst>
          <pc:docMk/>
          <pc:sldMk cId="3741428973" sldId="569"/>
        </pc:sldMkLst>
        <pc:spChg chg="mod">
          <ac:chgData name="Sandip Mondal" userId="f8b19755f9841be4" providerId="LiveId" clId="{38479CD1-F19E-4FA6-AED1-1536100BF5F6}" dt="2023-07-29T10:15:10.105" v="495" actId="20577"/>
          <ac:spMkLst>
            <pc:docMk/>
            <pc:sldMk cId="3741428973" sldId="569"/>
            <ac:spMk id="6" creationId="{256E86FD-19D5-BD76-45E1-059933E75DD6}"/>
          </ac:spMkLst>
        </pc:spChg>
        <pc:spChg chg="mod">
          <ac:chgData name="Sandip Mondal" userId="f8b19755f9841be4" providerId="LiveId" clId="{38479CD1-F19E-4FA6-AED1-1536100BF5F6}" dt="2023-07-29T10:39:03.872" v="948" actId="20577"/>
          <ac:spMkLst>
            <pc:docMk/>
            <pc:sldMk cId="3741428973" sldId="569"/>
            <ac:spMk id="126" creationId="{00000000-0000-0000-0000-000000000000}"/>
          </ac:spMkLst>
        </pc:spChg>
      </pc:sldChg>
      <pc:sldChg chg="modSp add mod">
        <pc:chgData name="Sandip Mondal" userId="f8b19755f9841be4" providerId="LiveId" clId="{38479CD1-F19E-4FA6-AED1-1536100BF5F6}" dt="2023-08-01T16:39:27.241" v="1115" actId="20577"/>
        <pc:sldMkLst>
          <pc:docMk/>
          <pc:sldMk cId="1361936721" sldId="570"/>
        </pc:sldMkLst>
        <pc:spChg chg="mod">
          <ac:chgData name="Sandip Mondal" userId="f8b19755f9841be4" providerId="LiveId" clId="{38479CD1-F19E-4FA6-AED1-1536100BF5F6}" dt="2023-08-01T16:39:27.241" v="1115" actId="20577"/>
          <ac:spMkLst>
            <pc:docMk/>
            <pc:sldMk cId="1361936721" sldId="570"/>
            <ac:spMk id="6" creationId="{256E86FD-19D5-BD76-45E1-059933E75DD6}"/>
          </ac:spMkLst>
        </pc:spChg>
        <pc:spChg chg="mod">
          <ac:chgData name="Sandip Mondal" userId="f8b19755f9841be4" providerId="LiveId" clId="{38479CD1-F19E-4FA6-AED1-1536100BF5F6}" dt="2023-07-29T10:36:04.124" v="942" actId="20577"/>
          <ac:spMkLst>
            <pc:docMk/>
            <pc:sldMk cId="1361936721" sldId="570"/>
            <ac:spMk id="126" creationId="{00000000-0000-0000-0000-000000000000}"/>
          </ac:spMkLst>
        </pc:spChg>
      </pc:sldChg>
      <pc:sldChg chg="modSp add mod">
        <pc:chgData name="Sandip Mondal" userId="f8b19755f9841be4" providerId="LiveId" clId="{38479CD1-F19E-4FA6-AED1-1536100BF5F6}" dt="2023-07-29T10:18:23.706" v="794" actId="14100"/>
        <pc:sldMkLst>
          <pc:docMk/>
          <pc:sldMk cId="2297476221" sldId="571"/>
        </pc:sldMkLst>
        <pc:spChg chg="mod">
          <ac:chgData name="Sandip Mondal" userId="f8b19755f9841be4" providerId="LiveId" clId="{38479CD1-F19E-4FA6-AED1-1536100BF5F6}" dt="2023-07-29T10:18:23.706" v="794" actId="14100"/>
          <ac:spMkLst>
            <pc:docMk/>
            <pc:sldMk cId="2297476221" sldId="571"/>
            <ac:spMk id="6" creationId="{256E86FD-19D5-BD76-45E1-059933E75DD6}"/>
          </ac:spMkLst>
        </pc:spChg>
        <pc:spChg chg="mod">
          <ac:chgData name="Sandip Mondal" userId="f8b19755f9841be4" providerId="LiveId" clId="{38479CD1-F19E-4FA6-AED1-1536100BF5F6}" dt="2023-07-29T10:12:38.444" v="428" actId="20577"/>
          <ac:spMkLst>
            <pc:docMk/>
            <pc:sldMk cId="2297476221" sldId="571"/>
            <ac:spMk id="126" creationId="{00000000-0000-0000-0000-000000000000}"/>
          </ac:spMkLst>
        </pc:spChg>
      </pc:sldChg>
      <pc:sldChg chg="addSp delSp modSp add mod">
        <pc:chgData name="Sandip Mondal" userId="f8b19755f9841be4" providerId="LiveId" clId="{38479CD1-F19E-4FA6-AED1-1536100BF5F6}" dt="2023-08-02T09:20:31.354" v="1326" actId="14100"/>
        <pc:sldMkLst>
          <pc:docMk/>
          <pc:sldMk cId="808097195" sldId="572"/>
        </pc:sldMkLst>
        <pc:spChg chg="add mod">
          <ac:chgData name="Sandip Mondal" userId="f8b19755f9841be4" providerId="LiveId" clId="{38479CD1-F19E-4FA6-AED1-1536100BF5F6}" dt="2023-07-29T10:19:36.160" v="874" actId="1076"/>
          <ac:spMkLst>
            <pc:docMk/>
            <pc:sldMk cId="808097195" sldId="572"/>
            <ac:spMk id="3" creationId="{C6D81618-6F95-4A20-B9A2-249475E82B5C}"/>
          </ac:spMkLst>
        </pc:spChg>
        <pc:spChg chg="del">
          <ac:chgData name="Sandip Mondal" userId="f8b19755f9841be4" providerId="LiveId" clId="{38479CD1-F19E-4FA6-AED1-1536100BF5F6}" dt="2023-07-29T10:18:41.654" v="796" actId="478"/>
          <ac:spMkLst>
            <pc:docMk/>
            <pc:sldMk cId="808097195" sldId="572"/>
            <ac:spMk id="6" creationId="{256E86FD-19D5-BD76-45E1-059933E75DD6}"/>
          </ac:spMkLst>
        </pc:spChg>
        <pc:spChg chg="add mod">
          <ac:chgData name="Sandip Mondal" userId="f8b19755f9841be4" providerId="LiveId" clId="{38479CD1-F19E-4FA6-AED1-1536100BF5F6}" dt="2023-08-02T09:19:53.535" v="1318"/>
          <ac:spMkLst>
            <pc:docMk/>
            <pc:sldMk cId="808097195" sldId="572"/>
            <ac:spMk id="6" creationId="{7A5731E4-2130-4572-9C94-24CC223D90B7}"/>
          </ac:spMkLst>
        </pc:spChg>
        <pc:spChg chg="add mod">
          <ac:chgData name="Sandip Mondal" userId="f8b19755f9841be4" providerId="LiveId" clId="{38479CD1-F19E-4FA6-AED1-1536100BF5F6}" dt="2023-07-29T10:35:28.680" v="940" actId="14100"/>
          <ac:spMkLst>
            <pc:docMk/>
            <pc:sldMk cId="808097195" sldId="572"/>
            <ac:spMk id="7" creationId="{FC12E9A9-C552-4B7D-B980-AE794949DE4C}"/>
          </ac:spMkLst>
        </pc:spChg>
        <pc:spChg chg="add mod">
          <ac:chgData name="Sandip Mondal" userId="f8b19755f9841be4" providerId="LiveId" clId="{38479CD1-F19E-4FA6-AED1-1536100BF5F6}" dt="2023-08-02T09:19:28.253" v="1317"/>
          <ac:spMkLst>
            <pc:docMk/>
            <pc:sldMk cId="808097195" sldId="572"/>
            <ac:spMk id="8" creationId="{A94AA413-E4DC-4D3C-86F1-8CC395C50F93}"/>
          </ac:spMkLst>
        </pc:spChg>
        <pc:spChg chg="mod">
          <ac:chgData name="Sandip Mondal" userId="f8b19755f9841be4" providerId="LiveId" clId="{38479CD1-F19E-4FA6-AED1-1536100BF5F6}" dt="2023-08-02T09:20:31.354" v="1326" actId="14100"/>
          <ac:spMkLst>
            <pc:docMk/>
            <pc:sldMk cId="808097195" sldId="572"/>
            <ac:spMk id="126" creationId="{00000000-0000-0000-0000-000000000000}"/>
          </ac:spMkLst>
        </pc:spChg>
        <pc:picChg chg="add mod">
          <ac:chgData name="Sandip Mondal" userId="f8b19755f9841be4" providerId="LiveId" clId="{38479CD1-F19E-4FA6-AED1-1536100BF5F6}" dt="2023-08-02T09:19:53.535" v="1318"/>
          <ac:picMkLst>
            <pc:docMk/>
            <pc:sldMk cId="808097195" sldId="572"/>
            <ac:picMk id="9" creationId="{AEEBF15F-09F3-484D-BECD-65ACD4DA838C}"/>
          </ac:picMkLst>
        </pc:picChg>
      </pc:sldChg>
      <pc:sldChg chg="delSp modSp add mod">
        <pc:chgData name="Sandip Mondal" userId="f8b19755f9841be4" providerId="LiveId" clId="{38479CD1-F19E-4FA6-AED1-1536100BF5F6}" dt="2023-08-01T05:49:17.509" v="974" actId="1076"/>
        <pc:sldMkLst>
          <pc:docMk/>
          <pc:sldMk cId="4187111068" sldId="573"/>
        </pc:sldMkLst>
        <pc:picChg chg="del">
          <ac:chgData name="Sandip Mondal" userId="f8b19755f9841be4" providerId="LiveId" clId="{38479CD1-F19E-4FA6-AED1-1536100BF5F6}" dt="2023-08-01T05:49:13.626" v="973" actId="478"/>
          <ac:picMkLst>
            <pc:docMk/>
            <pc:sldMk cId="4187111068" sldId="573"/>
            <ac:picMk id="3" creationId="{0249CF7A-4C00-4AB3-8987-2DA46740FD03}"/>
          </ac:picMkLst>
        </pc:picChg>
        <pc:picChg chg="mod">
          <ac:chgData name="Sandip Mondal" userId="f8b19755f9841be4" providerId="LiveId" clId="{38479CD1-F19E-4FA6-AED1-1536100BF5F6}" dt="2023-08-01T05:49:17.509" v="974" actId="1076"/>
          <ac:picMkLst>
            <pc:docMk/>
            <pc:sldMk cId="4187111068" sldId="573"/>
            <ac:picMk id="4" creationId="{A266B078-FCCD-42DD-ACA2-3908B89CA7DC}"/>
          </ac:picMkLst>
        </pc:picChg>
      </pc:sldChg>
      <pc:sldChg chg="addSp delSp modSp add del mod delAnim">
        <pc:chgData name="Sandip Mondal" userId="f8b19755f9841be4" providerId="LiveId" clId="{38479CD1-F19E-4FA6-AED1-1536100BF5F6}" dt="2023-08-02T08:45:45.047" v="1309" actId="47"/>
        <pc:sldMkLst>
          <pc:docMk/>
          <pc:sldMk cId="3990293454" sldId="574"/>
        </pc:sldMkLst>
        <pc:spChg chg="mod">
          <ac:chgData name="Sandip Mondal" userId="f8b19755f9841be4" providerId="LiveId" clId="{38479CD1-F19E-4FA6-AED1-1536100BF5F6}" dt="2023-08-01T16:33:51.656" v="1001" actId="20577"/>
          <ac:spMkLst>
            <pc:docMk/>
            <pc:sldMk cId="3990293454" sldId="574"/>
            <ac:spMk id="12" creationId="{00000000-0000-0000-0000-000000000000}"/>
          </ac:spMkLst>
        </pc:spChg>
        <pc:spChg chg="del mod">
          <ac:chgData name="Sandip Mondal" userId="f8b19755f9841be4" providerId="LiveId" clId="{38479CD1-F19E-4FA6-AED1-1536100BF5F6}" dt="2023-08-01T16:35:57.354" v="1008" actId="478"/>
          <ac:spMkLst>
            <pc:docMk/>
            <pc:sldMk cId="3990293454" sldId="574"/>
            <ac:spMk id="13" creationId="{81FAD270-3339-4F29-82A0-AD57D0995089}"/>
          </ac:spMkLst>
        </pc:spChg>
        <pc:spChg chg="del">
          <ac:chgData name="Sandip Mondal" userId="f8b19755f9841be4" providerId="LiveId" clId="{38479CD1-F19E-4FA6-AED1-1536100BF5F6}" dt="2023-08-01T16:33:36.442" v="976" actId="478"/>
          <ac:spMkLst>
            <pc:docMk/>
            <pc:sldMk cId="3990293454" sldId="574"/>
            <ac:spMk id="18" creationId="{E9A3E826-B7B8-C623-2398-C71BD1295174}"/>
          </ac:spMkLst>
        </pc:spChg>
        <pc:picChg chg="add">
          <ac:chgData name="Sandip Mondal" userId="f8b19755f9841be4" providerId="LiveId" clId="{38479CD1-F19E-4FA6-AED1-1536100BF5F6}" dt="2023-08-01T16:35:58.432" v="1009" actId="22"/>
          <ac:picMkLst>
            <pc:docMk/>
            <pc:sldMk cId="3990293454" sldId="574"/>
            <ac:picMk id="3" creationId="{84B0BBBC-792E-4D12-ADBA-C52DB7EC350E}"/>
          </ac:picMkLst>
        </pc:picChg>
      </pc:sldChg>
      <pc:sldChg chg="addSp delSp modSp add del mod">
        <pc:chgData name="Sandip Mondal" userId="f8b19755f9841be4" providerId="LiveId" clId="{38479CD1-F19E-4FA6-AED1-1536100BF5F6}" dt="2023-08-02T08:45:49.861" v="1310" actId="47"/>
        <pc:sldMkLst>
          <pc:docMk/>
          <pc:sldMk cId="1004474264" sldId="575"/>
        </pc:sldMkLst>
        <pc:spChg chg="add mod">
          <ac:chgData name="Sandip Mondal" userId="f8b19755f9841be4" providerId="LiveId" clId="{38479CD1-F19E-4FA6-AED1-1536100BF5F6}" dt="2023-08-02T04:43:57.986" v="1173" actId="404"/>
          <ac:spMkLst>
            <pc:docMk/>
            <pc:sldMk cId="1004474264" sldId="575"/>
            <ac:spMk id="2" creationId="{7EF73581-4CEC-4805-B63C-65863F83BE16}"/>
          </ac:spMkLst>
        </pc:spChg>
        <pc:picChg chg="del">
          <ac:chgData name="Sandip Mondal" userId="f8b19755f9841be4" providerId="LiveId" clId="{38479CD1-F19E-4FA6-AED1-1536100BF5F6}" dt="2023-08-01T16:36:22.476" v="1011" actId="478"/>
          <ac:picMkLst>
            <pc:docMk/>
            <pc:sldMk cId="1004474264" sldId="575"/>
            <ac:picMk id="3" creationId="{84B0BBBC-792E-4D12-ADBA-C52DB7EC350E}"/>
          </ac:picMkLst>
        </pc:picChg>
      </pc:sldChg>
      <pc:sldChg chg="modSp add mod">
        <pc:chgData name="Sandip Mondal" userId="f8b19755f9841be4" providerId="LiveId" clId="{38479CD1-F19E-4FA6-AED1-1536100BF5F6}" dt="2023-08-02T04:48:31.598" v="1307" actId="20577"/>
        <pc:sldMkLst>
          <pc:docMk/>
          <pc:sldMk cId="652756245" sldId="576"/>
        </pc:sldMkLst>
        <pc:spChg chg="mod">
          <ac:chgData name="Sandip Mondal" userId="f8b19755f9841be4" providerId="LiveId" clId="{38479CD1-F19E-4FA6-AED1-1536100BF5F6}" dt="2023-08-02T04:48:31.598" v="1307" actId="20577"/>
          <ac:spMkLst>
            <pc:docMk/>
            <pc:sldMk cId="652756245" sldId="576"/>
            <ac:spMk id="8" creationId="{D4BD7C45-FCA5-6236-9953-30ADA4667038}"/>
          </ac:spMkLst>
        </pc:spChg>
        <pc:spChg chg="mod">
          <ac:chgData name="Sandip Mondal" userId="f8b19755f9841be4" providerId="LiveId" clId="{38479CD1-F19E-4FA6-AED1-1536100BF5F6}" dt="2023-08-02T04:46:44.967" v="1201" actId="20577"/>
          <ac:spMkLst>
            <pc:docMk/>
            <pc:sldMk cId="652756245" sldId="576"/>
            <ac:spMk id="12" creationId="{00000000-0000-0000-0000-000000000000}"/>
          </ac:spMkLst>
        </pc:spChg>
      </pc:sldChg>
      <pc:sldChg chg="addSp delSp modSp add mod ord">
        <pc:chgData name="Sandip Mondal" userId="f8b19755f9841be4" providerId="LiveId" clId="{38479CD1-F19E-4FA6-AED1-1536100BF5F6}" dt="2023-08-02T10:11:51.789" v="1996" actId="1076"/>
        <pc:sldMkLst>
          <pc:docMk/>
          <pc:sldMk cId="1197478612" sldId="577"/>
        </pc:sldMkLst>
        <pc:spChg chg="add del mod">
          <ac:chgData name="Sandip Mondal" userId="f8b19755f9841be4" providerId="LiveId" clId="{38479CD1-F19E-4FA6-AED1-1536100BF5F6}" dt="2023-08-02T09:54:37.681" v="1979" actId="115"/>
          <ac:spMkLst>
            <pc:docMk/>
            <pc:sldMk cId="1197478612" sldId="577"/>
            <ac:spMk id="3" creationId="{C6D81618-6F95-4A20-B9A2-249475E82B5C}"/>
          </ac:spMkLst>
        </pc:spChg>
        <pc:spChg chg="add del mod">
          <ac:chgData name="Sandip Mondal" userId="f8b19755f9841be4" providerId="LiveId" clId="{38479CD1-F19E-4FA6-AED1-1536100BF5F6}" dt="2023-08-02T09:30:15.501" v="1463" actId="478"/>
          <ac:spMkLst>
            <pc:docMk/>
            <pc:sldMk cId="1197478612" sldId="577"/>
            <ac:spMk id="4" creationId="{E3BB14F5-00F5-47C3-BB9D-1BA660B4BE1F}"/>
          </ac:spMkLst>
        </pc:spChg>
        <pc:spChg chg="del mod">
          <ac:chgData name="Sandip Mondal" userId="f8b19755f9841be4" providerId="LiveId" clId="{38479CD1-F19E-4FA6-AED1-1536100BF5F6}" dt="2023-08-02T09:45:17.825" v="1863" actId="478"/>
          <ac:spMkLst>
            <pc:docMk/>
            <pc:sldMk cId="1197478612" sldId="577"/>
            <ac:spMk id="7" creationId="{FC12E9A9-C552-4B7D-B980-AE794949DE4C}"/>
          </ac:spMkLst>
        </pc:spChg>
        <pc:spChg chg="mod">
          <ac:chgData name="Sandip Mondal" userId="f8b19755f9841be4" providerId="LiveId" clId="{38479CD1-F19E-4FA6-AED1-1536100BF5F6}" dt="2023-08-02T10:11:31.958" v="1995" actId="1076"/>
          <ac:spMkLst>
            <pc:docMk/>
            <pc:sldMk cId="1197478612" sldId="577"/>
            <ac:spMk id="8" creationId="{A94AA413-E4DC-4D3C-86F1-8CC395C50F93}"/>
          </ac:spMkLst>
        </pc:spChg>
        <pc:spChg chg="add mod">
          <ac:chgData name="Sandip Mondal" userId="f8b19755f9841be4" providerId="LiveId" clId="{38479CD1-F19E-4FA6-AED1-1536100BF5F6}" dt="2023-08-02T10:11:51.789" v="1996" actId="1076"/>
          <ac:spMkLst>
            <pc:docMk/>
            <pc:sldMk cId="1197478612" sldId="577"/>
            <ac:spMk id="11" creationId="{70F91BFE-A36D-4294-8DC5-AE0B00DA9671}"/>
          </ac:spMkLst>
        </pc:spChg>
        <pc:spChg chg="mod">
          <ac:chgData name="Sandip Mondal" userId="f8b19755f9841be4" providerId="LiveId" clId="{38479CD1-F19E-4FA6-AED1-1536100BF5F6}" dt="2023-08-02T09:30:04.149" v="1461" actId="20577"/>
          <ac:spMkLst>
            <pc:docMk/>
            <pc:sldMk cId="1197478612" sldId="577"/>
            <ac:spMk id="126" creationId="{00000000-0000-0000-0000-000000000000}"/>
          </ac:spMkLst>
        </pc:spChg>
      </pc:sldChg>
      <pc:sldMasterChg chg="delSldLayout">
        <pc:chgData name="Sandip Mondal" userId="f8b19755f9841be4" providerId="LiveId" clId="{38479CD1-F19E-4FA6-AED1-1536100BF5F6}" dt="2023-08-02T09:38:04.484" v="1857" actId="47"/>
        <pc:sldMasterMkLst>
          <pc:docMk/>
          <pc:sldMasterMk cId="0" sldId="2147483669"/>
        </pc:sldMasterMkLst>
        <pc:sldLayoutChg chg="del">
          <pc:chgData name="Sandip Mondal" userId="f8b19755f9841be4" providerId="LiveId" clId="{38479CD1-F19E-4FA6-AED1-1536100BF5F6}" dt="2023-08-02T09:38:04.484" v="1857" actId="47"/>
          <pc:sldLayoutMkLst>
            <pc:docMk/>
            <pc:sldMasterMk cId="0" sldId="2147483669"/>
            <pc:sldLayoutMk cId="1888197405" sldId="214748366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905C396-FCBF-4FB4-A5D9-E2CEC2B417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DD8B70-0612-43DC-81A4-3F5B33F367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5D112-AFDF-4EB7-A586-41878A3FA195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E33AA10-13A0-44FB-B962-C01EAA69DF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F68A77-867D-4244-A406-9F8E059A6E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08BBD-B26A-4E8E-B1A8-28CEA5335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449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3727074"/>
      </p:ext>
    </p:extLst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851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48088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84805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396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16700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45280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423900" y="80252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3425264" y="1224286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3425259" y="1638859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3427997" y="2475197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5400000">
            <a:off x="6601629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3427997" y="3311534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3427997" y="4147872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20D070063@iitb.ac.i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23m1138@iitb.ac.in" TargetMode="External"/><Relationship Id="rId5" Type="http://schemas.openxmlformats.org/officeDocument/2006/relationships/hyperlink" Target="mailto:23M1136@iitb.ac.in" TargetMode="External"/><Relationship Id="rId4" Type="http://schemas.openxmlformats.org/officeDocument/2006/relationships/hyperlink" Target="mailto:sandip@ee.iitb.ac.i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HBxCHonP6Ro&amp;list=PL6gx4Cwl9DGAcbMi1sH6oAMk4JHw91mC_" TargetMode="External"/><Relationship Id="rId5" Type="http://schemas.openxmlformats.org/officeDocument/2006/relationships/hyperlink" Target="http://courses.washington.edu/amath581/581.pdf" TargetMode="External"/><Relationship Id="rId4" Type="http://schemas.openxmlformats.org/officeDocument/2006/relationships/hyperlink" Target="http://courses.washington.edu/am301/docs/pdf/301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2357806" y="3954077"/>
            <a:ext cx="4223855" cy="10718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9900"/>
                </a:solidFill>
              </a:rPr>
              <a:t>Sandip Mondal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F0"/>
                </a:solidFill>
              </a:rPr>
              <a:t>Assistant Professor IIT Bombay</a:t>
            </a:r>
            <a:endParaRPr lang="en-US" sz="2600" b="1" dirty="0">
              <a:solidFill>
                <a:srgbClr val="00B0F0"/>
              </a:solidFill>
            </a:endParaRPr>
          </a:p>
        </p:txBody>
      </p:sp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65314" y="0"/>
            <a:ext cx="9144000" cy="8306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 fontAlgn="base"/>
            <a:r>
              <a:rPr lang="en-US" sz="3600" dirty="0">
                <a:solidFill>
                  <a:srgbClr val="7030A0"/>
                </a:solidFill>
              </a:rPr>
              <a:t>EE735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  <a:r>
              <a:rPr lang="en-US" sz="3600" dirty="0">
                <a:solidFill>
                  <a:srgbClr val="0000FF"/>
                </a:solidFill>
              </a:rPr>
              <a:t> Microelectronics Simulation Lab</a:t>
            </a:r>
          </a:p>
        </p:txBody>
      </p:sp>
      <p:pic>
        <p:nvPicPr>
          <p:cNvPr id="1028" name="Picture 4" descr="IIT Bombay - Wikipedia">
            <a:extLst>
              <a:ext uri="{FF2B5EF4-FFF2-40B4-BE49-F238E27FC236}">
                <a16:creationId xmlns:a16="http://schemas.microsoft.com/office/drawing/2014/main" id="{FD24BBB9-B1EF-4996-A731-8EA96F07B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60" y="2799012"/>
            <a:ext cx="1184655" cy="115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26;p24">
            <a:extLst>
              <a:ext uri="{FF2B5EF4-FFF2-40B4-BE49-F238E27FC236}">
                <a16:creationId xmlns:a16="http://schemas.microsoft.com/office/drawing/2014/main" id="{06790F0A-E24C-487A-87E4-857C327A31FE}"/>
              </a:ext>
            </a:extLst>
          </p:cNvPr>
          <p:cNvSpPr txBox="1">
            <a:spLocks/>
          </p:cNvSpPr>
          <p:nvPr/>
        </p:nvSpPr>
        <p:spPr>
          <a:xfrm>
            <a:off x="333828" y="1727194"/>
            <a:ext cx="8708572" cy="81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 fontAlgn="base"/>
            <a:r>
              <a:rPr lang="en-US" sz="5400" dirty="0">
                <a:solidFill>
                  <a:srgbClr val="FF0000"/>
                </a:solidFill>
              </a:rPr>
              <a:t>Lecture-0</a:t>
            </a:r>
          </a:p>
        </p:txBody>
      </p:sp>
    </p:spTree>
    <p:extLst>
      <p:ext uri="{BB962C8B-B14F-4D97-AF65-F5344CB8AC3E}">
        <p14:creationId xmlns:p14="http://schemas.microsoft.com/office/powerpoint/2010/main" val="404634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6936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Lecture Schedule and Course Materials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9A3E826-B7B8-C623-2398-C71BD1295174}"/>
              </a:ext>
            </a:extLst>
          </p:cNvPr>
          <p:cNvSpPr txBox="1"/>
          <p:nvPr/>
        </p:nvSpPr>
        <p:spPr>
          <a:xfrm>
            <a:off x="357151" y="1225497"/>
            <a:ext cx="88838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Lectures:	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Wednesday</a:t>
            </a:r>
            <a:r>
              <a:rPr lang="en-US" sz="24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</a:rPr>
              <a:t>14</a:t>
            </a:r>
            <a:r>
              <a:rPr lang="en-US" sz="24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:00 - 17:00</a:t>
            </a:r>
            <a:br>
              <a:rPr lang="en-US" sz="2400" dirty="0"/>
            </a:br>
            <a:r>
              <a:rPr lang="en-US" sz="2400" dirty="0"/>
              <a:t>		</a:t>
            </a:r>
            <a:endParaRPr lang="en-US" sz="24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FAD270-3339-4F29-82A0-AD57D0995089}"/>
              </a:ext>
            </a:extLst>
          </p:cNvPr>
          <p:cNvSpPr txBox="1"/>
          <p:nvPr/>
        </p:nvSpPr>
        <p:spPr>
          <a:xfrm>
            <a:off x="395514" y="2651214"/>
            <a:ext cx="83529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https://www.ee.iitb.ac.in/sandip/teaching.html</a:t>
            </a:r>
          </a:p>
        </p:txBody>
      </p:sp>
    </p:spTree>
    <p:extLst>
      <p:ext uri="{BB962C8B-B14F-4D97-AF65-F5344CB8AC3E}">
        <p14:creationId xmlns:p14="http://schemas.microsoft.com/office/powerpoint/2010/main" val="356345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3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2369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Information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DA397AD4-A362-4028-B25B-25FBE6068535}"/>
              </a:ext>
            </a:extLst>
          </p:cNvPr>
          <p:cNvSpPr txBox="1">
            <a:spLocks/>
          </p:cNvSpPr>
          <p:nvPr/>
        </p:nvSpPr>
        <p:spPr>
          <a:xfrm>
            <a:off x="92038" y="778870"/>
            <a:ext cx="8208912" cy="1503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Course Instructor : 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 Sandi Mondal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	Email: 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sandip@ee.iitb.ac.in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Office: Nanoelectronics Building, 1</a:t>
            </a:r>
            <a:r>
              <a:rPr kumimoji="0" lang="en-IN" sz="2000" b="0" i="0" u="none" strike="noStrike" kern="1200" cap="none" spc="0" normalizeH="0" baseline="3000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Floor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	Office hours: Wed 5pm - 6 pm (by appointment please)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2AE2AF-30B4-4B2E-9BF5-BB9A48A0D9BD}"/>
              </a:ext>
            </a:extLst>
          </p:cNvPr>
          <p:cNvSpPr txBox="1"/>
          <p:nvPr/>
        </p:nvSpPr>
        <p:spPr>
          <a:xfrm>
            <a:off x="179512" y="2717600"/>
            <a:ext cx="8411327" cy="739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TAs :  </a:t>
            </a:r>
          </a:p>
          <a:p>
            <a:pPr>
              <a:lnSpc>
                <a:spcPct val="200000"/>
              </a:lnSpc>
            </a:pPr>
            <a:endParaRPr lang="en-IN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0E2250-6BF1-40DD-8370-46D05C850A6F}"/>
              </a:ext>
            </a:extLst>
          </p:cNvPr>
          <p:cNvSpPr txBox="1"/>
          <p:nvPr/>
        </p:nvSpPr>
        <p:spPr>
          <a:xfrm>
            <a:off x="721089" y="2854889"/>
            <a:ext cx="8044078" cy="1493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N" sz="1600" b="1" dirty="0"/>
              <a:t>Abhinav Paul  </a:t>
            </a:r>
            <a:r>
              <a:rPr lang="en-IN" sz="1600" dirty="0">
                <a:hlinkClick r:id="rId5"/>
              </a:rPr>
              <a:t>23M1136@iitb.ac.in</a:t>
            </a:r>
            <a:r>
              <a:rPr lang="en-IN" sz="1600" dirty="0"/>
              <a:t>  +91 9899828569</a:t>
            </a:r>
          </a:p>
          <a:p>
            <a:pPr>
              <a:lnSpc>
                <a:spcPct val="200000"/>
              </a:lnSpc>
            </a:pPr>
            <a:r>
              <a:rPr lang="en-IN" sz="1600" b="1" dirty="0"/>
              <a:t>Arnav </a:t>
            </a:r>
            <a:r>
              <a:rPr lang="en-IN" sz="1600" b="1" dirty="0" err="1"/>
              <a:t>Parkhi</a:t>
            </a:r>
            <a:r>
              <a:rPr lang="en-IN" sz="1600" b="1" dirty="0"/>
              <a:t>  </a:t>
            </a:r>
            <a:r>
              <a:rPr lang="en-IN" sz="1600" dirty="0">
                <a:hlinkClick r:id="rId6"/>
              </a:rPr>
              <a:t>23M1138@iitb.ac.in</a:t>
            </a:r>
            <a:r>
              <a:rPr lang="en-IN" sz="1600" dirty="0"/>
              <a:t>  +91 6352970536</a:t>
            </a:r>
          </a:p>
          <a:p>
            <a:pPr>
              <a:lnSpc>
                <a:spcPct val="200000"/>
              </a:lnSpc>
            </a:pPr>
            <a:r>
              <a:rPr lang="en-IN" sz="1600" b="1" dirty="0" err="1"/>
              <a:t>Ranie</a:t>
            </a:r>
            <a:r>
              <a:rPr lang="en-IN" sz="1600" dirty="0"/>
              <a:t> </a:t>
            </a:r>
            <a:r>
              <a:rPr lang="en-IN" sz="1600" dirty="0">
                <a:hlinkClick r:id="rId7"/>
              </a:rPr>
              <a:t>20D070063@iitb.ac.in</a:t>
            </a:r>
            <a:r>
              <a:rPr lang="en-IN" sz="1600" dirty="0"/>
              <a:t> +91 9025881036</a:t>
            </a:r>
          </a:p>
        </p:txBody>
      </p:sp>
    </p:spTree>
    <p:extLst>
      <p:ext uri="{BB962C8B-B14F-4D97-AF65-F5344CB8AC3E}">
        <p14:creationId xmlns:p14="http://schemas.microsoft.com/office/powerpoint/2010/main" val="77599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4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Grading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DFE60A-4E30-4507-9177-5DA33F16E86D}"/>
              </a:ext>
            </a:extLst>
          </p:cNvPr>
          <p:cNvSpPr txBox="1">
            <a:spLocks/>
          </p:cNvSpPr>
          <p:nvPr/>
        </p:nvSpPr>
        <p:spPr>
          <a:xfrm>
            <a:off x="539552" y="836712"/>
            <a:ext cx="8229600" cy="2076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pPr marL="0" indent="0"/>
            <a:r>
              <a:rPr lang="en-IN" sz="2400" dirty="0"/>
              <a:t>Assignments </a:t>
            </a:r>
          </a:p>
          <a:p>
            <a:pPr lvl="1">
              <a:lnSpc>
                <a:spcPct val="160000"/>
              </a:lnSpc>
              <a:buFont typeface="Arial" pitchFamily="34" charset="0"/>
              <a:buChar char="•"/>
            </a:pPr>
            <a:r>
              <a:rPr lang="en-IN" sz="1800" dirty="0"/>
              <a:t>Assignment: 9 x 5% =45%</a:t>
            </a:r>
          </a:p>
          <a:p>
            <a:endParaRPr lang="en-IN" sz="2400" dirty="0"/>
          </a:p>
          <a:p>
            <a:pPr marL="0" indent="0"/>
            <a:r>
              <a:rPr lang="en-IN" sz="2400" dirty="0" err="1"/>
              <a:t>Midsem</a:t>
            </a:r>
            <a:r>
              <a:rPr lang="en-IN" sz="2400" dirty="0"/>
              <a:t> and </a:t>
            </a:r>
            <a:r>
              <a:rPr lang="en-IN" sz="2400" dirty="0" err="1"/>
              <a:t>Endsem</a:t>
            </a:r>
            <a:endParaRPr lang="en-IN" sz="1400" dirty="0"/>
          </a:p>
          <a:p>
            <a:pPr lvl="1">
              <a:lnSpc>
                <a:spcPct val="160000"/>
              </a:lnSpc>
              <a:buFont typeface="Arial" pitchFamily="34" charset="0"/>
              <a:buChar char="•"/>
            </a:pPr>
            <a:r>
              <a:rPr lang="en-IN" sz="1800" dirty="0"/>
              <a:t>Cumulative weightage of 55%</a:t>
            </a:r>
          </a:p>
          <a:p>
            <a:pPr marL="0" indent="0"/>
            <a:r>
              <a:rPr lang="en-IN" sz="1800" i="1" dirty="0"/>
              <a:t>         </a:t>
            </a:r>
          </a:p>
          <a:p>
            <a:r>
              <a:rPr lang="en-IN" sz="1800" dirty="0"/>
              <a:t>	</a:t>
            </a:r>
          </a:p>
          <a:p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2479652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5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3111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Course Overview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486589-A25E-4D67-B134-DE74D384DE59}"/>
              </a:ext>
            </a:extLst>
          </p:cNvPr>
          <p:cNvSpPr txBox="1">
            <a:spLocks/>
          </p:cNvSpPr>
          <p:nvPr/>
        </p:nvSpPr>
        <p:spPr>
          <a:xfrm>
            <a:off x="357151" y="515233"/>
            <a:ext cx="8229600" cy="462826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TCAD Development: 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Matlab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/Python based simulations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Laplace equation: capacitor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Poisson equation: arbitrary doping profile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P-N diode : electric field, carrier profile, band diagram etc.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Diffusion and continuity equation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TCAD Applications: 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Sentaurus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based simulations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 semiconductor: mobility models, contacts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P-N diode: structure from SDE; meshing; SRH, avalanche models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P-N diode: </a:t>
            </a:r>
            <a:r>
              <a:rPr kumimoji="0" lang="en-IN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Sprocess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IN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Sdevice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simulations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Compact </a:t>
            </a:r>
            <a:r>
              <a:rPr kumimoji="0" lang="en-IN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Modeling</a:t>
            </a: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Methodology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MOSFET: importing analytical model into SPICE; model testing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Compound Semiconductor Device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IN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AlGaN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en-IN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GaN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HEMT simulations in SILVACO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027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6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2076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References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CE1FFCC-1874-4467-B1FD-D9E04A20C8BB}"/>
              </a:ext>
            </a:extLst>
          </p:cNvPr>
          <p:cNvSpPr txBox="1">
            <a:spLocks/>
          </p:cNvSpPr>
          <p:nvPr/>
        </p:nvSpPr>
        <p:spPr>
          <a:xfrm>
            <a:off x="357151" y="630779"/>
            <a:ext cx="8229600" cy="3480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Matlab</a:t>
            </a:r>
            <a:endParaRPr kumimoji="0" lang="en-IN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Lecture notes of Prof. Nathan </a:t>
            </a:r>
            <a:r>
              <a:rPr kumimoji="0" lang="en-IN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Kutz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  <a:hlinkClick r:id="rId4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http://courses.washington.edu/am301/docs/pdf/301.pdf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http://courses.washington.edu/amath581/581.pdf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  <a:hlinkClick r:id="rId6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  <a:hlinkClick r:id="rId6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  <a:hlinkClick r:id="rId6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  <a:hlinkClick r:id="rId6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Python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Basics of Python- Installing Python and basic coding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https://www.youtube.com/watch?v=HBxCHonP6Ro&amp;list=PL6gx4Cwl9DGAcbMi1sH6oAMk4JHw91mC_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875613"/>
      </p:ext>
    </p:extLst>
  </p:cSld>
  <p:clrMapOvr>
    <a:masterClrMapping/>
  </p:clrMapOvr>
</p:sld>
</file>

<file path=ppt/theme/theme1.xml><?xml version="1.0" encoding="utf-8"?>
<a:theme xmlns:a="http://schemas.openxmlformats.org/drawingml/2006/main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908269"/>
      </a:accent1>
      <a:accent2>
        <a:srgbClr val="212121"/>
      </a:accent2>
      <a:accent3>
        <a:srgbClr val="CFC3AC"/>
      </a:accent3>
      <a:accent4>
        <a:srgbClr val="976E26"/>
      </a:accent4>
      <a:accent5>
        <a:srgbClr val="927D59"/>
      </a:accent5>
      <a:accent6>
        <a:srgbClr val="584F3E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25063</TotalTime>
  <Words>309</Words>
  <Application>Microsoft Office PowerPoint</Application>
  <PresentationFormat>On-screen Show (16:9)</PresentationFormat>
  <Paragraphs>57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Catamaran Light</vt:lpstr>
      <vt:lpstr>Arial</vt:lpstr>
      <vt:lpstr>Calibri</vt:lpstr>
      <vt:lpstr>Livvic</vt:lpstr>
      <vt:lpstr>Fira Sans Extra Condensed Medium</vt:lpstr>
      <vt:lpstr>Engineering Project Proposal by Slidesgo</vt:lpstr>
      <vt:lpstr>EE735: Microelectronics Simulation Lab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 MEMS Actuation Based on Metal-Insulator Transition</dc:title>
  <dc:creator>黄橙子</dc:creator>
  <cp:lastModifiedBy>Sandip Mondal</cp:lastModifiedBy>
  <cp:revision>1117</cp:revision>
  <dcterms:modified xsi:type="dcterms:W3CDTF">2025-01-07T17:12:19Z</dcterms:modified>
</cp:coreProperties>
</file>