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90" r:id="rId3"/>
    <p:sldId id="392" r:id="rId4"/>
    <p:sldId id="396" r:id="rId5"/>
    <p:sldId id="394" r:id="rId6"/>
    <p:sldId id="399" r:id="rId7"/>
    <p:sldId id="395" r:id="rId8"/>
    <p:sldId id="391" r:id="rId9"/>
    <p:sldId id="397" r:id="rId10"/>
    <p:sldId id="398" r:id="rId11"/>
    <p:sldId id="401" r:id="rId12"/>
    <p:sldId id="400" r:id="rId13"/>
    <p:sldId id="314" r:id="rId14"/>
    <p:sldId id="40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7390" autoAdjust="0"/>
  </p:normalViewPr>
  <p:slideViewPr>
    <p:cSldViewPr snapToGrid="0">
      <p:cViewPr varScale="1">
        <p:scale>
          <a:sx n="64" d="100"/>
          <a:sy n="64" d="100"/>
        </p:scale>
        <p:origin x="90" y="4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1F10A-C523-42DB-9EA3-E45BFBCC7BAF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77A02-D9F3-4C71-9D3D-A262FF44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26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77A02-D9F3-4C71-9D3D-A262FF4434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05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77A02-D9F3-4C71-9D3D-A262FF4434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05C0-CFF6-4969-9D44-8E0B2D428A18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3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4A22-22A4-4C3C-8C7A-5161A66A630F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A1E-C026-4E2B-A565-FE9E373B190E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6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ckwell" panose="02060603020205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C0550-C406-4D2D-8899-DA11CAD08AF8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Rockwell" panose="02060603020205020403" pitchFamily="18" charset="0"/>
              </a:defRPr>
            </a:lvl1pPr>
          </a:lstStyle>
          <a:p>
            <a:fld id="{2F97073F-4853-42D9-A547-C83FEEBBDD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50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5F52-F024-460F-80AE-624139C0CB2E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4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B5C3-DB93-4808-8A8E-C9582BB7EB50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AB57-2081-42D0-9705-987AAE63D1C6}" type="datetime1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8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A5EB-5EBF-434E-A671-60A451A4097B}" type="datetime1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0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E49F-081D-4480-B342-31FDC21D4E1F}" type="datetime1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F7A-D13D-4CED-9626-8F9470C9BEA7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4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D26F-EF8A-4CAA-9B33-0EADE887BB64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5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otDmnd">
          <a:fgClr>
            <a:schemeClr val="bg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17BA78-40BC-4CD1-A153-58087BD584B0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7073F-4853-42D9-A547-C83FEEBB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3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600" y="149283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ckwell" panose="02060603020205020403" pitchFamily="18" charset="0"/>
              </a:rPr>
              <a:t>Mathematica for Researchers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62058" y="4579781"/>
            <a:ext cx="489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Presenter:</a:t>
            </a:r>
          </a:p>
          <a:p>
            <a:r>
              <a:rPr lang="en-US" sz="3200" dirty="0" smtClean="0"/>
              <a:t>	Anjan </a:t>
            </a:r>
            <a:r>
              <a:rPr lang="en-US" sz="3200" dirty="0"/>
              <a:t>K</a:t>
            </a:r>
            <a:r>
              <a:rPr lang="en-US" sz="3200" dirty="0" smtClean="0"/>
              <a:t>umar Pudi N 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711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721" y="1918010"/>
            <a:ext cx="6197277" cy="48034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&amp;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Plot,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DiscretePlot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Plot3D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ListLinePlot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Fit,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FindFit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Differentiation &amp; Integration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f[x_]=x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D[f[x],x] or f’[x]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Integrate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5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GUIs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Manipulate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Manipulate[x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,{x,1,10}]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Dynamic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774" y="1360449"/>
            <a:ext cx="6190468" cy="536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Palettes &amp;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0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non-linear system </a:t>
            </a:r>
            <a:r>
              <a:rPr lang="en-US" i="1" dirty="0" smtClean="0"/>
              <a:t>y = x</a:t>
            </a:r>
            <a:r>
              <a:rPr lang="en-US" i="1" baseline="30000" dirty="0" smtClean="0"/>
              <a:t>2</a:t>
            </a:r>
            <a:r>
              <a:rPr lang="en-US" dirty="0"/>
              <a:t>.</a:t>
            </a:r>
            <a:r>
              <a:rPr lang="en-US" dirty="0" smtClean="0"/>
              <a:t> For an input sinusoid signal of frequency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o</a:t>
            </a:r>
            <a:r>
              <a:rPr lang="en-US" i="1" baseline="-25000" dirty="0" smtClean="0"/>
              <a:t> </a:t>
            </a:r>
            <a:r>
              <a:rPr lang="en-US" dirty="0" smtClean="0"/>
              <a:t>and amplitude A, what are the frequency components at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5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845126" y="1828800"/>
            <a:ext cx="526574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1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 = 1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a[2, 3, 4] = 1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a[“name”] = 1</a:t>
            </a:r>
          </a:p>
          <a:p>
            <a:endParaRPr lang="en-US" dirty="0"/>
          </a:p>
          <a:p>
            <a:r>
              <a:rPr lang="en-US" dirty="0" smtClean="0"/>
              <a:t>To clear variable ‘a’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Clear[a]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07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351337"/>
          </a:xfrm>
        </p:spPr>
        <p:txBody>
          <a:bodyPr/>
          <a:lstStyle/>
          <a:p>
            <a:r>
              <a:rPr lang="en-US" dirty="0" smtClean="0"/>
              <a:t>Two types: Set (=) and Set Delayed (</a:t>
            </a:r>
            <a:r>
              <a:rPr lang="en-US" dirty="0" smtClean="0">
                <a:latin typeface="Corbel" panose="020B0503020204020204" pitchFamily="34" charset="0"/>
              </a:rPr>
              <a:t>:=</a:t>
            </a:r>
            <a:r>
              <a:rPr lang="en-US" dirty="0" smtClean="0"/>
              <a:t>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f[x_] = x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1"/>
            <a:r>
              <a:rPr lang="en-US" dirty="0" err="1" smtClean="0"/>
              <a:t>R.h.s</a:t>
            </a:r>
            <a:r>
              <a:rPr lang="en-US" dirty="0" smtClean="0"/>
              <a:t> is simplified once and for all, then substitute all ‘x’ when a parameter is provided.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f[x_] := Expand[x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dirty="0" smtClean="0"/>
              <a:t>Substitute all x on the </a:t>
            </a:r>
            <a:r>
              <a:rPr lang="en-US" dirty="0" err="1" smtClean="0"/>
              <a:t>r.h.s</a:t>
            </a:r>
            <a:r>
              <a:rPr lang="en-US" dirty="0" smtClean="0"/>
              <a:t>, with the parameter provided, and then simplify.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f[x_, y_, z_] = x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y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z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1"/>
            <a:r>
              <a:rPr lang="en-US" dirty="0" smtClean="0"/>
              <a:t>Multiple input function</a:t>
            </a:r>
          </a:p>
          <a:p>
            <a:r>
              <a:rPr lang="en-US" dirty="0" smtClean="0"/>
              <a:t>Piecewise function</a:t>
            </a:r>
          </a:p>
        </p:txBody>
      </p:sp>
    </p:spTree>
    <p:extLst>
      <p:ext uri="{BB962C8B-B14F-4D97-AF65-F5344CB8AC3E}">
        <p14:creationId xmlns:p14="http://schemas.microsoft.com/office/powerpoint/2010/main" val="32182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(</a:t>
            </a:r>
            <a:r>
              <a:rPr lang="en-US" dirty="0" err="1" smtClean="0"/>
              <a:t>Cntd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Pipe Operator (//)</a:t>
            </a:r>
          </a:p>
          <a:p>
            <a:pPr lvl="1"/>
            <a:r>
              <a:rPr lang="en-US" dirty="0" smtClean="0"/>
              <a:t>Flow of code - Readability</a:t>
            </a:r>
          </a:p>
          <a:p>
            <a:r>
              <a:rPr lang="en-US" dirty="0" smtClean="0"/>
              <a:t>Ex: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Module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786" y="3961757"/>
            <a:ext cx="7696200" cy="43815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786" y="2980287"/>
            <a:ext cx="5819775" cy="9144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010" y="4466977"/>
            <a:ext cx="4811322" cy="228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(</a:t>
            </a:r>
            <a:r>
              <a:rPr lang="en-US" dirty="0" err="1" smtClean="0"/>
              <a:t>Cntd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351337"/>
          </a:xfrm>
        </p:spPr>
        <p:txBody>
          <a:bodyPr/>
          <a:lstStyle/>
          <a:p>
            <a:r>
              <a:rPr lang="en-US" dirty="0" smtClean="0"/>
              <a:t>Visually honest compared to MATLAB</a:t>
            </a:r>
          </a:p>
          <a:p>
            <a:r>
              <a:rPr lang="en-US" dirty="0" smtClean="0"/>
              <a:t>Ex: </a:t>
            </a:r>
          </a:p>
          <a:p>
            <a:pPr lvl="1"/>
            <a:r>
              <a:rPr lang="en-US" dirty="0" smtClean="0"/>
              <a:t>MATLAB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Mathematica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126" y="3261104"/>
            <a:ext cx="10029825" cy="98107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126" y="4775304"/>
            <a:ext cx="5037331" cy="1404833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47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(</a:t>
            </a:r>
            <a:r>
              <a:rPr lang="en-US" dirty="0" err="1" smtClean="0"/>
              <a:t>Cntd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Memoization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735" y="2408663"/>
            <a:ext cx="4665879" cy="11915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735" y="4650059"/>
            <a:ext cx="6188760" cy="117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1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Simplify,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FullSimplify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Coefficient,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CoefficientList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 smtClean="0"/>
              <a:t>Ex: 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Simplify[a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b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+ 2 a b] -&gt; (a + b)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1"/>
            <a:endParaRPr lang="en-US" b="1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235" y="4865183"/>
            <a:ext cx="5080194" cy="51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337" y="3482903"/>
            <a:ext cx="4533900" cy="1676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337" y="2606253"/>
            <a:ext cx="39719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 (/.)</a:t>
            </a:r>
          </a:p>
          <a:p>
            <a:pPr lvl="1"/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x + 3 y + 7 /.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{x−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7,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y−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a + b}</a:t>
            </a:r>
          </a:p>
          <a:p>
            <a:pPr lvl="1"/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x /. {{x-&gt; 1}, {x-&gt; 2}}</a:t>
            </a:r>
          </a:p>
          <a:p>
            <a:r>
              <a:rPr lang="es-E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(/@)</a:t>
            </a:r>
          </a:p>
          <a:p>
            <a:pPr lvl="1"/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f[x_]=x</a:t>
            </a:r>
            <a:r>
              <a:rPr lang="es-E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1"/>
            <a:r>
              <a:rPr lang="es-E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s-E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/@ {1,2,3}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7073F-4853-42D9-A547-C83FEEBBDD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8927</TotalTime>
  <Words>311</Words>
  <Application>Microsoft Office PowerPoint</Application>
  <PresentationFormat>Widescreen</PresentationFormat>
  <Paragraphs>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Calibri Light</vt:lpstr>
      <vt:lpstr>Corbel</vt:lpstr>
      <vt:lpstr>Courier New</vt:lpstr>
      <vt:lpstr>Rockwell</vt:lpstr>
      <vt:lpstr>Wingdings</vt:lpstr>
      <vt:lpstr>Wingdings 2</vt:lpstr>
      <vt:lpstr>HDOfficeLightV0</vt:lpstr>
      <vt:lpstr>Mathematica for Researchers</vt:lpstr>
      <vt:lpstr>Variables</vt:lpstr>
      <vt:lpstr>Functions</vt:lpstr>
      <vt:lpstr>Functions (Cntd…)</vt:lpstr>
      <vt:lpstr>Functions (Cntd…)</vt:lpstr>
      <vt:lpstr>Functions (Cntd…)</vt:lpstr>
      <vt:lpstr>Manipulating Expressions</vt:lpstr>
      <vt:lpstr>Solving Equations</vt:lpstr>
      <vt:lpstr>Substitutions</vt:lpstr>
      <vt:lpstr>Graphics &amp; Visualization</vt:lpstr>
      <vt:lpstr>Differentiation &amp; Integration </vt:lpstr>
      <vt:lpstr>Interactive GUIs</vt:lpstr>
      <vt:lpstr>Palettes &amp; Formatting</vt:lpstr>
      <vt:lpstr>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//Course Project// RF Direct Conversion Receiver Design</dc:title>
  <dc:creator>Anjan Pudi N S</dc:creator>
  <cp:lastModifiedBy>Anjan Pudi N S</cp:lastModifiedBy>
  <cp:revision>965</cp:revision>
  <dcterms:created xsi:type="dcterms:W3CDTF">2015-05-04T06:35:08Z</dcterms:created>
  <dcterms:modified xsi:type="dcterms:W3CDTF">2016-02-17T08:31:42Z</dcterms:modified>
</cp:coreProperties>
</file>